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7"/>
  </p:notesMasterIdLst>
  <p:sldIdLst>
    <p:sldId id="256" r:id="rId2"/>
    <p:sldId id="412" r:id="rId3"/>
    <p:sldId id="393" r:id="rId4"/>
    <p:sldId id="394" r:id="rId5"/>
    <p:sldId id="303" r:id="rId6"/>
  </p:sldIdLst>
  <p:sldSz cx="9144000" cy="6858000" type="screen4x3"/>
  <p:notesSz cx="7104063" cy="102346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-018" initials="P" lastIdx="1" clrIdx="0">
    <p:extLst>
      <p:ext uri="{19B8F6BF-5375-455C-9EA6-DF929625EA0E}">
        <p15:presenceInfo xmlns:p15="http://schemas.microsoft.com/office/powerpoint/2012/main" userId="PC-018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A5A5"/>
    <a:srgbClr val="FF0000"/>
    <a:srgbClr val="FFFFFF"/>
    <a:srgbClr val="0000FF"/>
    <a:srgbClr val="FFFF00"/>
    <a:srgbClr val="843C0C"/>
    <a:srgbClr val="00FF00"/>
    <a:srgbClr val="7F7F7F"/>
    <a:srgbClr val="FF00FF"/>
    <a:srgbClr val="FF5B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淺色樣式 1 - 輔色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淺色樣式 2 - 輔色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16DA210-FB5B-4158-B5E0-FEB733F419BA}" styleName="淺色樣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3834" autoAdjust="0"/>
  </p:normalViewPr>
  <p:slideViewPr>
    <p:cSldViewPr snapToGrid="0">
      <p:cViewPr varScale="1">
        <p:scale>
          <a:sx n="116" d="100"/>
          <a:sy n="116" d="100"/>
        </p:scale>
        <p:origin x="144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r">
              <a:defRPr sz="1200"/>
            </a:lvl1pPr>
          </a:lstStyle>
          <a:p>
            <a:fld id="{11E56191-02D8-4A20-B21B-D3C455D4EFB9}" type="datetimeFigureOut">
              <a:rPr lang="zh-TW" altLang="en-US" smtClean="0"/>
              <a:pPr/>
              <a:t>2023/1/19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279525"/>
            <a:ext cx="46053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96" tIns="47398" rIns="94796" bIns="47398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4796" tIns="47398" rIns="94796" bIns="47398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8427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3993" y="9721107"/>
            <a:ext cx="3078427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r">
              <a:defRPr sz="1200"/>
            </a:lvl1pPr>
          </a:lstStyle>
          <a:p>
            <a:fld id="{3B175A57-C7B8-49D6-AC75-688B58B5AEB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4637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B08C-E984-4D30-B3E2-49606E1978A7}" type="datetime1">
              <a:rPr lang="zh-TW" altLang="en-US" smtClean="0"/>
              <a:pPr/>
              <a:t>2023/1/19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4350F-9795-43CC-B7FC-5648C0A11F2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2462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8A069-228D-4ABB-BBBF-3A1D0B3944B3}" type="datetime1">
              <a:rPr lang="zh-TW" altLang="en-US" smtClean="0"/>
              <a:pPr/>
              <a:t>2023/1/19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4350F-9795-43CC-B7FC-5648C0A11F2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8211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2B54A-8E49-4845-9831-D6EABF6840DB}" type="datetime1">
              <a:rPr lang="zh-TW" altLang="en-US" smtClean="0"/>
              <a:pPr/>
              <a:t>2023/1/19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4350F-9795-43CC-B7FC-5648C0A11F2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5450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C202F-A391-43AB-A964-089D97189E98}" type="datetime1">
              <a:rPr lang="zh-TW" altLang="en-US" smtClean="0"/>
              <a:pPr/>
              <a:t>2023/1/19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4350F-9795-43CC-B7FC-5648C0A11F2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3874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25406-91DB-4AA1-BB87-E279FE06ACCE}" type="datetime1">
              <a:rPr lang="zh-TW" altLang="en-US" smtClean="0"/>
              <a:pPr/>
              <a:t>2023/1/19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4350F-9795-43CC-B7FC-5648C0A11F2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5896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A079B-8A56-491F-B3EF-75A4430025FE}" type="datetime1">
              <a:rPr lang="zh-TW" altLang="en-US" smtClean="0"/>
              <a:pPr/>
              <a:t>2023/1/19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4350F-9795-43CC-B7FC-5648C0A11F2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5734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9449F-5F42-405E-909B-75FDB85CAADD}" type="datetime1">
              <a:rPr lang="zh-TW" altLang="en-US" smtClean="0"/>
              <a:pPr/>
              <a:t>2023/1/19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4350F-9795-43CC-B7FC-5648C0A11F2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9630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7D8E-0DE6-4F51-A8C8-8E5424ED4E2D}" type="datetime1">
              <a:rPr lang="zh-TW" altLang="en-US" smtClean="0"/>
              <a:pPr/>
              <a:t>2023/1/19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6351"/>
            <a:ext cx="2057400" cy="365125"/>
          </a:xfrm>
        </p:spPr>
        <p:txBody>
          <a:bodyPr/>
          <a:lstStyle/>
          <a:p>
            <a:fld id="{9F74350F-9795-43CC-B7FC-5648C0A11F28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0" y="675116"/>
            <a:ext cx="9144000" cy="5982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2751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F1A2-F446-467A-9663-EFF86D9AD99D}" type="datetime1">
              <a:rPr lang="zh-TW" altLang="en-US" smtClean="0"/>
              <a:pPr/>
              <a:t>2023/1/19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1797" y="6356351"/>
            <a:ext cx="2057400" cy="365125"/>
          </a:xfrm>
        </p:spPr>
        <p:txBody>
          <a:bodyPr/>
          <a:lstStyle/>
          <a:p>
            <a:fld id="{9F74350F-9795-43CC-B7FC-5648C0A11F2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8837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056C5-C9FB-410D-973D-BE849D1E24AB}" type="datetime1">
              <a:rPr lang="zh-TW" altLang="en-US" smtClean="0"/>
              <a:pPr/>
              <a:t>2023/1/19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4350F-9795-43CC-B7FC-5648C0A11F2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5516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B065-94AD-4B85-97AC-F8F54FA657D0}" type="datetime1">
              <a:rPr lang="zh-TW" altLang="en-US" smtClean="0"/>
              <a:pPr/>
              <a:t>2023/1/19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4350F-9795-43CC-B7FC-5648C0A11F2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1068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97D2F-F0C1-4517-A23D-7DB1BA576A79}" type="datetime1">
              <a:rPr lang="zh-TW" altLang="en-US" smtClean="0"/>
              <a:pPr/>
              <a:t>2023/1/19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4350F-9795-43CC-B7FC-5648C0A11F2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746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20" descr="A4頁首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98" y="6161512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60"/>
          <p:cNvSpPr>
            <a:spLocks noChangeArrowheads="1"/>
          </p:cNvSpPr>
          <p:nvPr/>
        </p:nvSpPr>
        <p:spPr bwMode="auto">
          <a:xfrm>
            <a:off x="591959" y="6118162"/>
            <a:ext cx="2339102" cy="49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ts val="3600"/>
              </a:lnSpc>
            </a:pPr>
            <a:r>
              <a:rPr lang="zh-TW" altLang="en-US" sz="2000" b="1" spc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新北市政府水利局</a:t>
            </a:r>
            <a:endParaRPr lang="en-US" altLang="zh-TW" sz="2000" b="1" spc="1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圖片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0" t="4271" b="23405"/>
          <a:stretch>
            <a:fillRect/>
          </a:stretch>
        </p:blipFill>
        <p:spPr bwMode="auto">
          <a:xfrm>
            <a:off x="-10" y="488273"/>
            <a:ext cx="9144010" cy="5544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群組 38"/>
          <p:cNvGrpSpPr>
            <a:grpSpLocks/>
          </p:cNvGrpSpPr>
          <p:nvPr/>
        </p:nvGrpSpPr>
        <p:grpSpPr bwMode="auto">
          <a:xfrm>
            <a:off x="5828396" y="6102931"/>
            <a:ext cx="3208436" cy="587987"/>
            <a:chOff x="3381823" y="8045371"/>
            <a:chExt cx="4240844" cy="858364"/>
          </a:xfrm>
        </p:grpSpPr>
        <p:sp>
          <p:nvSpPr>
            <p:cNvPr id="17" name="文字方塊 25"/>
            <p:cNvSpPr txBox="1">
              <a:spLocks noChangeArrowheads="1"/>
            </p:cNvSpPr>
            <p:nvPr/>
          </p:nvSpPr>
          <p:spPr bwMode="auto">
            <a:xfrm>
              <a:off x="4270648" y="8195425"/>
              <a:ext cx="3352019" cy="404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TW" altLang="en-US" sz="1200" b="1" dirty="0">
                  <a:solidFill>
                    <a:srgbClr val="27A2A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瑞 晟 技 術 顧 問 股 份 有 限 公 司</a:t>
              </a:r>
            </a:p>
          </p:txBody>
        </p:sp>
        <p:cxnSp>
          <p:nvCxnSpPr>
            <p:cNvPr id="18" name="肘形接點 13">
              <a:extLst>
                <a:ext uri="{FF2B5EF4-FFF2-40B4-BE49-F238E27FC236}">
                  <a16:creationId xmlns="" xmlns:a16="http://schemas.microsoft.com/office/drawing/2014/main" id="{67E26F4F-5E72-42C1-9825-39D3649137F4}"/>
                </a:ext>
              </a:extLst>
            </p:cNvPr>
            <p:cNvCxnSpPr/>
            <p:nvPr/>
          </p:nvCxnSpPr>
          <p:spPr>
            <a:xfrm flipV="1">
              <a:off x="4253075" y="8578122"/>
              <a:ext cx="3221572" cy="179170"/>
            </a:xfrm>
            <a:prstGeom prst="bentConnector3">
              <a:avLst>
                <a:gd name="adj1" fmla="val 11419"/>
              </a:avLst>
            </a:prstGeom>
            <a:ln w="19050">
              <a:solidFill>
                <a:srgbClr val="1DA6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>
              <a:extLst>
                <a:ext uri="{FF2B5EF4-FFF2-40B4-BE49-F238E27FC236}">
                  <a16:creationId xmlns="" xmlns:a16="http://schemas.microsoft.com/office/drawing/2014/main" id="{F5FB8BBE-5B84-47A7-9AAB-A7B3C22663DF}"/>
                </a:ext>
              </a:extLst>
            </p:cNvPr>
            <p:cNvSpPr/>
            <p:nvPr/>
          </p:nvSpPr>
          <p:spPr>
            <a:xfrm>
              <a:off x="4478426" y="8589222"/>
              <a:ext cx="3139050" cy="3145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TW" altLang="en-US" sz="800" b="1" dirty="0">
                  <a:ln w="0"/>
                  <a:solidFill>
                    <a:schemeClr val="bg1">
                      <a:lumMod val="6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水 利  </a:t>
              </a:r>
              <a:r>
                <a:rPr lang="en-US" altLang="zh-TW" sz="800" b="1" dirty="0">
                  <a:ln w="0"/>
                  <a:solidFill>
                    <a:schemeClr val="bg1">
                      <a:lumMod val="6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·</a:t>
              </a:r>
              <a:r>
                <a:rPr lang="zh-TW" altLang="en-US" sz="800" b="1" dirty="0">
                  <a:ln w="0"/>
                  <a:solidFill>
                    <a:schemeClr val="bg1">
                      <a:lumMod val="6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景 觀 </a:t>
              </a:r>
              <a:r>
                <a:rPr lang="en-US" altLang="zh-TW" sz="800" b="1" dirty="0">
                  <a:ln w="0"/>
                  <a:solidFill>
                    <a:schemeClr val="bg1">
                      <a:lumMod val="6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·</a:t>
              </a:r>
              <a:r>
                <a:rPr lang="zh-TW" altLang="en-US" sz="800" b="1" dirty="0">
                  <a:ln w="0"/>
                  <a:solidFill>
                    <a:schemeClr val="bg1">
                      <a:lumMod val="6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生 態 </a:t>
              </a:r>
              <a:r>
                <a:rPr lang="en-US" altLang="zh-TW" sz="800" b="1" dirty="0">
                  <a:ln w="0"/>
                  <a:solidFill>
                    <a:schemeClr val="bg1">
                      <a:lumMod val="6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·</a:t>
              </a:r>
              <a:r>
                <a:rPr lang="zh-TW" altLang="en-US" sz="800" b="1" dirty="0">
                  <a:ln w="0"/>
                  <a:solidFill>
                    <a:schemeClr val="bg1">
                      <a:lumMod val="6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環 境 </a:t>
              </a:r>
              <a:r>
                <a:rPr lang="en-US" altLang="zh-TW" sz="800" b="1" dirty="0">
                  <a:ln w="0"/>
                  <a:solidFill>
                    <a:schemeClr val="bg1">
                      <a:lumMod val="6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·</a:t>
              </a:r>
              <a:r>
                <a:rPr lang="zh-TW" altLang="en-US" sz="800" b="1" dirty="0">
                  <a:ln w="0"/>
                  <a:solidFill>
                    <a:schemeClr val="bg1">
                      <a:lumMod val="6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水 保 </a:t>
              </a:r>
              <a:r>
                <a:rPr lang="en-US" altLang="zh-TW" sz="800" b="1" dirty="0">
                  <a:ln w="0"/>
                  <a:solidFill>
                    <a:schemeClr val="bg1">
                      <a:lumMod val="6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·</a:t>
              </a:r>
              <a:r>
                <a:rPr lang="zh-TW" altLang="en-US" sz="800" b="1" dirty="0">
                  <a:ln w="0"/>
                  <a:solidFill>
                    <a:schemeClr val="bg1">
                      <a:lumMod val="6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設 計 </a:t>
              </a:r>
              <a:r>
                <a:rPr lang="en-US" altLang="zh-TW" sz="800" b="1" dirty="0">
                  <a:ln w="0"/>
                  <a:solidFill>
                    <a:schemeClr val="bg1">
                      <a:lumMod val="6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·</a:t>
              </a:r>
              <a:r>
                <a:rPr lang="zh-TW" altLang="en-US" sz="800" b="1" dirty="0">
                  <a:ln w="0"/>
                  <a:solidFill>
                    <a:schemeClr val="bg1">
                      <a:lumMod val="6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監 造</a:t>
              </a:r>
            </a:p>
          </p:txBody>
        </p:sp>
        <p:pic>
          <p:nvPicPr>
            <p:cNvPr id="20" name="圖片 4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b="26062"/>
            <a:stretch>
              <a:fillRect/>
            </a:stretch>
          </p:blipFill>
          <p:spPr bwMode="auto">
            <a:xfrm>
              <a:off x="3381823" y="8045371"/>
              <a:ext cx="1108017" cy="840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矩形 41"/>
          <p:cNvSpPr>
            <a:spLocks noChangeArrowheads="1"/>
          </p:cNvSpPr>
          <p:nvPr/>
        </p:nvSpPr>
        <p:spPr bwMode="auto">
          <a:xfrm>
            <a:off x="0" y="1402780"/>
            <a:ext cx="9144000" cy="720489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/>
          <a:lstStyle/>
          <a:p>
            <a:pPr eaLnBrk="1" hangingPunct="1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0" y="1569271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ts val="3600"/>
              </a:lnSpc>
              <a:defRPr/>
            </a:pPr>
            <a:r>
              <a:rPr lang="zh-TW" altLang="zh-TW" sz="3600" b="1" spc="3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anose="020B0509000000000000" pitchFamily="49" charset="-120"/>
              </a:rPr>
              <a:t>二重疏洪道左岸加高</a:t>
            </a:r>
            <a:r>
              <a:rPr lang="zh-TW" altLang="zh-TW" sz="3600" b="1" spc="3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anose="020B0509000000000000" pitchFamily="49" charset="-120"/>
              </a:rPr>
              <a:t>工程</a:t>
            </a:r>
            <a:endParaRPr lang="en-US" altLang="zh-TW" sz="3600" b="1" spc="300" dirty="0">
              <a:latin typeface="微軟正黑體" panose="020B0604030504040204" pitchFamily="34" charset="-120"/>
              <a:ea typeface="微軟正黑體" panose="020B0604030504040204" pitchFamily="34" charset="-120"/>
              <a:cs typeface="華康中黑體" panose="020B0509000000000000" pitchFamily="49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3115528"/>
            <a:ext cx="9144000" cy="643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3" algn="ctr">
              <a:lnSpc>
                <a:spcPts val="4300"/>
              </a:lnSpc>
              <a:spcBef>
                <a:spcPts val="600"/>
              </a:spcBef>
              <a:defRPr/>
            </a:pP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anose="020B0509000000000000" pitchFamily="49" charset="-120"/>
              </a:rPr>
              <a:t>110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anose="020B0509000000000000" pitchFamily="49" charset="-120"/>
              </a:rPr>
              <a:t>年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anose="020B0509000000000000" pitchFamily="49" charset="-120"/>
              </a:rPr>
              <a:t>11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anose="020B0509000000000000" pitchFamily="49" charset="-120"/>
              </a:rPr>
              <a:t>月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anose="020B0509000000000000" pitchFamily="49" charset="-120"/>
              </a:rPr>
              <a:t>4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anose="020B0509000000000000" pitchFamily="49" charset="-120"/>
              </a:rPr>
              <a:t>日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anose="020B0509000000000000" pitchFamily="49" charset="-120"/>
              </a:rPr>
              <a:t> 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  <a:cs typeface="華康中黑體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40533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4350F-9795-43CC-B7FC-5648C0A11F28}" type="slidenum">
              <a:rPr lang="zh-TW" altLang="en-US" smtClean="0"/>
              <a:pPr/>
              <a:t>2</a:t>
            </a:fld>
            <a:endParaRPr lang="zh-TW" altLang="en-US"/>
          </a:p>
        </p:txBody>
      </p:sp>
      <p:sp>
        <p:nvSpPr>
          <p:cNvPr id="4" name="投影片編號版面配置區 1"/>
          <p:cNvSpPr txBox="1">
            <a:spLocks/>
          </p:cNvSpPr>
          <p:nvPr/>
        </p:nvSpPr>
        <p:spPr>
          <a:xfrm>
            <a:off x="6286542" y="27385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74350F-9795-43CC-B7FC-5648C0A11F28}" type="slidenum">
              <a:rPr lang="zh-TW" altLang="en-US" smtClean="0"/>
              <a:pPr/>
              <a:t>2</a:t>
            </a:fld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0" y="11964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工程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範圍及內容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2" t="1689" r="1419" b="4949"/>
          <a:stretch/>
        </p:blipFill>
        <p:spPr>
          <a:xfrm>
            <a:off x="42727" y="756596"/>
            <a:ext cx="8870534" cy="6016236"/>
          </a:xfrm>
          <a:prstGeom prst="rect">
            <a:avLst/>
          </a:prstGeom>
          <a:ln w="38100">
            <a:noFill/>
          </a:ln>
        </p:spPr>
      </p:pic>
      <p:sp>
        <p:nvSpPr>
          <p:cNvPr id="7" name="手繪多邊形 6"/>
          <p:cNvSpPr/>
          <p:nvPr/>
        </p:nvSpPr>
        <p:spPr>
          <a:xfrm>
            <a:off x="1123406" y="798996"/>
            <a:ext cx="4084320" cy="6165668"/>
          </a:xfrm>
          <a:custGeom>
            <a:avLst/>
            <a:gdLst>
              <a:gd name="connsiteX0" fmla="*/ 0 w 4084320"/>
              <a:gd name="connsiteY0" fmla="*/ 0 h 6165668"/>
              <a:gd name="connsiteX1" fmla="*/ 1158240 w 4084320"/>
              <a:gd name="connsiteY1" fmla="*/ 313508 h 6165668"/>
              <a:gd name="connsiteX2" fmla="*/ 1785257 w 4084320"/>
              <a:gd name="connsiteY2" fmla="*/ 261257 h 6165668"/>
              <a:gd name="connsiteX3" fmla="*/ 2211977 w 4084320"/>
              <a:gd name="connsiteY3" fmla="*/ 156754 h 6165668"/>
              <a:gd name="connsiteX4" fmla="*/ 2838994 w 4084320"/>
              <a:gd name="connsiteY4" fmla="*/ 217714 h 6165668"/>
              <a:gd name="connsiteX5" fmla="*/ 3143794 w 4084320"/>
              <a:gd name="connsiteY5" fmla="*/ 322217 h 6165668"/>
              <a:gd name="connsiteX6" fmla="*/ 3317965 w 4084320"/>
              <a:gd name="connsiteY6" fmla="*/ 583474 h 6165668"/>
              <a:gd name="connsiteX7" fmla="*/ 3239588 w 4084320"/>
              <a:gd name="connsiteY7" fmla="*/ 836023 h 6165668"/>
              <a:gd name="connsiteX8" fmla="*/ 2865120 w 4084320"/>
              <a:gd name="connsiteY8" fmla="*/ 1384663 h 6165668"/>
              <a:gd name="connsiteX9" fmla="*/ 2499360 w 4084320"/>
              <a:gd name="connsiteY9" fmla="*/ 2238103 h 6165668"/>
              <a:gd name="connsiteX10" fmla="*/ 2333897 w 4084320"/>
              <a:gd name="connsiteY10" fmla="*/ 3039291 h 6165668"/>
              <a:gd name="connsiteX11" fmla="*/ 2455817 w 4084320"/>
              <a:gd name="connsiteY11" fmla="*/ 4014651 h 6165668"/>
              <a:gd name="connsiteX12" fmla="*/ 2638697 w 4084320"/>
              <a:gd name="connsiteY12" fmla="*/ 4528457 h 6165668"/>
              <a:gd name="connsiteX13" fmla="*/ 3091543 w 4084320"/>
              <a:gd name="connsiteY13" fmla="*/ 5216434 h 6165668"/>
              <a:gd name="connsiteX14" fmla="*/ 3622765 w 4084320"/>
              <a:gd name="connsiteY14" fmla="*/ 5791200 h 6165668"/>
              <a:gd name="connsiteX15" fmla="*/ 4084320 w 4084320"/>
              <a:gd name="connsiteY15" fmla="*/ 6165668 h 616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84320" h="6165668">
                <a:moveTo>
                  <a:pt x="0" y="0"/>
                </a:moveTo>
                <a:cubicBezTo>
                  <a:pt x="430348" y="134982"/>
                  <a:pt x="860697" y="269965"/>
                  <a:pt x="1158240" y="313508"/>
                </a:cubicBezTo>
                <a:cubicBezTo>
                  <a:pt x="1455783" y="357051"/>
                  <a:pt x="1609634" y="287383"/>
                  <a:pt x="1785257" y="261257"/>
                </a:cubicBezTo>
                <a:cubicBezTo>
                  <a:pt x="1960880" y="235131"/>
                  <a:pt x="2036354" y="164011"/>
                  <a:pt x="2211977" y="156754"/>
                </a:cubicBezTo>
                <a:cubicBezTo>
                  <a:pt x="2387600" y="149497"/>
                  <a:pt x="2683691" y="190137"/>
                  <a:pt x="2838994" y="217714"/>
                </a:cubicBezTo>
                <a:cubicBezTo>
                  <a:pt x="2994297" y="245291"/>
                  <a:pt x="3063966" y="261257"/>
                  <a:pt x="3143794" y="322217"/>
                </a:cubicBezTo>
                <a:cubicBezTo>
                  <a:pt x="3223622" y="383177"/>
                  <a:pt x="3301999" y="497840"/>
                  <a:pt x="3317965" y="583474"/>
                </a:cubicBezTo>
                <a:cubicBezTo>
                  <a:pt x="3333931" y="669108"/>
                  <a:pt x="3315062" y="702492"/>
                  <a:pt x="3239588" y="836023"/>
                </a:cubicBezTo>
                <a:cubicBezTo>
                  <a:pt x="3164114" y="969554"/>
                  <a:pt x="2988491" y="1150983"/>
                  <a:pt x="2865120" y="1384663"/>
                </a:cubicBezTo>
                <a:cubicBezTo>
                  <a:pt x="2741749" y="1618343"/>
                  <a:pt x="2587897" y="1962332"/>
                  <a:pt x="2499360" y="2238103"/>
                </a:cubicBezTo>
                <a:cubicBezTo>
                  <a:pt x="2410823" y="2513874"/>
                  <a:pt x="2341154" y="2743200"/>
                  <a:pt x="2333897" y="3039291"/>
                </a:cubicBezTo>
                <a:cubicBezTo>
                  <a:pt x="2326640" y="3335382"/>
                  <a:pt x="2405017" y="3766457"/>
                  <a:pt x="2455817" y="4014651"/>
                </a:cubicBezTo>
                <a:cubicBezTo>
                  <a:pt x="2506617" y="4262845"/>
                  <a:pt x="2532743" y="4328160"/>
                  <a:pt x="2638697" y="4528457"/>
                </a:cubicBezTo>
                <a:cubicBezTo>
                  <a:pt x="2744651" y="4728754"/>
                  <a:pt x="2927532" y="5005977"/>
                  <a:pt x="3091543" y="5216434"/>
                </a:cubicBezTo>
                <a:cubicBezTo>
                  <a:pt x="3255554" y="5426891"/>
                  <a:pt x="3457302" y="5632994"/>
                  <a:pt x="3622765" y="5791200"/>
                </a:cubicBezTo>
                <a:cubicBezTo>
                  <a:pt x="3788228" y="5949406"/>
                  <a:pt x="3936274" y="6057537"/>
                  <a:pt x="4084320" y="6165668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8" name="群組 7"/>
          <p:cNvGrpSpPr>
            <a:grpSpLocks noChangeAspect="1"/>
          </p:cNvGrpSpPr>
          <p:nvPr/>
        </p:nvGrpSpPr>
        <p:grpSpPr>
          <a:xfrm>
            <a:off x="1875216" y="916980"/>
            <a:ext cx="356400" cy="324000"/>
            <a:chOff x="4281120" y="1004527"/>
            <a:chExt cx="432000" cy="401506"/>
          </a:xfrm>
        </p:grpSpPr>
        <p:sp>
          <p:nvSpPr>
            <p:cNvPr id="9" name="橢圓 8"/>
            <p:cNvSpPr>
              <a:spLocks noChangeAspect="1"/>
            </p:cNvSpPr>
            <p:nvPr/>
          </p:nvSpPr>
          <p:spPr>
            <a:xfrm>
              <a:off x="4389120" y="1097280"/>
              <a:ext cx="216000" cy="21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" name="圖片 9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08" t="1269" r="35100" b="87555"/>
            <a:stretch/>
          </p:blipFill>
          <p:spPr>
            <a:xfrm>
              <a:off x="4281120" y="1004527"/>
              <a:ext cx="432000" cy="401506"/>
            </a:xfrm>
            <a:prstGeom prst="rect">
              <a:avLst/>
            </a:prstGeom>
          </p:spPr>
        </p:pic>
      </p:grpSp>
      <p:sp>
        <p:nvSpPr>
          <p:cNvPr id="11" name="文字方塊 10"/>
          <p:cNvSpPr txBox="1"/>
          <p:nvPr/>
        </p:nvSpPr>
        <p:spPr>
          <a:xfrm rot="21115021">
            <a:off x="2210548" y="928814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八里新店快速公路</a:t>
            </a:r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手繪多邊形 11"/>
          <p:cNvSpPr/>
          <p:nvPr/>
        </p:nvSpPr>
        <p:spPr>
          <a:xfrm>
            <a:off x="4114415" y="1405916"/>
            <a:ext cx="1147187" cy="1404760"/>
          </a:xfrm>
          <a:custGeom>
            <a:avLst/>
            <a:gdLst>
              <a:gd name="connsiteX0" fmla="*/ 0 w 1132114"/>
              <a:gd name="connsiteY0" fmla="*/ 0 h 1384663"/>
              <a:gd name="connsiteX1" fmla="*/ 165462 w 1132114"/>
              <a:gd name="connsiteY1" fmla="*/ 226423 h 1384663"/>
              <a:gd name="connsiteX2" fmla="*/ 531222 w 1132114"/>
              <a:gd name="connsiteY2" fmla="*/ 644434 h 1384663"/>
              <a:gd name="connsiteX3" fmla="*/ 896982 w 1132114"/>
              <a:gd name="connsiteY3" fmla="*/ 1140823 h 1384663"/>
              <a:gd name="connsiteX4" fmla="*/ 1132114 w 1132114"/>
              <a:gd name="connsiteY4" fmla="*/ 1384663 h 1384663"/>
              <a:gd name="connsiteX0" fmla="*/ 0 w 1147187"/>
              <a:gd name="connsiteY0" fmla="*/ 0 h 1404760"/>
              <a:gd name="connsiteX1" fmla="*/ 180535 w 1147187"/>
              <a:gd name="connsiteY1" fmla="*/ 246520 h 1404760"/>
              <a:gd name="connsiteX2" fmla="*/ 546295 w 1147187"/>
              <a:gd name="connsiteY2" fmla="*/ 664531 h 1404760"/>
              <a:gd name="connsiteX3" fmla="*/ 912055 w 1147187"/>
              <a:gd name="connsiteY3" fmla="*/ 1160920 h 1404760"/>
              <a:gd name="connsiteX4" fmla="*/ 1147187 w 1147187"/>
              <a:gd name="connsiteY4" fmla="*/ 1404760 h 1404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187" h="1404760">
                <a:moveTo>
                  <a:pt x="0" y="0"/>
                </a:moveTo>
                <a:cubicBezTo>
                  <a:pt x="38462" y="59508"/>
                  <a:pt x="89486" y="135765"/>
                  <a:pt x="180535" y="246520"/>
                </a:cubicBezTo>
                <a:cubicBezTo>
                  <a:pt x="271584" y="357275"/>
                  <a:pt x="424375" y="512131"/>
                  <a:pt x="546295" y="664531"/>
                </a:cubicBezTo>
                <a:cubicBezTo>
                  <a:pt x="668215" y="816931"/>
                  <a:pt x="811906" y="1037549"/>
                  <a:pt x="912055" y="1160920"/>
                </a:cubicBezTo>
                <a:cubicBezTo>
                  <a:pt x="1012204" y="1284291"/>
                  <a:pt x="1079695" y="1344525"/>
                  <a:pt x="1147187" y="1404760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 rot="3010815">
            <a:off x="4384560" y="190450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成蘆大橋</a:t>
            </a:r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手繪多邊形 13"/>
          <p:cNvSpPr/>
          <p:nvPr/>
        </p:nvSpPr>
        <p:spPr>
          <a:xfrm>
            <a:off x="1237119" y="816413"/>
            <a:ext cx="3362632" cy="753840"/>
          </a:xfrm>
          <a:custGeom>
            <a:avLst/>
            <a:gdLst>
              <a:gd name="connsiteX0" fmla="*/ 3362632 w 3362632"/>
              <a:gd name="connsiteY0" fmla="*/ 217714 h 753840"/>
              <a:gd name="connsiteX1" fmla="*/ 3223295 w 3362632"/>
              <a:gd name="connsiteY1" fmla="*/ 269966 h 753840"/>
              <a:gd name="connsiteX2" fmla="*/ 3031707 w 3362632"/>
              <a:gd name="connsiteY2" fmla="*/ 269966 h 753840"/>
              <a:gd name="connsiteX3" fmla="*/ 2848827 w 3362632"/>
              <a:gd name="connsiteY3" fmla="*/ 322217 h 753840"/>
              <a:gd name="connsiteX4" fmla="*/ 2700781 w 3362632"/>
              <a:gd name="connsiteY4" fmla="*/ 365760 h 753840"/>
              <a:gd name="connsiteX5" fmla="*/ 2509192 w 3362632"/>
              <a:gd name="connsiteY5" fmla="*/ 400594 h 753840"/>
              <a:gd name="connsiteX6" fmla="*/ 2561444 w 3362632"/>
              <a:gd name="connsiteY6" fmla="*/ 592183 h 753840"/>
              <a:gd name="connsiteX7" fmla="*/ 2404690 w 3362632"/>
              <a:gd name="connsiteY7" fmla="*/ 635726 h 753840"/>
              <a:gd name="connsiteX8" fmla="*/ 2326312 w 3362632"/>
              <a:gd name="connsiteY8" fmla="*/ 740229 h 753840"/>
              <a:gd name="connsiteX9" fmla="*/ 2239227 w 3362632"/>
              <a:gd name="connsiteY9" fmla="*/ 731520 h 753840"/>
              <a:gd name="connsiteX10" fmla="*/ 1951844 w 3362632"/>
              <a:gd name="connsiteY10" fmla="*/ 548640 h 753840"/>
              <a:gd name="connsiteX11" fmla="*/ 1821215 w 3362632"/>
              <a:gd name="connsiteY11" fmla="*/ 522514 h 753840"/>
              <a:gd name="connsiteX12" fmla="*/ 1289992 w 3362632"/>
              <a:gd name="connsiteY12" fmla="*/ 470263 h 753840"/>
              <a:gd name="connsiteX13" fmla="*/ 1185490 w 3362632"/>
              <a:gd name="connsiteY13" fmla="*/ 513806 h 753840"/>
              <a:gd name="connsiteX14" fmla="*/ 811021 w 3362632"/>
              <a:gd name="connsiteY14" fmla="*/ 496389 h 753840"/>
              <a:gd name="connsiteX15" fmla="*/ 523638 w 3362632"/>
              <a:gd name="connsiteY15" fmla="*/ 566057 h 753840"/>
              <a:gd name="connsiteX16" fmla="*/ 419135 w 3362632"/>
              <a:gd name="connsiteY16" fmla="*/ 365760 h 753840"/>
              <a:gd name="connsiteX17" fmla="*/ 184004 w 3362632"/>
              <a:gd name="connsiteY17" fmla="*/ 243840 h 753840"/>
              <a:gd name="connsiteX18" fmla="*/ 27250 w 3362632"/>
              <a:gd name="connsiteY18" fmla="*/ 165463 h 753840"/>
              <a:gd name="connsiteX19" fmla="*/ 1124 w 3362632"/>
              <a:gd name="connsiteY19" fmla="*/ 0 h 753840"/>
              <a:gd name="connsiteX0" fmla="*/ 3362632 w 3362632"/>
              <a:gd name="connsiteY0" fmla="*/ 217714 h 753840"/>
              <a:gd name="connsiteX1" fmla="*/ 3223295 w 3362632"/>
              <a:gd name="connsiteY1" fmla="*/ 269966 h 753840"/>
              <a:gd name="connsiteX2" fmla="*/ 3031707 w 3362632"/>
              <a:gd name="connsiteY2" fmla="*/ 269966 h 753840"/>
              <a:gd name="connsiteX3" fmla="*/ 2848827 w 3362632"/>
              <a:gd name="connsiteY3" fmla="*/ 322217 h 753840"/>
              <a:gd name="connsiteX4" fmla="*/ 2700781 w 3362632"/>
              <a:gd name="connsiteY4" fmla="*/ 365760 h 753840"/>
              <a:gd name="connsiteX5" fmla="*/ 2509192 w 3362632"/>
              <a:gd name="connsiteY5" fmla="*/ 400594 h 753840"/>
              <a:gd name="connsiteX6" fmla="*/ 2561444 w 3362632"/>
              <a:gd name="connsiteY6" fmla="*/ 592183 h 753840"/>
              <a:gd name="connsiteX7" fmla="*/ 2404690 w 3362632"/>
              <a:gd name="connsiteY7" fmla="*/ 635726 h 753840"/>
              <a:gd name="connsiteX8" fmla="*/ 2326312 w 3362632"/>
              <a:gd name="connsiteY8" fmla="*/ 740229 h 753840"/>
              <a:gd name="connsiteX9" fmla="*/ 2239227 w 3362632"/>
              <a:gd name="connsiteY9" fmla="*/ 731520 h 753840"/>
              <a:gd name="connsiteX10" fmla="*/ 1951844 w 3362632"/>
              <a:gd name="connsiteY10" fmla="*/ 548640 h 753840"/>
              <a:gd name="connsiteX11" fmla="*/ 1821215 w 3362632"/>
              <a:gd name="connsiteY11" fmla="*/ 522514 h 753840"/>
              <a:gd name="connsiteX12" fmla="*/ 1289992 w 3362632"/>
              <a:gd name="connsiteY12" fmla="*/ 470263 h 753840"/>
              <a:gd name="connsiteX13" fmla="*/ 1185490 w 3362632"/>
              <a:gd name="connsiteY13" fmla="*/ 513806 h 753840"/>
              <a:gd name="connsiteX14" fmla="*/ 811021 w 3362632"/>
              <a:gd name="connsiteY14" fmla="*/ 496389 h 753840"/>
              <a:gd name="connsiteX15" fmla="*/ 523638 w 3362632"/>
              <a:gd name="connsiteY15" fmla="*/ 566057 h 753840"/>
              <a:gd name="connsiteX16" fmla="*/ 413158 w 3362632"/>
              <a:gd name="connsiteY16" fmla="*/ 389665 h 753840"/>
              <a:gd name="connsiteX17" fmla="*/ 184004 w 3362632"/>
              <a:gd name="connsiteY17" fmla="*/ 243840 h 753840"/>
              <a:gd name="connsiteX18" fmla="*/ 27250 w 3362632"/>
              <a:gd name="connsiteY18" fmla="*/ 165463 h 753840"/>
              <a:gd name="connsiteX19" fmla="*/ 1124 w 3362632"/>
              <a:gd name="connsiteY19" fmla="*/ 0 h 753840"/>
              <a:gd name="connsiteX0" fmla="*/ 3362632 w 3362632"/>
              <a:gd name="connsiteY0" fmla="*/ 217714 h 753840"/>
              <a:gd name="connsiteX1" fmla="*/ 3223295 w 3362632"/>
              <a:gd name="connsiteY1" fmla="*/ 269966 h 753840"/>
              <a:gd name="connsiteX2" fmla="*/ 3031707 w 3362632"/>
              <a:gd name="connsiteY2" fmla="*/ 269966 h 753840"/>
              <a:gd name="connsiteX3" fmla="*/ 2848827 w 3362632"/>
              <a:gd name="connsiteY3" fmla="*/ 322217 h 753840"/>
              <a:gd name="connsiteX4" fmla="*/ 2700781 w 3362632"/>
              <a:gd name="connsiteY4" fmla="*/ 365760 h 753840"/>
              <a:gd name="connsiteX5" fmla="*/ 2509192 w 3362632"/>
              <a:gd name="connsiteY5" fmla="*/ 400594 h 753840"/>
              <a:gd name="connsiteX6" fmla="*/ 2561444 w 3362632"/>
              <a:gd name="connsiteY6" fmla="*/ 592183 h 753840"/>
              <a:gd name="connsiteX7" fmla="*/ 2404690 w 3362632"/>
              <a:gd name="connsiteY7" fmla="*/ 635726 h 753840"/>
              <a:gd name="connsiteX8" fmla="*/ 2326312 w 3362632"/>
              <a:gd name="connsiteY8" fmla="*/ 740229 h 753840"/>
              <a:gd name="connsiteX9" fmla="*/ 2239227 w 3362632"/>
              <a:gd name="connsiteY9" fmla="*/ 731520 h 753840"/>
              <a:gd name="connsiteX10" fmla="*/ 1951844 w 3362632"/>
              <a:gd name="connsiteY10" fmla="*/ 548640 h 753840"/>
              <a:gd name="connsiteX11" fmla="*/ 1821215 w 3362632"/>
              <a:gd name="connsiteY11" fmla="*/ 522514 h 753840"/>
              <a:gd name="connsiteX12" fmla="*/ 1289992 w 3362632"/>
              <a:gd name="connsiteY12" fmla="*/ 470263 h 753840"/>
              <a:gd name="connsiteX13" fmla="*/ 1185490 w 3362632"/>
              <a:gd name="connsiteY13" fmla="*/ 513806 h 753840"/>
              <a:gd name="connsiteX14" fmla="*/ 811021 w 3362632"/>
              <a:gd name="connsiteY14" fmla="*/ 496389 h 753840"/>
              <a:gd name="connsiteX15" fmla="*/ 523638 w 3362632"/>
              <a:gd name="connsiteY15" fmla="*/ 566057 h 753840"/>
              <a:gd name="connsiteX16" fmla="*/ 413158 w 3362632"/>
              <a:gd name="connsiteY16" fmla="*/ 389665 h 753840"/>
              <a:gd name="connsiteX17" fmla="*/ 184004 w 3362632"/>
              <a:gd name="connsiteY17" fmla="*/ 243840 h 753840"/>
              <a:gd name="connsiteX18" fmla="*/ 27250 w 3362632"/>
              <a:gd name="connsiteY18" fmla="*/ 165463 h 753840"/>
              <a:gd name="connsiteX19" fmla="*/ 1124 w 3362632"/>
              <a:gd name="connsiteY19" fmla="*/ 0 h 75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362632" h="753840">
                <a:moveTo>
                  <a:pt x="3362632" y="217714"/>
                </a:moveTo>
                <a:cubicBezTo>
                  <a:pt x="3320540" y="239485"/>
                  <a:pt x="3278449" y="261257"/>
                  <a:pt x="3223295" y="269966"/>
                </a:cubicBezTo>
                <a:cubicBezTo>
                  <a:pt x="3168141" y="278675"/>
                  <a:pt x="3094118" y="261258"/>
                  <a:pt x="3031707" y="269966"/>
                </a:cubicBezTo>
                <a:cubicBezTo>
                  <a:pt x="2969296" y="278675"/>
                  <a:pt x="2848827" y="322217"/>
                  <a:pt x="2848827" y="322217"/>
                </a:cubicBezTo>
                <a:cubicBezTo>
                  <a:pt x="2793673" y="338183"/>
                  <a:pt x="2757387" y="352697"/>
                  <a:pt x="2700781" y="365760"/>
                </a:cubicBezTo>
                <a:cubicBezTo>
                  <a:pt x="2644175" y="378823"/>
                  <a:pt x="2532415" y="362857"/>
                  <a:pt x="2509192" y="400594"/>
                </a:cubicBezTo>
                <a:cubicBezTo>
                  <a:pt x="2485969" y="438331"/>
                  <a:pt x="2578861" y="552994"/>
                  <a:pt x="2561444" y="592183"/>
                </a:cubicBezTo>
                <a:cubicBezTo>
                  <a:pt x="2544027" y="631372"/>
                  <a:pt x="2443879" y="611052"/>
                  <a:pt x="2404690" y="635726"/>
                </a:cubicBezTo>
                <a:cubicBezTo>
                  <a:pt x="2365501" y="660400"/>
                  <a:pt x="2353889" y="724263"/>
                  <a:pt x="2326312" y="740229"/>
                </a:cubicBezTo>
                <a:cubicBezTo>
                  <a:pt x="2298735" y="756195"/>
                  <a:pt x="2301638" y="763451"/>
                  <a:pt x="2239227" y="731520"/>
                </a:cubicBezTo>
                <a:cubicBezTo>
                  <a:pt x="2176816" y="699589"/>
                  <a:pt x="2021513" y="583474"/>
                  <a:pt x="1951844" y="548640"/>
                </a:cubicBezTo>
                <a:cubicBezTo>
                  <a:pt x="1882175" y="513806"/>
                  <a:pt x="1931524" y="535577"/>
                  <a:pt x="1821215" y="522514"/>
                </a:cubicBezTo>
                <a:cubicBezTo>
                  <a:pt x="1710906" y="509451"/>
                  <a:pt x="1395946" y="471714"/>
                  <a:pt x="1289992" y="470263"/>
                </a:cubicBezTo>
                <a:cubicBezTo>
                  <a:pt x="1184038" y="468812"/>
                  <a:pt x="1265318" y="509452"/>
                  <a:pt x="1185490" y="513806"/>
                </a:cubicBezTo>
                <a:cubicBezTo>
                  <a:pt x="1105662" y="518160"/>
                  <a:pt x="921330" y="487681"/>
                  <a:pt x="811021" y="496389"/>
                </a:cubicBezTo>
                <a:cubicBezTo>
                  <a:pt x="700712" y="505098"/>
                  <a:pt x="589948" y="583844"/>
                  <a:pt x="523638" y="566057"/>
                </a:cubicBezTo>
                <a:cubicBezTo>
                  <a:pt x="457328" y="548270"/>
                  <a:pt x="475740" y="479226"/>
                  <a:pt x="413158" y="389665"/>
                </a:cubicBezTo>
                <a:cubicBezTo>
                  <a:pt x="350576" y="300104"/>
                  <a:pt x="248322" y="281207"/>
                  <a:pt x="184004" y="243840"/>
                </a:cubicBezTo>
                <a:cubicBezTo>
                  <a:pt x="119686" y="206473"/>
                  <a:pt x="57730" y="206103"/>
                  <a:pt x="27250" y="165463"/>
                </a:cubicBezTo>
                <a:cubicBezTo>
                  <a:pt x="-3230" y="124823"/>
                  <a:pt x="-1053" y="62411"/>
                  <a:pt x="1124" y="0"/>
                </a:cubicBezTo>
              </a:path>
            </a:pathLst>
          </a:custGeom>
          <a:noFill/>
          <a:ln w="38100">
            <a:solidFill>
              <a:srgbClr val="00FFFF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 rot="450425">
            <a:off x="2436447" y="1328331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觀音坑溪</a:t>
            </a:r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手繪多邊形 15"/>
          <p:cNvSpPr/>
          <p:nvPr/>
        </p:nvSpPr>
        <p:spPr>
          <a:xfrm>
            <a:off x="4216196" y="1594316"/>
            <a:ext cx="191081" cy="182947"/>
          </a:xfrm>
          <a:custGeom>
            <a:avLst/>
            <a:gdLst>
              <a:gd name="connsiteX0" fmla="*/ 115294 w 191081"/>
              <a:gd name="connsiteY0" fmla="*/ 0 h 182947"/>
              <a:gd name="connsiteX1" fmla="*/ 182880 w 191081"/>
              <a:gd name="connsiteY1" fmla="*/ 15902 h 182947"/>
              <a:gd name="connsiteX2" fmla="*/ 186855 w 191081"/>
              <a:gd name="connsiteY2" fmla="*/ 55659 h 182947"/>
              <a:gd name="connsiteX3" fmla="*/ 155050 w 191081"/>
              <a:gd name="connsiteY3" fmla="*/ 107342 h 182947"/>
              <a:gd name="connsiteX4" fmla="*/ 87464 w 191081"/>
              <a:gd name="connsiteY4" fmla="*/ 170953 h 182947"/>
              <a:gd name="connsiteX5" fmla="*/ 59634 w 191081"/>
              <a:gd name="connsiteY5" fmla="*/ 182880 h 182947"/>
              <a:gd name="connsiteX6" fmla="*/ 0 w 191081"/>
              <a:gd name="connsiteY6" fmla="*/ 174928 h 1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081" h="182947">
                <a:moveTo>
                  <a:pt x="115294" y="0"/>
                </a:moveTo>
                <a:cubicBezTo>
                  <a:pt x="143123" y="3313"/>
                  <a:pt x="170953" y="6626"/>
                  <a:pt x="182880" y="15902"/>
                </a:cubicBezTo>
                <a:cubicBezTo>
                  <a:pt x="194807" y="25178"/>
                  <a:pt x="191493" y="40419"/>
                  <a:pt x="186855" y="55659"/>
                </a:cubicBezTo>
                <a:cubicBezTo>
                  <a:pt x="182217" y="70899"/>
                  <a:pt x="171615" y="88126"/>
                  <a:pt x="155050" y="107342"/>
                </a:cubicBezTo>
                <a:cubicBezTo>
                  <a:pt x="138485" y="126558"/>
                  <a:pt x="103367" y="158363"/>
                  <a:pt x="87464" y="170953"/>
                </a:cubicBezTo>
                <a:cubicBezTo>
                  <a:pt x="71561" y="183543"/>
                  <a:pt x="74211" y="182218"/>
                  <a:pt x="59634" y="182880"/>
                </a:cubicBezTo>
                <a:cubicBezTo>
                  <a:pt x="45057" y="183543"/>
                  <a:pt x="22528" y="179235"/>
                  <a:pt x="0" y="174928"/>
                </a:cubicBezTo>
              </a:path>
            </a:pathLst>
          </a:cu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手繪多邊形 16"/>
          <p:cNvSpPr/>
          <p:nvPr/>
        </p:nvSpPr>
        <p:spPr>
          <a:xfrm>
            <a:off x="1472872" y="1132930"/>
            <a:ext cx="2748165" cy="5847816"/>
          </a:xfrm>
          <a:custGeom>
            <a:avLst/>
            <a:gdLst>
              <a:gd name="connsiteX0" fmla="*/ 16715 w 2723044"/>
              <a:gd name="connsiteY0" fmla="*/ 5501148 h 5501148"/>
              <a:gd name="connsiteX1" fmla="*/ 97831 w 2723044"/>
              <a:gd name="connsiteY1" fmla="*/ 5243051 h 5501148"/>
              <a:gd name="connsiteX2" fmla="*/ 16715 w 2723044"/>
              <a:gd name="connsiteY2" fmla="*/ 4380271 h 5501148"/>
              <a:gd name="connsiteX3" fmla="*/ 488663 w 2723044"/>
              <a:gd name="connsiteY3" fmla="*/ 3126658 h 5501148"/>
              <a:gd name="connsiteX4" fmla="*/ 872122 w 2723044"/>
              <a:gd name="connsiteY4" fmla="*/ 2485103 h 5501148"/>
              <a:gd name="connsiteX5" fmla="*/ 1026980 w 2723044"/>
              <a:gd name="connsiteY5" fmla="*/ 2396613 h 5501148"/>
              <a:gd name="connsiteX6" fmla="*/ 1255580 w 2723044"/>
              <a:gd name="connsiteY6" fmla="*/ 2153264 h 5501148"/>
              <a:gd name="connsiteX7" fmla="*/ 1410438 w 2723044"/>
              <a:gd name="connsiteY7" fmla="*/ 2042651 h 5501148"/>
              <a:gd name="connsiteX8" fmla="*/ 1476805 w 2723044"/>
              <a:gd name="connsiteY8" fmla="*/ 1939413 h 5501148"/>
              <a:gd name="connsiteX9" fmla="*/ 2177354 w 2723044"/>
              <a:gd name="connsiteY9" fmla="*/ 1098755 h 5501148"/>
              <a:gd name="connsiteX10" fmla="*/ 2575560 w 2723044"/>
              <a:gd name="connsiteY10" fmla="*/ 353961 h 5501148"/>
              <a:gd name="connsiteX11" fmla="*/ 2723044 w 2723044"/>
              <a:gd name="connsiteY11" fmla="*/ 0 h 5501148"/>
              <a:gd name="connsiteX0" fmla="*/ 16715 w 2768261"/>
              <a:gd name="connsiteY0" fmla="*/ 5626753 h 5626753"/>
              <a:gd name="connsiteX1" fmla="*/ 97831 w 2768261"/>
              <a:gd name="connsiteY1" fmla="*/ 5368656 h 5626753"/>
              <a:gd name="connsiteX2" fmla="*/ 16715 w 2768261"/>
              <a:gd name="connsiteY2" fmla="*/ 4505876 h 5626753"/>
              <a:gd name="connsiteX3" fmla="*/ 488663 w 2768261"/>
              <a:gd name="connsiteY3" fmla="*/ 3252263 h 5626753"/>
              <a:gd name="connsiteX4" fmla="*/ 872122 w 2768261"/>
              <a:gd name="connsiteY4" fmla="*/ 2610708 h 5626753"/>
              <a:gd name="connsiteX5" fmla="*/ 1026980 w 2768261"/>
              <a:gd name="connsiteY5" fmla="*/ 2522218 h 5626753"/>
              <a:gd name="connsiteX6" fmla="*/ 1255580 w 2768261"/>
              <a:gd name="connsiteY6" fmla="*/ 2278869 h 5626753"/>
              <a:gd name="connsiteX7" fmla="*/ 1410438 w 2768261"/>
              <a:gd name="connsiteY7" fmla="*/ 2168256 h 5626753"/>
              <a:gd name="connsiteX8" fmla="*/ 1476805 w 2768261"/>
              <a:gd name="connsiteY8" fmla="*/ 2065018 h 5626753"/>
              <a:gd name="connsiteX9" fmla="*/ 2177354 w 2768261"/>
              <a:gd name="connsiteY9" fmla="*/ 1224360 h 5626753"/>
              <a:gd name="connsiteX10" fmla="*/ 2575560 w 2768261"/>
              <a:gd name="connsiteY10" fmla="*/ 479566 h 5626753"/>
              <a:gd name="connsiteX11" fmla="*/ 2768261 w 2768261"/>
              <a:gd name="connsiteY11" fmla="*/ 0 h 5626753"/>
              <a:gd name="connsiteX0" fmla="*/ 16715 w 2748165"/>
              <a:gd name="connsiteY0" fmla="*/ 5847816 h 5847816"/>
              <a:gd name="connsiteX1" fmla="*/ 97831 w 2748165"/>
              <a:gd name="connsiteY1" fmla="*/ 5589719 h 5847816"/>
              <a:gd name="connsiteX2" fmla="*/ 16715 w 2748165"/>
              <a:gd name="connsiteY2" fmla="*/ 4726939 h 5847816"/>
              <a:gd name="connsiteX3" fmla="*/ 488663 w 2748165"/>
              <a:gd name="connsiteY3" fmla="*/ 3473326 h 5847816"/>
              <a:gd name="connsiteX4" fmla="*/ 872122 w 2748165"/>
              <a:gd name="connsiteY4" fmla="*/ 2831771 h 5847816"/>
              <a:gd name="connsiteX5" fmla="*/ 1026980 w 2748165"/>
              <a:gd name="connsiteY5" fmla="*/ 2743281 h 5847816"/>
              <a:gd name="connsiteX6" fmla="*/ 1255580 w 2748165"/>
              <a:gd name="connsiteY6" fmla="*/ 2499932 h 5847816"/>
              <a:gd name="connsiteX7" fmla="*/ 1410438 w 2748165"/>
              <a:gd name="connsiteY7" fmla="*/ 2389319 h 5847816"/>
              <a:gd name="connsiteX8" fmla="*/ 1476805 w 2748165"/>
              <a:gd name="connsiteY8" fmla="*/ 2286081 h 5847816"/>
              <a:gd name="connsiteX9" fmla="*/ 2177354 w 2748165"/>
              <a:gd name="connsiteY9" fmla="*/ 1445423 h 5847816"/>
              <a:gd name="connsiteX10" fmla="*/ 2575560 w 2748165"/>
              <a:gd name="connsiteY10" fmla="*/ 700629 h 5847816"/>
              <a:gd name="connsiteX11" fmla="*/ 2748165 w 2748165"/>
              <a:gd name="connsiteY11" fmla="*/ 0 h 5847816"/>
              <a:gd name="connsiteX0" fmla="*/ 16715 w 2912663"/>
              <a:gd name="connsiteY0" fmla="*/ 5847816 h 5847816"/>
              <a:gd name="connsiteX1" fmla="*/ 97831 w 2912663"/>
              <a:gd name="connsiteY1" fmla="*/ 5589719 h 5847816"/>
              <a:gd name="connsiteX2" fmla="*/ 16715 w 2912663"/>
              <a:gd name="connsiteY2" fmla="*/ 4726939 h 5847816"/>
              <a:gd name="connsiteX3" fmla="*/ 488663 w 2912663"/>
              <a:gd name="connsiteY3" fmla="*/ 3473326 h 5847816"/>
              <a:gd name="connsiteX4" fmla="*/ 872122 w 2912663"/>
              <a:gd name="connsiteY4" fmla="*/ 2831771 h 5847816"/>
              <a:gd name="connsiteX5" fmla="*/ 1026980 w 2912663"/>
              <a:gd name="connsiteY5" fmla="*/ 2743281 h 5847816"/>
              <a:gd name="connsiteX6" fmla="*/ 1255580 w 2912663"/>
              <a:gd name="connsiteY6" fmla="*/ 2499932 h 5847816"/>
              <a:gd name="connsiteX7" fmla="*/ 1410438 w 2912663"/>
              <a:gd name="connsiteY7" fmla="*/ 2389319 h 5847816"/>
              <a:gd name="connsiteX8" fmla="*/ 1476805 w 2912663"/>
              <a:gd name="connsiteY8" fmla="*/ 2286081 h 5847816"/>
              <a:gd name="connsiteX9" fmla="*/ 2177354 w 2912663"/>
              <a:gd name="connsiteY9" fmla="*/ 1445423 h 5847816"/>
              <a:gd name="connsiteX10" fmla="*/ 2575560 w 2912663"/>
              <a:gd name="connsiteY10" fmla="*/ 700629 h 5847816"/>
              <a:gd name="connsiteX11" fmla="*/ 2748165 w 2912663"/>
              <a:gd name="connsiteY11" fmla="*/ 0 h 5847816"/>
              <a:gd name="connsiteX0" fmla="*/ 16715 w 2748165"/>
              <a:gd name="connsiteY0" fmla="*/ 5847816 h 5847816"/>
              <a:gd name="connsiteX1" fmla="*/ 97831 w 2748165"/>
              <a:gd name="connsiteY1" fmla="*/ 5589719 h 5847816"/>
              <a:gd name="connsiteX2" fmla="*/ 16715 w 2748165"/>
              <a:gd name="connsiteY2" fmla="*/ 4726939 h 5847816"/>
              <a:gd name="connsiteX3" fmla="*/ 488663 w 2748165"/>
              <a:gd name="connsiteY3" fmla="*/ 3473326 h 5847816"/>
              <a:gd name="connsiteX4" fmla="*/ 872122 w 2748165"/>
              <a:gd name="connsiteY4" fmla="*/ 2831771 h 5847816"/>
              <a:gd name="connsiteX5" fmla="*/ 1026980 w 2748165"/>
              <a:gd name="connsiteY5" fmla="*/ 2743281 h 5847816"/>
              <a:gd name="connsiteX6" fmla="*/ 1255580 w 2748165"/>
              <a:gd name="connsiteY6" fmla="*/ 2499932 h 5847816"/>
              <a:gd name="connsiteX7" fmla="*/ 1410438 w 2748165"/>
              <a:gd name="connsiteY7" fmla="*/ 2389319 h 5847816"/>
              <a:gd name="connsiteX8" fmla="*/ 1476805 w 2748165"/>
              <a:gd name="connsiteY8" fmla="*/ 2286081 h 5847816"/>
              <a:gd name="connsiteX9" fmla="*/ 2177354 w 2748165"/>
              <a:gd name="connsiteY9" fmla="*/ 1445423 h 5847816"/>
              <a:gd name="connsiteX10" fmla="*/ 2575560 w 2748165"/>
              <a:gd name="connsiteY10" fmla="*/ 700629 h 5847816"/>
              <a:gd name="connsiteX11" fmla="*/ 2748165 w 2748165"/>
              <a:gd name="connsiteY11" fmla="*/ 0 h 58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48165" h="5847816">
                <a:moveTo>
                  <a:pt x="16715" y="5847816"/>
                </a:moveTo>
                <a:cubicBezTo>
                  <a:pt x="57273" y="5812174"/>
                  <a:pt x="97831" y="5776532"/>
                  <a:pt x="97831" y="5589719"/>
                </a:cubicBezTo>
                <a:cubicBezTo>
                  <a:pt x="97831" y="5402906"/>
                  <a:pt x="-48424" y="5079671"/>
                  <a:pt x="16715" y="4726939"/>
                </a:cubicBezTo>
                <a:cubicBezTo>
                  <a:pt x="81854" y="4374207"/>
                  <a:pt x="346095" y="3789187"/>
                  <a:pt x="488663" y="3473326"/>
                </a:cubicBezTo>
                <a:cubicBezTo>
                  <a:pt x="631231" y="3157465"/>
                  <a:pt x="782403" y="2953445"/>
                  <a:pt x="872122" y="2831771"/>
                </a:cubicBezTo>
                <a:cubicBezTo>
                  <a:pt x="961841" y="2710097"/>
                  <a:pt x="963070" y="2798587"/>
                  <a:pt x="1026980" y="2743281"/>
                </a:cubicBezTo>
                <a:cubicBezTo>
                  <a:pt x="1090890" y="2687975"/>
                  <a:pt x="1191670" y="2558926"/>
                  <a:pt x="1255580" y="2499932"/>
                </a:cubicBezTo>
                <a:cubicBezTo>
                  <a:pt x="1319490" y="2440938"/>
                  <a:pt x="1373567" y="2424961"/>
                  <a:pt x="1410438" y="2389319"/>
                </a:cubicBezTo>
                <a:cubicBezTo>
                  <a:pt x="1447309" y="2353677"/>
                  <a:pt x="1348986" y="2443397"/>
                  <a:pt x="1476805" y="2286081"/>
                </a:cubicBezTo>
                <a:cubicBezTo>
                  <a:pt x="1604624" y="2128765"/>
                  <a:pt x="1994228" y="1709665"/>
                  <a:pt x="2177354" y="1445423"/>
                </a:cubicBezTo>
                <a:cubicBezTo>
                  <a:pt x="2360480" y="1181181"/>
                  <a:pt x="2480425" y="941533"/>
                  <a:pt x="2575560" y="700629"/>
                </a:cubicBezTo>
                <a:cubicBezTo>
                  <a:pt x="2670695" y="459725"/>
                  <a:pt x="2737427" y="362361"/>
                  <a:pt x="2748165" y="0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手繪多邊形 17"/>
          <p:cNvSpPr/>
          <p:nvPr/>
        </p:nvSpPr>
        <p:spPr>
          <a:xfrm>
            <a:off x="1676273" y="3436353"/>
            <a:ext cx="1325855" cy="3537020"/>
          </a:xfrm>
          <a:custGeom>
            <a:avLst/>
            <a:gdLst>
              <a:gd name="connsiteX0" fmla="*/ 1802 w 1325855"/>
              <a:gd name="connsiteY0" fmla="*/ 3537020 h 3537020"/>
              <a:gd name="connsiteX1" fmla="*/ 6826 w 1325855"/>
              <a:gd name="connsiteY1" fmla="*/ 3295860 h 3537020"/>
              <a:gd name="connsiteX2" fmla="*/ 57068 w 1325855"/>
              <a:gd name="connsiteY2" fmla="*/ 3120013 h 3537020"/>
              <a:gd name="connsiteX3" fmla="*/ 97261 w 1325855"/>
              <a:gd name="connsiteY3" fmla="*/ 2718079 h 3537020"/>
              <a:gd name="connsiteX4" fmla="*/ 197745 w 1325855"/>
              <a:gd name="connsiteY4" fmla="*/ 2260879 h 3537020"/>
              <a:gd name="connsiteX5" fmla="*/ 675041 w 1325855"/>
              <a:gd name="connsiteY5" fmla="*/ 1321358 h 3537020"/>
              <a:gd name="connsiteX6" fmla="*/ 1287991 w 1325855"/>
              <a:gd name="connsiteY6" fmla="*/ 386862 h 3537020"/>
              <a:gd name="connsiteX7" fmla="*/ 1262870 w 1325855"/>
              <a:gd name="connsiteY7" fmla="*/ 0 h 3537020"/>
              <a:gd name="connsiteX8" fmla="*/ 1262870 w 1325855"/>
              <a:gd name="connsiteY8" fmla="*/ 0 h 3537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5855" h="3537020">
                <a:moveTo>
                  <a:pt x="1802" y="3537020"/>
                </a:moveTo>
                <a:cubicBezTo>
                  <a:pt x="-292" y="3451190"/>
                  <a:pt x="-2385" y="3365361"/>
                  <a:pt x="6826" y="3295860"/>
                </a:cubicBezTo>
                <a:cubicBezTo>
                  <a:pt x="16037" y="3226359"/>
                  <a:pt x="41996" y="3216310"/>
                  <a:pt x="57068" y="3120013"/>
                </a:cubicBezTo>
                <a:cubicBezTo>
                  <a:pt x="72141" y="3023716"/>
                  <a:pt x="73815" y="2861268"/>
                  <a:pt x="97261" y="2718079"/>
                </a:cubicBezTo>
                <a:cubicBezTo>
                  <a:pt x="120707" y="2574890"/>
                  <a:pt x="101448" y="2493666"/>
                  <a:pt x="197745" y="2260879"/>
                </a:cubicBezTo>
                <a:cubicBezTo>
                  <a:pt x="294042" y="2028092"/>
                  <a:pt x="493333" y="1633694"/>
                  <a:pt x="675041" y="1321358"/>
                </a:cubicBezTo>
                <a:cubicBezTo>
                  <a:pt x="856749" y="1009022"/>
                  <a:pt x="1190020" y="607088"/>
                  <a:pt x="1287991" y="386862"/>
                </a:cubicBezTo>
                <a:cubicBezTo>
                  <a:pt x="1385962" y="166636"/>
                  <a:pt x="1262870" y="0"/>
                  <a:pt x="1262870" y="0"/>
                </a:cubicBezTo>
                <a:lnTo>
                  <a:pt x="1262870" y="0"/>
                </a:ln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9" name="直線接點 18"/>
          <p:cNvCxnSpPr/>
          <p:nvPr/>
        </p:nvCxnSpPr>
        <p:spPr>
          <a:xfrm flipV="1">
            <a:off x="4407277" y="1315828"/>
            <a:ext cx="294255" cy="2718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/>
          <p:cNvCxnSpPr/>
          <p:nvPr/>
        </p:nvCxnSpPr>
        <p:spPr>
          <a:xfrm>
            <a:off x="4701532" y="1316555"/>
            <a:ext cx="18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/>
          <p:cNvSpPr txBox="1"/>
          <p:nvPr/>
        </p:nvSpPr>
        <p:spPr>
          <a:xfrm>
            <a:off x="4847033" y="1187422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一號越堤道</a:t>
            </a:r>
          </a:p>
        </p:txBody>
      </p:sp>
      <p:sp>
        <p:nvSpPr>
          <p:cNvPr id="22" name="手繪多邊形 21"/>
          <p:cNvSpPr/>
          <p:nvPr/>
        </p:nvSpPr>
        <p:spPr>
          <a:xfrm>
            <a:off x="3629083" y="4979421"/>
            <a:ext cx="213927" cy="447993"/>
          </a:xfrm>
          <a:custGeom>
            <a:avLst/>
            <a:gdLst>
              <a:gd name="connsiteX0" fmla="*/ 207 w 213927"/>
              <a:gd name="connsiteY0" fmla="*/ 142292 h 447993"/>
              <a:gd name="connsiteX1" fmla="*/ 19257 w 213927"/>
              <a:gd name="connsiteY1" fmla="*/ 77522 h 447993"/>
              <a:gd name="connsiteX2" fmla="*/ 207 w 213927"/>
              <a:gd name="connsiteY2" fmla="*/ 16562 h 447993"/>
              <a:gd name="connsiteX3" fmla="*/ 34497 w 213927"/>
              <a:gd name="connsiteY3" fmla="*/ 5132 h 447993"/>
              <a:gd name="connsiteX4" fmla="*/ 80217 w 213927"/>
              <a:gd name="connsiteY4" fmla="*/ 88952 h 447993"/>
              <a:gd name="connsiteX5" fmla="*/ 144987 w 213927"/>
              <a:gd name="connsiteY5" fmla="*/ 229922 h 447993"/>
              <a:gd name="connsiteX6" fmla="*/ 198327 w 213927"/>
              <a:gd name="connsiteY6" fmla="*/ 367082 h 447993"/>
              <a:gd name="connsiteX7" fmla="*/ 213567 w 213927"/>
              <a:gd name="connsiteY7" fmla="*/ 435662 h 447993"/>
              <a:gd name="connsiteX8" fmla="*/ 186897 w 213927"/>
              <a:gd name="connsiteY8" fmla="*/ 447092 h 447993"/>
              <a:gd name="connsiteX9" fmla="*/ 167847 w 213927"/>
              <a:gd name="connsiteY9" fmla="*/ 424232 h 447993"/>
              <a:gd name="connsiteX10" fmla="*/ 103077 w 213927"/>
              <a:gd name="connsiteY10" fmla="*/ 287072 h 447993"/>
              <a:gd name="connsiteX11" fmla="*/ 72597 w 213927"/>
              <a:gd name="connsiteY11" fmla="*/ 218492 h 447993"/>
              <a:gd name="connsiteX12" fmla="*/ 26877 w 213927"/>
              <a:gd name="connsiteY12" fmla="*/ 195632 h 447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3927" h="447993">
                <a:moveTo>
                  <a:pt x="207" y="142292"/>
                </a:moveTo>
                <a:cubicBezTo>
                  <a:pt x="9732" y="120384"/>
                  <a:pt x="19257" y="98477"/>
                  <a:pt x="19257" y="77522"/>
                </a:cubicBezTo>
                <a:cubicBezTo>
                  <a:pt x="19257" y="56567"/>
                  <a:pt x="-2333" y="28627"/>
                  <a:pt x="207" y="16562"/>
                </a:cubicBezTo>
                <a:cubicBezTo>
                  <a:pt x="2747" y="4497"/>
                  <a:pt x="21162" y="-6933"/>
                  <a:pt x="34497" y="5132"/>
                </a:cubicBezTo>
                <a:cubicBezTo>
                  <a:pt x="47832" y="17197"/>
                  <a:pt x="61802" y="51487"/>
                  <a:pt x="80217" y="88952"/>
                </a:cubicBezTo>
                <a:cubicBezTo>
                  <a:pt x="98632" y="126417"/>
                  <a:pt x="125302" y="183567"/>
                  <a:pt x="144987" y="229922"/>
                </a:cubicBezTo>
                <a:cubicBezTo>
                  <a:pt x="164672" y="276277"/>
                  <a:pt x="186897" y="332792"/>
                  <a:pt x="198327" y="367082"/>
                </a:cubicBezTo>
                <a:cubicBezTo>
                  <a:pt x="209757" y="401372"/>
                  <a:pt x="215472" y="422327"/>
                  <a:pt x="213567" y="435662"/>
                </a:cubicBezTo>
                <a:cubicBezTo>
                  <a:pt x="211662" y="448997"/>
                  <a:pt x="194517" y="448997"/>
                  <a:pt x="186897" y="447092"/>
                </a:cubicBezTo>
                <a:cubicBezTo>
                  <a:pt x="179277" y="445187"/>
                  <a:pt x="181817" y="450902"/>
                  <a:pt x="167847" y="424232"/>
                </a:cubicBezTo>
                <a:cubicBezTo>
                  <a:pt x="153877" y="397562"/>
                  <a:pt x="118952" y="321362"/>
                  <a:pt x="103077" y="287072"/>
                </a:cubicBezTo>
                <a:cubicBezTo>
                  <a:pt x="87202" y="252782"/>
                  <a:pt x="85297" y="233732"/>
                  <a:pt x="72597" y="218492"/>
                </a:cubicBezTo>
                <a:cubicBezTo>
                  <a:pt x="59897" y="203252"/>
                  <a:pt x="43387" y="199442"/>
                  <a:pt x="26877" y="195632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手繪多邊形 22"/>
          <p:cNvSpPr/>
          <p:nvPr/>
        </p:nvSpPr>
        <p:spPr>
          <a:xfrm>
            <a:off x="3595000" y="4772934"/>
            <a:ext cx="1207770" cy="366178"/>
          </a:xfrm>
          <a:custGeom>
            <a:avLst/>
            <a:gdLst>
              <a:gd name="connsiteX0" fmla="*/ 0 w 1207770"/>
              <a:gd name="connsiteY0" fmla="*/ 360209 h 366178"/>
              <a:gd name="connsiteX1" fmla="*/ 125730 w 1207770"/>
              <a:gd name="connsiteY1" fmla="*/ 356399 h 366178"/>
              <a:gd name="connsiteX2" fmla="*/ 381000 w 1207770"/>
              <a:gd name="connsiteY2" fmla="*/ 268769 h 366178"/>
              <a:gd name="connsiteX3" fmla="*/ 902970 w 1207770"/>
              <a:gd name="connsiteY3" fmla="*/ 74459 h 366178"/>
              <a:gd name="connsiteX4" fmla="*/ 1055370 w 1207770"/>
              <a:gd name="connsiteY4" fmla="*/ 13499 h 366178"/>
              <a:gd name="connsiteX5" fmla="*/ 1123950 w 1207770"/>
              <a:gd name="connsiteY5" fmla="*/ 2069 h 366178"/>
              <a:gd name="connsiteX6" fmla="*/ 1207770 w 1207770"/>
              <a:gd name="connsiteY6" fmla="*/ 43979 h 366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7770" h="366178">
                <a:moveTo>
                  <a:pt x="0" y="360209"/>
                </a:moveTo>
                <a:cubicBezTo>
                  <a:pt x="31115" y="365924"/>
                  <a:pt x="62230" y="371639"/>
                  <a:pt x="125730" y="356399"/>
                </a:cubicBezTo>
                <a:cubicBezTo>
                  <a:pt x="189230" y="341159"/>
                  <a:pt x="381000" y="268769"/>
                  <a:pt x="381000" y="268769"/>
                </a:cubicBezTo>
                <a:lnTo>
                  <a:pt x="902970" y="74459"/>
                </a:lnTo>
                <a:cubicBezTo>
                  <a:pt x="1015365" y="31914"/>
                  <a:pt x="1018540" y="25564"/>
                  <a:pt x="1055370" y="13499"/>
                </a:cubicBezTo>
                <a:cubicBezTo>
                  <a:pt x="1092200" y="1434"/>
                  <a:pt x="1098550" y="-3011"/>
                  <a:pt x="1123950" y="2069"/>
                </a:cubicBezTo>
                <a:cubicBezTo>
                  <a:pt x="1149350" y="7149"/>
                  <a:pt x="1178560" y="25564"/>
                  <a:pt x="1207770" y="43979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/>
          <p:cNvSpPr txBox="1"/>
          <p:nvPr/>
        </p:nvSpPr>
        <p:spPr>
          <a:xfrm rot="20451352">
            <a:off x="3767240" y="4706441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永安大橋</a:t>
            </a:r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5" name="直線接點 24"/>
          <p:cNvCxnSpPr/>
          <p:nvPr/>
        </p:nvCxnSpPr>
        <p:spPr>
          <a:xfrm>
            <a:off x="3811998" y="5354305"/>
            <a:ext cx="314430" cy="3338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25"/>
          <p:cNvCxnSpPr/>
          <p:nvPr/>
        </p:nvCxnSpPr>
        <p:spPr>
          <a:xfrm>
            <a:off x="4128574" y="5689542"/>
            <a:ext cx="18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/>
          <p:cNvSpPr txBox="1"/>
          <p:nvPr/>
        </p:nvSpPr>
        <p:spPr>
          <a:xfrm>
            <a:off x="4221210" y="5563584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五號越堤道</a:t>
            </a:r>
          </a:p>
        </p:txBody>
      </p:sp>
      <p:sp>
        <p:nvSpPr>
          <p:cNvPr id="28" name="手繪多邊形 27"/>
          <p:cNvSpPr/>
          <p:nvPr/>
        </p:nvSpPr>
        <p:spPr>
          <a:xfrm>
            <a:off x="1705240" y="4534973"/>
            <a:ext cx="1885950" cy="628650"/>
          </a:xfrm>
          <a:custGeom>
            <a:avLst/>
            <a:gdLst>
              <a:gd name="connsiteX0" fmla="*/ 0 w 1885950"/>
              <a:gd name="connsiteY0" fmla="*/ 0 h 628650"/>
              <a:gd name="connsiteX1" fmla="*/ 485775 w 1885950"/>
              <a:gd name="connsiteY1" fmla="*/ 180975 h 628650"/>
              <a:gd name="connsiteX2" fmla="*/ 1619250 w 1885950"/>
              <a:gd name="connsiteY2" fmla="*/ 542925 h 628650"/>
              <a:gd name="connsiteX3" fmla="*/ 1885950 w 1885950"/>
              <a:gd name="connsiteY3" fmla="*/ 62865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5950" h="628650">
                <a:moveTo>
                  <a:pt x="0" y="0"/>
                </a:moveTo>
                <a:cubicBezTo>
                  <a:pt x="107950" y="45244"/>
                  <a:pt x="215900" y="90488"/>
                  <a:pt x="485775" y="180975"/>
                </a:cubicBezTo>
                <a:cubicBezTo>
                  <a:pt x="755650" y="271463"/>
                  <a:pt x="1619250" y="542925"/>
                  <a:pt x="1619250" y="542925"/>
                </a:cubicBezTo>
                <a:lnTo>
                  <a:pt x="1885950" y="628650"/>
                </a:ln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手繪多邊形 28"/>
          <p:cNvSpPr/>
          <p:nvPr/>
        </p:nvSpPr>
        <p:spPr>
          <a:xfrm>
            <a:off x="3778251" y="5212422"/>
            <a:ext cx="1005477" cy="227925"/>
          </a:xfrm>
          <a:custGeom>
            <a:avLst/>
            <a:gdLst>
              <a:gd name="connsiteX0" fmla="*/ 19716 w 838525"/>
              <a:gd name="connsiteY0" fmla="*/ 37122 h 201627"/>
              <a:gd name="connsiteX1" fmla="*/ 88828 w 838525"/>
              <a:gd name="connsiteY1" fmla="*/ 10541 h 201627"/>
              <a:gd name="connsiteX2" fmla="*/ 721465 w 838525"/>
              <a:gd name="connsiteY2" fmla="*/ 191294 h 201627"/>
              <a:gd name="connsiteX3" fmla="*/ 838423 w 838525"/>
              <a:gd name="connsiteY3" fmla="*/ 180662 h 201627"/>
              <a:gd name="connsiteX0" fmla="*/ 19716 w 899383"/>
              <a:gd name="connsiteY0" fmla="*/ 37122 h 200995"/>
              <a:gd name="connsiteX1" fmla="*/ 88828 w 899383"/>
              <a:gd name="connsiteY1" fmla="*/ 10541 h 200995"/>
              <a:gd name="connsiteX2" fmla="*/ 721465 w 899383"/>
              <a:gd name="connsiteY2" fmla="*/ 191294 h 200995"/>
              <a:gd name="connsiteX3" fmla="*/ 899383 w 899383"/>
              <a:gd name="connsiteY3" fmla="*/ 178012 h 200995"/>
              <a:gd name="connsiteX0" fmla="*/ 19716 w 1018653"/>
              <a:gd name="connsiteY0" fmla="*/ 37122 h 231021"/>
              <a:gd name="connsiteX1" fmla="*/ 88828 w 1018653"/>
              <a:gd name="connsiteY1" fmla="*/ 10541 h 231021"/>
              <a:gd name="connsiteX2" fmla="*/ 721465 w 1018653"/>
              <a:gd name="connsiteY2" fmla="*/ 191294 h 231021"/>
              <a:gd name="connsiteX3" fmla="*/ 1018653 w 1018653"/>
              <a:gd name="connsiteY3" fmla="*/ 231021 h 231021"/>
              <a:gd name="connsiteX0" fmla="*/ 22034 w 1020971"/>
              <a:gd name="connsiteY0" fmla="*/ 37897 h 232451"/>
              <a:gd name="connsiteX1" fmla="*/ 91146 w 1020971"/>
              <a:gd name="connsiteY1" fmla="*/ 11316 h 232451"/>
              <a:gd name="connsiteX2" fmla="*/ 768840 w 1020971"/>
              <a:gd name="connsiteY2" fmla="*/ 202671 h 232451"/>
              <a:gd name="connsiteX3" fmla="*/ 1020971 w 1020971"/>
              <a:gd name="connsiteY3" fmla="*/ 231796 h 232451"/>
              <a:gd name="connsiteX0" fmla="*/ 22034 w 1020971"/>
              <a:gd name="connsiteY0" fmla="*/ 37897 h 231796"/>
              <a:gd name="connsiteX1" fmla="*/ 91146 w 1020971"/>
              <a:gd name="connsiteY1" fmla="*/ 11316 h 231796"/>
              <a:gd name="connsiteX2" fmla="*/ 768840 w 1020971"/>
              <a:gd name="connsiteY2" fmla="*/ 202671 h 231796"/>
              <a:gd name="connsiteX3" fmla="*/ 1020971 w 1020971"/>
              <a:gd name="connsiteY3" fmla="*/ 231796 h 231796"/>
              <a:gd name="connsiteX0" fmla="*/ 22034 w 1020971"/>
              <a:gd name="connsiteY0" fmla="*/ 37897 h 231796"/>
              <a:gd name="connsiteX1" fmla="*/ 91146 w 1020971"/>
              <a:gd name="connsiteY1" fmla="*/ 11316 h 231796"/>
              <a:gd name="connsiteX2" fmla="*/ 768840 w 1020971"/>
              <a:gd name="connsiteY2" fmla="*/ 202671 h 231796"/>
              <a:gd name="connsiteX3" fmla="*/ 1020971 w 1020971"/>
              <a:gd name="connsiteY3" fmla="*/ 231796 h 231796"/>
              <a:gd name="connsiteX0" fmla="*/ 28323 w 1010814"/>
              <a:gd name="connsiteY0" fmla="*/ 27143 h 237488"/>
              <a:gd name="connsiteX1" fmla="*/ 80989 w 1010814"/>
              <a:gd name="connsiteY1" fmla="*/ 17008 h 237488"/>
              <a:gd name="connsiteX2" fmla="*/ 758683 w 1010814"/>
              <a:gd name="connsiteY2" fmla="*/ 208363 h 237488"/>
              <a:gd name="connsiteX3" fmla="*/ 1010814 w 1010814"/>
              <a:gd name="connsiteY3" fmla="*/ 237488 h 237488"/>
              <a:gd name="connsiteX0" fmla="*/ 22034 w 1020971"/>
              <a:gd name="connsiteY0" fmla="*/ 20439 h 243941"/>
              <a:gd name="connsiteX1" fmla="*/ 91146 w 1020971"/>
              <a:gd name="connsiteY1" fmla="*/ 23461 h 243941"/>
              <a:gd name="connsiteX2" fmla="*/ 768840 w 1020971"/>
              <a:gd name="connsiteY2" fmla="*/ 214816 h 243941"/>
              <a:gd name="connsiteX3" fmla="*/ 1020971 w 1020971"/>
              <a:gd name="connsiteY3" fmla="*/ 243941 h 243941"/>
              <a:gd name="connsiteX0" fmla="*/ 44378 w 993977"/>
              <a:gd name="connsiteY0" fmla="*/ 27144 h 237489"/>
              <a:gd name="connsiteX1" fmla="*/ 64152 w 993977"/>
              <a:gd name="connsiteY1" fmla="*/ 17009 h 237489"/>
              <a:gd name="connsiteX2" fmla="*/ 741846 w 993977"/>
              <a:gd name="connsiteY2" fmla="*/ 208364 h 237489"/>
              <a:gd name="connsiteX3" fmla="*/ 993977 w 993977"/>
              <a:gd name="connsiteY3" fmla="*/ 237489 h 237489"/>
              <a:gd name="connsiteX0" fmla="*/ 24401 w 1016759"/>
              <a:gd name="connsiteY0" fmla="*/ 25295 h 238929"/>
              <a:gd name="connsiteX1" fmla="*/ 86934 w 1016759"/>
              <a:gd name="connsiteY1" fmla="*/ 18449 h 238929"/>
              <a:gd name="connsiteX2" fmla="*/ 764628 w 1016759"/>
              <a:gd name="connsiteY2" fmla="*/ 209804 h 238929"/>
              <a:gd name="connsiteX3" fmla="*/ 1016759 w 1016759"/>
              <a:gd name="connsiteY3" fmla="*/ 238929 h 238929"/>
              <a:gd name="connsiteX0" fmla="*/ 16984 w 1032367"/>
              <a:gd name="connsiteY0" fmla="*/ 15559 h 252217"/>
              <a:gd name="connsiteX1" fmla="*/ 102542 w 1032367"/>
              <a:gd name="connsiteY1" fmla="*/ 31737 h 252217"/>
              <a:gd name="connsiteX2" fmla="*/ 780236 w 1032367"/>
              <a:gd name="connsiteY2" fmla="*/ 223092 h 252217"/>
              <a:gd name="connsiteX3" fmla="*/ 1032367 w 1032367"/>
              <a:gd name="connsiteY3" fmla="*/ 252217 h 252217"/>
              <a:gd name="connsiteX0" fmla="*/ 9775 w 1025158"/>
              <a:gd name="connsiteY0" fmla="*/ 18408 h 255066"/>
              <a:gd name="connsiteX1" fmla="*/ 95333 w 1025158"/>
              <a:gd name="connsiteY1" fmla="*/ 34586 h 255066"/>
              <a:gd name="connsiteX2" fmla="*/ 773027 w 1025158"/>
              <a:gd name="connsiteY2" fmla="*/ 225941 h 255066"/>
              <a:gd name="connsiteX3" fmla="*/ 1025158 w 1025158"/>
              <a:gd name="connsiteY3" fmla="*/ 255066 h 255066"/>
              <a:gd name="connsiteX0" fmla="*/ 0 w 929825"/>
              <a:gd name="connsiteY0" fmla="*/ 0 h 220480"/>
              <a:gd name="connsiteX1" fmla="*/ 677694 w 929825"/>
              <a:gd name="connsiteY1" fmla="*/ 191355 h 220480"/>
              <a:gd name="connsiteX2" fmla="*/ 929825 w 929825"/>
              <a:gd name="connsiteY2" fmla="*/ 220480 h 220480"/>
              <a:gd name="connsiteX0" fmla="*/ 0 w 992320"/>
              <a:gd name="connsiteY0" fmla="*/ 0 h 241572"/>
              <a:gd name="connsiteX1" fmla="*/ 740189 w 992320"/>
              <a:gd name="connsiteY1" fmla="*/ 211090 h 241572"/>
              <a:gd name="connsiteX2" fmla="*/ 992320 w 992320"/>
              <a:gd name="connsiteY2" fmla="*/ 240215 h 241572"/>
              <a:gd name="connsiteX0" fmla="*/ 0 w 1005477"/>
              <a:gd name="connsiteY0" fmla="*/ 0 h 227925"/>
              <a:gd name="connsiteX1" fmla="*/ 753346 w 1005477"/>
              <a:gd name="connsiteY1" fmla="*/ 197933 h 227925"/>
              <a:gd name="connsiteX2" fmla="*/ 1005477 w 1005477"/>
              <a:gd name="connsiteY2" fmla="*/ 227058 h 22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5477" h="227925">
                <a:moveTo>
                  <a:pt x="0" y="0"/>
                </a:moveTo>
                <a:cubicBezTo>
                  <a:pt x="127209" y="34589"/>
                  <a:pt x="585767" y="160090"/>
                  <a:pt x="753346" y="197933"/>
                </a:cubicBezTo>
                <a:cubicBezTo>
                  <a:pt x="920926" y="235776"/>
                  <a:pt x="1005477" y="227058"/>
                  <a:pt x="1005477" y="227058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文字方塊 29"/>
          <p:cNvSpPr txBox="1"/>
          <p:nvPr/>
        </p:nvSpPr>
        <p:spPr>
          <a:xfrm rot="675314">
            <a:off x="3966519" y="5107014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疏洪六路</a:t>
            </a:r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文字方塊 30"/>
          <p:cNvSpPr txBox="1"/>
          <p:nvPr/>
        </p:nvSpPr>
        <p:spPr>
          <a:xfrm rot="18692301">
            <a:off x="2196732" y="3407634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成泰路</a:t>
            </a:r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文字方塊 31"/>
          <p:cNvSpPr txBox="1"/>
          <p:nvPr/>
        </p:nvSpPr>
        <p:spPr>
          <a:xfrm rot="17739760">
            <a:off x="1739108" y="5417749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新五路</a:t>
            </a:r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文字方塊 32"/>
          <p:cNvSpPr txBox="1"/>
          <p:nvPr/>
        </p:nvSpPr>
        <p:spPr>
          <a:xfrm rot="17617902">
            <a:off x="1033258" y="5195083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成泰路</a:t>
            </a:r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文字方塊 33"/>
          <p:cNvSpPr txBox="1"/>
          <p:nvPr/>
        </p:nvSpPr>
        <p:spPr>
          <a:xfrm rot="999688">
            <a:off x="2525527" y="4917721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中興路</a:t>
            </a:r>
            <a:endParaRPr lang="en-US" altLang="zh-TW" sz="1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手繪多邊形 34"/>
          <p:cNvSpPr/>
          <p:nvPr/>
        </p:nvSpPr>
        <p:spPr>
          <a:xfrm>
            <a:off x="3745446" y="1612334"/>
            <a:ext cx="748468" cy="4741607"/>
          </a:xfrm>
          <a:custGeom>
            <a:avLst/>
            <a:gdLst>
              <a:gd name="connsiteX0" fmla="*/ 748468 w 748468"/>
              <a:gd name="connsiteY0" fmla="*/ 0 h 4741607"/>
              <a:gd name="connsiteX1" fmla="*/ 630481 w 748468"/>
              <a:gd name="connsiteY1" fmla="*/ 235974 h 4741607"/>
              <a:gd name="connsiteX2" fmla="*/ 438752 w 748468"/>
              <a:gd name="connsiteY2" fmla="*/ 398207 h 4741607"/>
              <a:gd name="connsiteX3" fmla="*/ 254397 w 748468"/>
              <a:gd name="connsiteY3" fmla="*/ 700549 h 4741607"/>
              <a:gd name="connsiteX4" fmla="*/ 195404 w 748468"/>
              <a:gd name="connsiteY4" fmla="*/ 929149 h 4741607"/>
              <a:gd name="connsiteX5" fmla="*/ 217526 w 748468"/>
              <a:gd name="connsiteY5" fmla="*/ 1423220 h 4741607"/>
              <a:gd name="connsiteX6" fmla="*/ 195404 w 748468"/>
              <a:gd name="connsiteY6" fmla="*/ 1858297 h 4741607"/>
              <a:gd name="connsiteX7" fmla="*/ 47920 w 748468"/>
              <a:gd name="connsiteY7" fmla="*/ 2086897 h 4741607"/>
              <a:gd name="connsiteX8" fmla="*/ 3675 w 748468"/>
              <a:gd name="connsiteY8" fmla="*/ 2249129 h 4741607"/>
              <a:gd name="connsiteX9" fmla="*/ 129036 w 748468"/>
              <a:gd name="connsiteY9" fmla="*/ 2551471 h 4741607"/>
              <a:gd name="connsiteX10" fmla="*/ 217526 w 748468"/>
              <a:gd name="connsiteY10" fmla="*/ 2809568 h 4741607"/>
              <a:gd name="connsiteX11" fmla="*/ 239649 w 748468"/>
              <a:gd name="connsiteY11" fmla="*/ 2993923 h 4741607"/>
              <a:gd name="connsiteX12" fmla="*/ 505120 w 748468"/>
              <a:gd name="connsiteY12" fmla="*/ 3311013 h 4741607"/>
              <a:gd name="connsiteX13" fmla="*/ 623107 w 748468"/>
              <a:gd name="connsiteY13" fmla="*/ 3517491 h 4741607"/>
              <a:gd name="connsiteX14" fmla="*/ 630481 w 748468"/>
              <a:gd name="connsiteY14" fmla="*/ 3679723 h 4741607"/>
              <a:gd name="connsiteX15" fmla="*/ 586236 w 748468"/>
              <a:gd name="connsiteY15" fmla="*/ 3797710 h 4741607"/>
              <a:gd name="connsiteX16" fmla="*/ 564113 w 748468"/>
              <a:gd name="connsiteY16" fmla="*/ 4026310 h 4741607"/>
              <a:gd name="connsiteX17" fmla="*/ 689475 w 748468"/>
              <a:gd name="connsiteY17" fmla="*/ 4520381 h 4741607"/>
              <a:gd name="connsiteX18" fmla="*/ 659978 w 748468"/>
              <a:gd name="connsiteY18" fmla="*/ 4741607 h 4741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48468" h="4741607">
                <a:moveTo>
                  <a:pt x="748468" y="0"/>
                </a:moveTo>
                <a:cubicBezTo>
                  <a:pt x="715284" y="84803"/>
                  <a:pt x="682100" y="169606"/>
                  <a:pt x="630481" y="235974"/>
                </a:cubicBezTo>
                <a:cubicBezTo>
                  <a:pt x="578862" y="302342"/>
                  <a:pt x="501433" y="320778"/>
                  <a:pt x="438752" y="398207"/>
                </a:cubicBezTo>
                <a:cubicBezTo>
                  <a:pt x="376071" y="475636"/>
                  <a:pt x="294955" y="612059"/>
                  <a:pt x="254397" y="700549"/>
                </a:cubicBezTo>
                <a:cubicBezTo>
                  <a:pt x="213839" y="789039"/>
                  <a:pt x="201549" y="808704"/>
                  <a:pt x="195404" y="929149"/>
                </a:cubicBezTo>
                <a:cubicBezTo>
                  <a:pt x="189259" y="1049594"/>
                  <a:pt x="217526" y="1268362"/>
                  <a:pt x="217526" y="1423220"/>
                </a:cubicBezTo>
                <a:cubicBezTo>
                  <a:pt x="217526" y="1578078"/>
                  <a:pt x="223672" y="1747684"/>
                  <a:pt x="195404" y="1858297"/>
                </a:cubicBezTo>
                <a:cubicBezTo>
                  <a:pt x="167136" y="1968910"/>
                  <a:pt x="79875" y="2021758"/>
                  <a:pt x="47920" y="2086897"/>
                </a:cubicBezTo>
                <a:cubicBezTo>
                  <a:pt x="15965" y="2152036"/>
                  <a:pt x="-9844" y="2171700"/>
                  <a:pt x="3675" y="2249129"/>
                </a:cubicBezTo>
                <a:cubicBezTo>
                  <a:pt x="17194" y="2326558"/>
                  <a:pt x="93394" y="2458065"/>
                  <a:pt x="129036" y="2551471"/>
                </a:cubicBezTo>
                <a:cubicBezTo>
                  <a:pt x="164678" y="2644877"/>
                  <a:pt x="199091" y="2735826"/>
                  <a:pt x="217526" y="2809568"/>
                </a:cubicBezTo>
                <a:cubicBezTo>
                  <a:pt x="235961" y="2883310"/>
                  <a:pt x="191717" y="2910349"/>
                  <a:pt x="239649" y="2993923"/>
                </a:cubicBezTo>
                <a:cubicBezTo>
                  <a:pt x="287581" y="3077497"/>
                  <a:pt x="441210" y="3223752"/>
                  <a:pt x="505120" y="3311013"/>
                </a:cubicBezTo>
                <a:cubicBezTo>
                  <a:pt x="569030" y="3398274"/>
                  <a:pt x="602214" y="3456039"/>
                  <a:pt x="623107" y="3517491"/>
                </a:cubicBezTo>
                <a:cubicBezTo>
                  <a:pt x="644000" y="3578943"/>
                  <a:pt x="636626" y="3633020"/>
                  <a:pt x="630481" y="3679723"/>
                </a:cubicBezTo>
                <a:cubicBezTo>
                  <a:pt x="624336" y="3726426"/>
                  <a:pt x="597297" y="3739946"/>
                  <a:pt x="586236" y="3797710"/>
                </a:cubicBezTo>
                <a:cubicBezTo>
                  <a:pt x="575175" y="3855475"/>
                  <a:pt x="546906" y="3905865"/>
                  <a:pt x="564113" y="4026310"/>
                </a:cubicBezTo>
                <a:cubicBezTo>
                  <a:pt x="581320" y="4146755"/>
                  <a:pt x="673497" y="4401165"/>
                  <a:pt x="689475" y="4520381"/>
                </a:cubicBezTo>
                <a:cubicBezTo>
                  <a:pt x="705452" y="4639597"/>
                  <a:pt x="682715" y="4690602"/>
                  <a:pt x="659978" y="4741607"/>
                </a:cubicBezTo>
              </a:path>
            </a:pathLst>
          </a:custGeom>
          <a:noFill/>
          <a:ln w="38100">
            <a:solidFill>
              <a:srgbClr val="00FFFF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文字方塊 35"/>
          <p:cNvSpPr txBox="1"/>
          <p:nvPr/>
        </p:nvSpPr>
        <p:spPr>
          <a:xfrm rot="17308153">
            <a:off x="3818348" y="3433224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二重</a:t>
            </a:r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矩形 36"/>
          <p:cNvSpPr/>
          <p:nvPr/>
        </p:nvSpPr>
        <p:spPr>
          <a:xfrm rot="16200000">
            <a:off x="3799936" y="2969921"/>
            <a:ext cx="6463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疏洪道</a:t>
            </a:r>
            <a:endParaRPr lang="zh-TW" altLang="en-US" sz="1200" dirty="0"/>
          </a:p>
        </p:txBody>
      </p:sp>
      <p:sp>
        <p:nvSpPr>
          <p:cNvPr id="38" name="手繪多邊形 37"/>
          <p:cNvSpPr/>
          <p:nvPr/>
        </p:nvSpPr>
        <p:spPr>
          <a:xfrm>
            <a:off x="62024" y="2511986"/>
            <a:ext cx="3314280" cy="2205430"/>
          </a:xfrm>
          <a:custGeom>
            <a:avLst/>
            <a:gdLst>
              <a:gd name="connsiteX0" fmla="*/ 0 w 3377381"/>
              <a:gd name="connsiteY0" fmla="*/ 0 h 2205430"/>
              <a:gd name="connsiteX1" fmla="*/ 176981 w 3377381"/>
              <a:gd name="connsiteY1" fmla="*/ 103239 h 2205430"/>
              <a:gd name="connsiteX2" fmla="*/ 154858 w 3377381"/>
              <a:gd name="connsiteY2" fmla="*/ 353961 h 2205430"/>
              <a:gd name="connsiteX3" fmla="*/ 213851 w 3377381"/>
              <a:gd name="connsiteY3" fmla="*/ 479322 h 2205430"/>
              <a:gd name="connsiteX4" fmla="*/ 390832 w 3377381"/>
              <a:gd name="connsiteY4" fmla="*/ 575187 h 2205430"/>
              <a:gd name="connsiteX5" fmla="*/ 471948 w 3377381"/>
              <a:gd name="connsiteY5" fmla="*/ 597310 h 2205430"/>
              <a:gd name="connsiteX6" fmla="*/ 553064 w 3377381"/>
              <a:gd name="connsiteY6" fmla="*/ 678426 h 2205430"/>
              <a:gd name="connsiteX7" fmla="*/ 575187 w 3377381"/>
              <a:gd name="connsiteY7" fmla="*/ 789039 h 2205430"/>
              <a:gd name="connsiteX8" fmla="*/ 582561 w 3377381"/>
              <a:gd name="connsiteY8" fmla="*/ 848032 h 2205430"/>
              <a:gd name="connsiteX9" fmla="*/ 752168 w 3377381"/>
              <a:gd name="connsiteY9" fmla="*/ 855406 h 2205430"/>
              <a:gd name="connsiteX10" fmla="*/ 943897 w 3377381"/>
              <a:gd name="connsiteY10" fmla="*/ 811161 h 2205430"/>
              <a:gd name="connsiteX11" fmla="*/ 1084006 w 3377381"/>
              <a:gd name="connsiteY11" fmla="*/ 862781 h 2205430"/>
              <a:gd name="connsiteX12" fmla="*/ 1172497 w 3377381"/>
              <a:gd name="connsiteY12" fmla="*/ 1061884 h 2205430"/>
              <a:gd name="connsiteX13" fmla="*/ 1268361 w 3377381"/>
              <a:gd name="connsiteY13" fmla="*/ 1238864 h 2205430"/>
              <a:gd name="connsiteX14" fmla="*/ 1364226 w 3377381"/>
              <a:gd name="connsiteY14" fmla="*/ 1238864 h 2205430"/>
              <a:gd name="connsiteX15" fmla="*/ 1762432 w 3377381"/>
              <a:gd name="connsiteY15" fmla="*/ 1253613 h 2205430"/>
              <a:gd name="connsiteX16" fmla="*/ 1836174 w 3377381"/>
              <a:gd name="connsiteY16" fmla="*/ 1423219 h 2205430"/>
              <a:gd name="connsiteX17" fmla="*/ 2175387 w 3377381"/>
              <a:gd name="connsiteY17" fmla="*/ 1467464 h 2205430"/>
              <a:gd name="connsiteX18" fmla="*/ 2271251 w 3377381"/>
              <a:gd name="connsiteY18" fmla="*/ 1504335 h 2205430"/>
              <a:gd name="connsiteX19" fmla="*/ 2315497 w 3377381"/>
              <a:gd name="connsiteY19" fmla="*/ 1541206 h 2205430"/>
              <a:gd name="connsiteX20" fmla="*/ 2293374 w 3377381"/>
              <a:gd name="connsiteY20" fmla="*/ 1644445 h 2205430"/>
              <a:gd name="connsiteX21" fmla="*/ 2293374 w 3377381"/>
              <a:gd name="connsiteY21" fmla="*/ 1718187 h 2205430"/>
              <a:gd name="connsiteX22" fmla="*/ 2293374 w 3377381"/>
              <a:gd name="connsiteY22" fmla="*/ 1806677 h 2205430"/>
              <a:gd name="connsiteX23" fmla="*/ 2278626 w 3377381"/>
              <a:gd name="connsiteY23" fmla="*/ 1932039 h 2205430"/>
              <a:gd name="connsiteX24" fmla="*/ 2219632 w 3377381"/>
              <a:gd name="connsiteY24" fmla="*/ 2020529 h 2205430"/>
              <a:gd name="connsiteX25" fmla="*/ 2190135 w 3377381"/>
              <a:gd name="connsiteY25" fmla="*/ 2175387 h 2205430"/>
              <a:gd name="connsiteX26" fmla="*/ 2286000 w 3377381"/>
              <a:gd name="connsiteY26" fmla="*/ 2197510 h 2205430"/>
              <a:gd name="connsiteX27" fmla="*/ 2470355 w 3377381"/>
              <a:gd name="connsiteY27" fmla="*/ 2079522 h 2205430"/>
              <a:gd name="connsiteX28" fmla="*/ 2639961 w 3377381"/>
              <a:gd name="connsiteY28" fmla="*/ 1976284 h 2205430"/>
              <a:gd name="connsiteX29" fmla="*/ 2765322 w 3377381"/>
              <a:gd name="connsiteY29" fmla="*/ 1858297 h 2205430"/>
              <a:gd name="connsiteX30" fmla="*/ 2934929 w 3377381"/>
              <a:gd name="connsiteY30" fmla="*/ 1828800 h 2205430"/>
              <a:gd name="connsiteX31" fmla="*/ 3281516 w 3377381"/>
              <a:gd name="connsiteY31" fmla="*/ 1821426 h 2205430"/>
              <a:gd name="connsiteX32" fmla="*/ 3377381 w 3377381"/>
              <a:gd name="connsiteY32" fmla="*/ 1821426 h 2205430"/>
              <a:gd name="connsiteX0" fmla="*/ 0 w 3281516"/>
              <a:gd name="connsiteY0" fmla="*/ 0 h 2205430"/>
              <a:gd name="connsiteX1" fmla="*/ 176981 w 3281516"/>
              <a:gd name="connsiteY1" fmla="*/ 103239 h 2205430"/>
              <a:gd name="connsiteX2" fmla="*/ 154858 w 3281516"/>
              <a:gd name="connsiteY2" fmla="*/ 353961 h 2205430"/>
              <a:gd name="connsiteX3" fmla="*/ 213851 w 3281516"/>
              <a:gd name="connsiteY3" fmla="*/ 479322 h 2205430"/>
              <a:gd name="connsiteX4" fmla="*/ 390832 w 3281516"/>
              <a:gd name="connsiteY4" fmla="*/ 575187 h 2205430"/>
              <a:gd name="connsiteX5" fmla="*/ 471948 w 3281516"/>
              <a:gd name="connsiteY5" fmla="*/ 597310 h 2205430"/>
              <a:gd name="connsiteX6" fmla="*/ 553064 w 3281516"/>
              <a:gd name="connsiteY6" fmla="*/ 678426 h 2205430"/>
              <a:gd name="connsiteX7" fmla="*/ 575187 w 3281516"/>
              <a:gd name="connsiteY7" fmla="*/ 789039 h 2205430"/>
              <a:gd name="connsiteX8" fmla="*/ 582561 w 3281516"/>
              <a:gd name="connsiteY8" fmla="*/ 848032 h 2205430"/>
              <a:gd name="connsiteX9" fmla="*/ 752168 w 3281516"/>
              <a:gd name="connsiteY9" fmla="*/ 855406 h 2205430"/>
              <a:gd name="connsiteX10" fmla="*/ 943897 w 3281516"/>
              <a:gd name="connsiteY10" fmla="*/ 811161 h 2205430"/>
              <a:gd name="connsiteX11" fmla="*/ 1084006 w 3281516"/>
              <a:gd name="connsiteY11" fmla="*/ 862781 h 2205430"/>
              <a:gd name="connsiteX12" fmla="*/ 1172497 w 3281516"/>
              <a:gd name="connsiteY12" fmla="*/ 1061884 h 2205430"/>
              <a:gd name="connsiteX13" fmla="*/ 1268361 w 3281516"/>
              <a:gd name="connsiteY13" fmla="*/ 1238864 h 2205430"/>
              <a:gd name="connsiteX14" fmla="*/ 1364226 w 3281516"/>
              <a:gd name="connsiteY14" fmla="*/ 1238864 h 2205430"/>
              <a:gd name="connsiteX15" fmla="*/ 1762432 w 3281516"/>
              <a:gd name="connsiteY15" fmla="*/ 1253613 h 2205430"/>
              <a:gd name="connsiteX16" fmla="*/ 1836174 w 3281516"/>
              <a:gd name="connsiteY16" fmla="*/ 1423219 h 2205430"/>
              <a:gd name="connsiteX17" fmla="*/ 2175387 w 3281516"/>
              <a:gd name="connsiteY17" fmla="*/ 1467464 h 2205430"/>
              <a:gd name="connsiteX18" fmla="*/ 2271251 w 3281516"/>
              <a:gd name="connsiteY18" fmla="*/ 1504335 h 2205430"/>
              <a:gd name="connsiteX19" fmla="*/ 2315497 w 3281516"/>
              <a:gd name="connsiteY19" fmla="*/ 1541206 h 2205430"/>
              <a:gd name="connsiteX20" fmla="*/ 2293374 w 3281516"/>
              <a:gd name="connsiteY20" fmla="*/ 1644445 h 2205430"/>
              <a:gd name="connsiteX21" fmla="*/ 2293374 w 3281516"/>
              <a:gd name="connsiteY21" fmla="*/ 1718187 h 2205430"/>
              <a:gd name="connsiteX22" fmla="*/ 2293374 w 3281516"/>
              <a:gd name="connsiteY22" fmla="*/ 1806677 h 2205430"/>
              <a:gd name="connsiteX23" fmla="*/ 2278626 w 3281516"/>
              <a:gd name="connsiteY23" fmla="*/ 1932039 h 2205430"/>
              <a:gd name="connsiteX24" fmla="*/ 2219632 w 3281516"/>
              <a:gd name="connsiteY24" fmla="*/ 2020529 h 2205430"/>
              <a:gd name="connsiteX25" fmla="*/ 2190135 w 3281516"/>
              <a:gd name="connsiteY25" fmla="*/ 2175387 h 2205430"/>
              <a:gd name="connsiteX26" fmla="*/ 2286000 w 3281516"/>
              <a:gd name="connsiteY26" fmla="*/ 2197510 h 2205430"/>
              <a:gd name="connsiteX27" fmla="*/ 2470355 w 3281516"/>
              <a:gd name="connsiteY27" fmla="*/ 2079522 h 2205430"/>
              <a:gd name="connsiteX28" fmla="*/ 2639961 w 3281516"/>
              <a:gd name="connsiteY28" fmla="*/ 1976284 h 2205430"/>
              <a:gd name="connsiteX29" fmla="*/ 2765322 w 3281516"/>
              <a:gd name="connsiteY29" fmla="*/ 1858297 h 2205430"/>
              <a:gd name="connsiteX30" fmla="*/ 2934929 w 3281516"/>
              <a:gd name="connsiteY30" fmla="*/ 1828800 h 2205430"/>
              <a:gd name="connsiteX31" fmla="*/ 3281516 w 3281516"/>
              <a:gd name="connsiteY31" fmla="*/ 1821426 h 2205430"/>
              <a:gd name="connsiteX0" fmla="*/ 0 w 3314280"/>
              <a:gd name="connsiteY0" fmla="*/ 0 h 2205430"/>
              <a:gd name="connsiteX1" fmla="*/ 176981 w 3314280"/>
              <a:gd name="connsiteY1" fmla="*/ 103239 h 2205430"/>
              <a:gd name="connsiteX2" fmla="*/ 154858 w 3314280"/>
              <a:gd name="connsiteY2" fmla="*/ 353961 h 2205430"/>
              <a:gd name="connsiteX3" fmla="*/ 213851 w 3314280"/>
              <a:gd name="connsiteY3" fmla="*/ 479322 h 2205430"/>
              <a:gd name="connsiteX4" fmla="*/ 390832 w 3314280"/>
              <a:gd name="connsiteY4" fmla="*/ 575187 h 2205430"/>
              <a:gd name="connsiteX5" fmla="*/ 471948 w 3314280"/>
              <a:gd name="connsiteY5" fmla="*/ 597310 h 2205430"/>
              <a:gd name="connsiteX6" fmla="*/ 553064 w 3314280"/>
              <a:gd name="connsiteY6" fmla="*/ 678426 h 2205430"/>
              <a:gd name="connsiteX7" fmla="*/ 575187 w 3314280"/>
              <a:gd name="connsiteY7" fmla="*/ 789039 h 2205430"/>
              <a:gd name="connsiteX8" fmla="*/ 582561 w 3314280"/>
              <a:gd name="connsiteY8" fmla="*/ 848032 h 2205430"/>
              <a:gd name="connsiteX9" fmla="*/ 752168 w 3314280"/>
              <a:gd name="connsiteY9" fmla="*/ 855406 h 2205430"/>
              <a:gd name="connsiteX10" fmla="*/ 943897 w 3314280"/>
              <a:gd name="connsiteY10" fmla="*/ 811161 h 2205430"/>
              <a:gd name="connsiteX11" fmla="*/ 1084006 w 3314280"/>
              <a:gd name="connsiteY11" fmla="*/ 862781 h 2205430"/>
              <a:gd name="connsiteX12" fmla="*/ 1172497 w 3314280"/>
              <a:gd name="connsiteY12" fmla="*/ 1061884 h 2205430"/>
              <a:gd name="connsiteX13" fmla="*/ 1268361 w 3314280"/>
              <a:gd name="connsiteY13" fmla="*/ 1238864 h 2205430"/>
              <a:gd name="connsiteX14" fmla="*/ 1364226 w 3314280"/>
              <a:gd name="connsiteY14" fmla="*/ 1238864 h 2205430"/>
              <a:gd name="connsiteX15" fmla="*/ 1762432 w 3314280"/>
              <a:gd name="connsiteY15" fmla="*/ 1253613 h 2205430"/>
              <a:gd name="connsiteX16" fmla="*/ 1836174 w 3314280"/>
              <a:gd name="connsiteY16" fmla="*/ 1423219 h 2205430"/>
              <a:gd name="connsiteX17" fmla="*/ 2175387 w 3314280"/>
              <a:gd name="connsiteY17" fmla="*/ 1467464 h 2205430"/>
              <a:gd name="connsiteX18" fmla="*/ 2271251 w 3314280"/>
              <a:gd name="connsiteY18" fmla="*/ 1504335 h 2205430"/>
              <a:gd name="connsiteX19" fmla="*/ 2315497 w 3314280"/>
              <a:gd name="connsiteY19" fmla="*/ 1541206 h 2205430"/>
              <a:gd name="connsiteX20" fmla="*/ 2293374 w 3314280"/>
              <a:gd name="connsiteY20" fmla="*/ 1644445 h 2205430"/>
              <a:gd name="connsiteX21" fmla="*/ 2293374 w 3314280"/>
              <a:gd name="connsiteY21" fmla="*/ 1718187 h 2205430"/>
              <a:gd name="connsiteX22" fmla="*/ 2293374 w 3314280"/>
              <a:gd name="connsiteY22" fmla="*/ 1806677 h 2205430"/>
              <a:gd name="connsiteX23" fmla="*/ 2278626 w 3314280"/>
              <a:gd name="connsiteY23" fmla="*/ 1932039 h 2205430"/>
              <a:gd name="connsiteX24" fmla="*/ 2219632 w 3314280"/>
              <a:gd name="connsiteY24" fmla="*/ 2020529 h 2205430"/>
              <a:gd name="connsiteX25" fmla="*/ 2190135 w 3314280"/>
              <a:gd name="connsiteY25" fmla="*/ 2175387 h 2205430"/>
              <a:gd name="connsiteX26" fmla="*/ 2286000 w 3314280"/>
              <a:gd name="connsiteY26" fmla="*/ 2197510 h 2205430"/>
              <a:gd name="connsiteX27" fmla="*/ 2470355 w 3314280"/>
              <a:gd name="connsiteY27" fmla="*/ 2079522 h 2205430"/>
              <a:gd name="connsiteX28" fmla="*/ 2639961 w 3314280"/>
              <a:gd name="connsiteY28" fmla="*/ 1976284 h 2205430"/>
              <a:gd name="connsiteX29" fmla="*/ 2765322 w 3314280"/>
              <a:gd name="connsiteY29" fmla="*/ 1858297 h 2205430"/>
              <a:gd name="connsiteX30" fmla="*/ 2934929 w 3314280"/>
              <a:gd name="connsiteY30" fmla="*/ 1828800 h 2205430"/>
              <a:gd name="connsiteX31" fmla="*/ 3314280 w 3314280"/>
              <a:gd name="connsiteY31" fmla="*/ 1821426 h 2205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314280" h="2205430">
                <a:moveTo>
                  <a:pt x="0" y="0"/>
                </a:moveTo>
                <a:cubicBezTo>
                  <a:pt x="75585" y="22123"/>
                  <a:pt x="151171" y="44246"/>
                  <a:pt x="176981" y="103239"/>
                </a:cubicBezTo>
                <a:cubicBezTo>
                  <a:pt x="202791" y="162232"/>
                  <a:pt x="148713" y="291281"/>
                  <a:pt x="154858" y="353961"/>
                </a:cubicBezTo>
                <a:cubicBezTo>
                  <a:pt x="161003" y="416641"/>
                  <a:pt x="174522" y="442451"/>
                  <a:pt x="213851" y="479322"/>
                </a:cubicBezTo>
                <a:cubicBezTo>
                  <a:pt x="253180" y="516193"/>
                  <a:pt x="347816" y="555522"/>
                  <a:pt x="390832" y="575187"/>
                </a:cubicBezTo>
                <a:cubicBezTo>
                  <a:pt x="433848" y="594852"/>
                  <a:pt x="444909" y="580104"/>
                  <a:pt x="471948" y="597310"/>
                </a:cubicBezTo>
                <a:cubicBezTo>
                  <a:pt x="498987" y="614516"/>
                  <a:pt x="535858" y="646471"/>
                  <a:pt x="553064" y="678426"/>
                </a:cubicBezTo>
                <a:cubicBezTo>
                  <a:pt x="570270" y="710381"/>
                  <a:pt x="570271" y="760771"/>
                  <a:pt x="575187" y="789039"/>
                </a:cubicBezTo>
                <a:cubicBezTo>
                  <a:pt x="580103" y="817307"/>
                  <a:pt x="553064" y="836971"/>
                  <a:pt x="582561" y="848032"/>
                </a:cubicBezTo>
                <a:cubicBezTo>
                  <a:pt x="612058" y="859093"/>
                  <a:pt x="691945" y="861551"/>
                  <a:pt x="752168" y="855406"/>
                </a:cubicBezTo>
                <a:cubicBezTo>
                  <a:pt x="812391" y="849261"/>
                  <a:pt x="888591" y="809932"/>
                  <a:pt x="943897" y="811161"/>
                </a:cubicBezTo>
                <a:cubicBezTo>
                  <a:pt x="999203" y="812390"/>
                  <a:pt x="1045906" y="820994"/>
                  <a:pt x="1084006" y="862781"/>
                </a:cubicBezTo>
                <a:cubicBezTo>
                  <a:pt x="1122106" y="904568"/>
                  <a:pt x="1141771" y="999204"/>
                  <a:pt x="1172497" y="1061884"/>
                </a:cubicBezTo>
                <a:cubicBezTo>
                  <a:pt x="1203223" y="1124564"/>
                  <a:pt x="1236406" y="1209367"/>
                  <a:pt x="1268361" y="1238864"/>
                </a:cubicBezTo>
                <a:cubicBezTo>
                  <a:pt x="1300316" y="1268361"/>
                  <a:pt x="1364226" y="1238864"/>
                  <a:pt x="1364226" y="1238864"/>
                </a:cubicBezTo>
                <a:cubicBezTo>
                  <a:pt x="1446571" y="1241322"/>
                  <a:pt x="1683774" y="1222887"/>
                  <a:pt x="1762432" y="1253613"/>
                </a:cubicBezTo>
                <a:cubicBezTo>
                  <a:pt x="1841090" y="1284339"/>
                  <a:pt x="1767348" y="1387577"/>
                  <a:pt x="1836174" y="1423219"/>
                </a:cubicBezTo>
                <a:cubicBezTo>
                  <a:pt x="1905000" y="1458861"/>
                  <a:pt x="2102874" y="1453945"/>
                  <a:pt x="2175387" y="1467464"/>
                </a:cubicBezTo>
                <a:cubicBezTo>
                  <a:pt x="2247900" y="1480983"/>
                  <a:pt x="2247899" y="1492045"/>
                  <a:pt x="2271251" y="1504335"/>
                </a:cubicBezTo>
                <a:cubicBezTo>
                  <a:pt x="2294603" y="1516625"/>
                  <a:pt x="2311810" y="1517854"/>
                  <a:pt x="2315497" y="1541206"/>
                </a:cubicBezTo>
                <a:cubicBezTo>
                  <a:pt x="2319184" y="1564558"/>
                  <a:pt x="2297061" y="1614948"/>
                  <a:pt x="2293374" y="1644445"/>
                </a:cubicBezTo>
                <a:cubicBezTo>
                  <a:pt x="2289687" y="1673942"/>
                  <a:pt x="2293374" y="1718187"/>
                  <a:pt x="2293374" y="1718187"/>
                </a:cubicBezTo>
                <a:cubicBezTo>
                  <a:pt x="2293374" y="1745226"/>
                  <a:pt x="2295832" y="1771035"/>
                  <a:pt x="2293374" y="1806677"/>
                </a:cubicBezTo>
                <a:cubicBezTo>
                  <a:pt x="2290916" y="1842319"/>
                  <a:pt x="2290916" y="1896397"/>
                  <a:pt x="2278626" y="1932039"/>
                </a:cubicBezTo>
                <a:cubicBezTo>
                  <a:pt x="2266336" y="1967681"/>
                  <a:pt x="2234380" y="1979971"/>
                  <a:pt x="2219632" y="2020529"/>
                </a:cubicBezTo>
                <a:cubicBezTo>
                  <a:pt x="2204884" y="2061087"/>
                  <a:pt x="2179074" y="2145890"/>
                  <a:pt x="2190135" y="2175387"/>
                </a:cubicBezTo>
                <a:cubicBezTo>
                  <a:pt x="2201196" y="2204884"/>
                  <a:pt x="2239297" y="2213487"/>
                  <a:pt x="2286000" y="2197510"/>
                </a:cubicBezTo>
                <a:cubicBezTo>
                  <a:pt x="2332703" y="2181533"/>
                  <a:pt x="2411362" y="2116393"/>
                  <a:pt x="2470355" y="2079522"/>
                </a:cubicBezTo>
                <a:cubicBezTo>
                  <a:pt x="2529348" y="2042651"/>
                  <a:pt x="2590800" y="2013155"/>
                  <a:pt x="2639961" y="1976284"/>
                </a:cubicBezTo>
                <a:cubicBezTo>
                  <a:pt x="2689122" y="1939413"/>
                  <a:pt x="2716161" y="1882878"/>
                  <a:pt x="2765322" y="1858297"/>
                </a:cubicBezTo>
                <a:cubicBezTo>
                  <a:pt x="2814483" y="1833716"/>
                  <a:pt x="2843436" y="1834945"/>
                  <a:pt x="2934929" y="1828800"/>
                </a:cubicBezTo>
                <a:cubicBezTo>
                  <a:pt x="3026422" y="1822655"/>
                  <a:pt x="3240538" y="1822655"/>
                  <a:pt x="3314280" y="1821426"/>
                </a:cubicBezTo>
              </a:path>
            </a:pathLst>
          </a:custGeom>
          <a:noFill/>
          <a:ln w="38100">
            <a:solidFill>
              <a:srgbClr val="00FFFF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 38"/>
          <p:cNvSpPr/>
          <p:nvPr/>
        </p:nvSpPr>
        <p:spPr>
          <a:xfrm>
            <a:off x="1273300" y="3446470"/>
            <a:ext cx="8002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五股坑溪</a:t>
            </a:r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手繪多邊形 39"/>
          <p:cNvSpPr/>
          <p:nvPr/>
        </p:nvSpPr>
        <p:spPr>
          <a:xfrm>
            <a:off x="2352712" y="1146858"/>
            <a:ext cx="2019734" cy="3547888"/>
          </a:xfrm>
          <a:custGeom>
            <a:avLst/>
            <a:gdLst>
              <a:gd name="connsiteX0" fmla="*/ 0 w 2013155"/>
              <a:gd name="connsiteY0" fmla="*/ 3524864 h 3524864"/>
              <a:gd name="connsiteX1" fmla="*/ 368710 w 2013155"/>
              <a:gd name="connsiteY1" fmla="*/ 3318387 h 3524864"/>
              <a:gd name="connsiteX2" fmla="*/ 479323 w 2013155"/>
              <a:gd name="connsiteY2" fmla="*/ 3193025 h 3524864"/>
              <a:gd name="connsiteX3" fmla="*/ 1061884 w 2013155"/>
              <a:gd name="connsiteY3" fmla="*/ 3126658 h 3524864"/>
              <a:gd name="connsiteX4" fmla="*/ 1017639 w 2013155"/>
              <a:gd name="connsiteY4" fmla="*/ 2691580 h 3524864"/>
              <a:gd name="connsiteX5" fmla="*/ 1113503 w 2013155"/>
              <a:gd name="connsiteY5" fmla="*/ 2086896 h 3524864"/>
              <a:gd name="connsiteX6" fmla="*/ 1445342 w 2013155"/>
              <a:gd name="connsiteY6" fmla="*/ 1246238 h 3524864"/>
              <a:gd name="connsiteX7" fmla="*/ 1666568 w 2013155"/>
              <a:gd name="connsiteY7" fmla="*/ 811161 h 3524864"/>
              <a:gd name="connsiteX8" fmla="*/ 1932039 w 2013155"/>
              <a:gd name="connsiteY8" fmla="*/ 479322 h 3524864"/>
              <a:gd name="connsiteX9" fmla="*/ 2013155 w 2013155"/>
              <a:gd name="connsiteY9" fmla="*/ 287593 h 3524864"/>
              <a:gd name="connsiteX10" fmla="*/ 1917290 w 2013155"/>
              <a:gd name="connsiteY10" fmla="*/ 29496 h 3524864"/>
              <a:gd name="connsiteX11" fmla="*/ 1843548 w 2013155"/>
              <a:gd name="connsiteY11" fmla="*/ 0 h 3524864"/>
              <a:gd name="connsiteX12" fmla="*/ 1828800 w 2013155"/>
              <a:gd name="connsiteY12" fmla="*/ 324464 h 3524864"/>
              <a:gd name="connsiteX13" fmla="*/ 1688690 w 2013155"/>
              <a:gd name="connsiteY13" fmla="*/ 612058 h 3524864"/>
              <a:gd name="connsiteX14" fmla="*/ 1585452 w 2013155"/>
              <a:gd name="connsiteY14" fmla="*/ 892277 h 3524864"/>
              <a:gd name="connsiteX15" fmla="*/ 1305232 w 2013155"/>
              <a:gd name="connsiteY15" fmla="*/ 1393722 h 3524864"/>
              <a:gd name="connsiteX16" fmla="*/ 523568 w 2013155"/>
              <a:gd name="connsiteY16" fmla="*/ 2352367 h 3524864"/>
              <a:gd name="connsiteX17" fmla="*/ 0 w 2013155"/>
              <a:gd name="connsiteY17" fmla="*/ 3524864 h 3524864"/>
              <a:gd name="connsiteX0" fmla="*/ 0 w 2013155"/>
              <a:gd name="connsiteY0" fmla="*/ 3524864 h 3524864"/>
              <a:gd name="connsiteX1" fmla="*/ 368710 w 2013155"/>
              <a:gd name="connsiteY1" fmla="*/ 3318387 h 3524864"/>
              <a:gd name="connsiteX2" fmla="*/ 479323 w 2013155"/>
              <a:gd name="connsiteY2" fmla="*/ 3193025 h 3524864"/>
              <a:gd name="connsiteX3" fmla="*/ 1061884 w 2013155"/>
              <a:gd name="connsiteY3" fmla="*/ 3126658 h 3524864"/>
              <a:gd name="connsiteX4" fmla="*/ 1017639 w 2013155"/>
              <a:gd name="connsiteY4" fmla="*/ 2691580 h 3524864"/>
              <a:gd name="connsiteX5" fmla="*/ 1113503 w 2013155"/>
              <a:gd name="connsiteY5" fmla="*/ 2086896 h 3524864"/>
              <a:gd name="connsiteX6" fmla="*/ 1445342 w 2013155"/>
              <a:gd name="connsiteY6" fmla="*/ 1246238 h 3524864"/>
              <a:gd name="connsiteX7" fmla="*/ 1666568 w 2013155"/>
              <a:gd name="connsiteY7" fmla="*/ 811161 h 3524864"/>
              <a:gd name="connsiteX8" fmla="*/ 1932039 w 2013155"/>
              <a:gd name="connsiteY8" fmla="*/ 479322 h 3524864"/>
              <a:gd name="connsiteX9" fmla="*/ 2013155 w 2013155"/>
              <a:gd name="connsiteY9" fmla="*/ 287593 h 3524864"/>
              <a:gd name="connsiteX10" fmla="*/ 1917290 w 2013155"/>
              <a:gd name="connsiteY10" fmla="*/ 29496 h 3524864"/>
              <a:gd name="connsiteX11" fmla="*/ 1843548 w 2013155"/>
              <a:gd name="connsiteY11" fmla="*/ 0 h 3524864"/>
              <a:gd name="connsiteX12" fmla="*/ 1828800 w 2013155"/>
              <a:gd name="connsiteY12" fmla="*/ 324464 h 3524864"/>
              <a:gd name="connsiteX13" fmla="*/ 1688690 w 2013155"/>
              <a:gd name="connsiteY13" fmla="*/ 612058 h 3524864"/>
              <a:gd name="connsiteX14" fmla="*/ 1585452 w 2013155"/>
              <a:gd name="connsiteY14" fmla="*/ 892277 h 3524864"/>
              <a:gd name="connsiteX15" fmla="*/ 1288786 w 2013155"/>
              <a:gd name="connsiteY15" fmla="*/ 1383854 h 3524864"/>
              <a:gd name="connsiteX16" fmla="*/ 523568 w 2013155"/>
              <a:gd name="connsiteY16" fmla="*/ 2352367 h 3524864"/>
              <a:gd name="connsiteX17" fmla="*/ 0 w 2013155"/>
              <a:gd name="connsiteY17" fmla="*/ 3524864 h 3524864"/>
              <a:gd name="connsiteX0" fmla="*/ 0 w 2013155"/>
              <a:gd name="connsiteY0" fmla="*/ 3524864 h 3524864"/>
              <a:gd name="connsiteX1" fmla="*/ 368710 w 2013155"/>
              <a:gd name="connsiteY1" fmla="*/ 3318387 h 3524864"/>
              <a:gd name="connsiteX2" fmla="*/ 479323 w 2013155"/>
              <a:gd name="connsiteY2" fmla="*/ 3193025 h 3524864"/>
              <a:gd name="connsiteX3" fmla="*/ 1061884 w 2013155"/>
              <a:gd name="connsiteY3" fmla="*/ 3126658 h 3524864"/>
              <a:gd name="connsiteX4" fmla="*/ 1017639 w 2013155"/>
              <a:gd name="connsiteY4" fmla="*/ 2691580 h 3524864"/>
              <a:gd name="connsiteX5" fmla="*/ 1113503 w 2013155"/>
              <a:gd name="connsiteY5" fmla="*/ 2086896 h 3524864"/>
              <a:gd name="connsiteX6" fmla="*/ 1445342 w 2013155"/>
              <a:gd name="connsiteY6" fmla="*/ 1246238 h 3524864"/>
              <a:gd name="connsiteX7" fmla="*/ 1666568 w 2013155"/>
              <a:gd name="connsiteY7" fmla="*/ 811161 h 3524864"/>
              <a:gd name="connsiteX8" fmla="*/ 1932039 w 2013155"/>
              <a:gd name="connsiteY8" fmla="*/ 479322 h 3524864"/>
              <a:gd name="connsiteX9" fmla="*/ 2013155 w 2013155"/>
              <a:gd name="connsiteY9" fmla="*/ 287593 h 3524864"/>
              <a:gd name="connsiteX10" fmla="*/ 1917290 w 2013155"/>
              <a:gd name="connsiteY10" fmla="*/ 29496 h 3524864"/>
              <a:gd name="connsiteX11" fmla="*/ 1843548 w 2013155"/>
              <a:gd name="connsiteY11" fmla="*/ 0 h 3524864"/>
              <a:gd name="connsiteX12" fmla="*/ 1828800 w 2013155"/>
              <a:gd name="connsiteY12" fmla="*/ 324464 h 3524864"/>
              <a:gd name="connsiteX13" fmla="*/ 1688690 w 2013155"/>
              <a:gd name="connsiteY13" fmla="*/ 612058 h 3524864"/>
              <a:gd name="connsiteX14" fmla="*/ 1585452 w 2013155"/>
              <a:gd name="connsiteY14" fmla="*/ 892277 h 3524864"/>
              <a:gd name="connsiteX15" fmla="*/ 1288786 w 2013155"/>
              <a:gd name="connsiteY15" fmla="*/ 1383854 h 3524864"/>
              <a:gd name="connsiteX16" fmla="*/ 543304 w 2013155"/>
              <a:gd name="connsiteY16" fmla="*/ 2286583 h 3524864"/>
              <a:gd name="connsiteX17" fmla="*/ 0 w 2013155"/>
              <a:gd name="connsiteY17" fmla="*/ 3524864 h 3524864"/>
              <a:gd name="connsiteX0" fmla="*/ 0 w 2013155"/>
              <a:gd name="connsiteY0" fmla="*/ 3524864 h 3524864"/>
              <a:gd name="connsiteX1" fmla="*/ 368710 w 2013155"/>
              <a:gd name="connsiteY1" fmla="*/ 3318387 h 3524864"/>
              <a:gd name="connsiteX2" fmla="*/ 479323 w 2013155"/>
              <a:gd name="connsiteY2" fmla="*/ 3193025 h 3524864"/>
              <a:gd name="connsiteX3" fmla="*/ 1061884 w 2013155"/>
              <a:gd name="connsiteY3" fmla="*/ 3126658 h 3524864"/>
              <a:gd name="connsiteX4" fmla="*/ 1017639 w 2013155"/>
              <a:gd name="connsiteY4" fmla="*/ 2691580 h 3524864"/>
              <a:gd name="connsiteX5" fmla="*/ 1113503 w 2013155"/>
              <a:gd name="connsiteY5" fmla="*/ 2086896 h 3524864"/>
              <a:gd name="connsiteX6" fmla="*/ 1445342 w 2013155"/>
              <a:gd name="connsiteY6" fmla="*/ 1246238 h 3524864"/>
              <a:gd name="connsiteX7" fmla="*/ 1666568 w 2013155"/>
              <a:gd name="connsiteY7" fmla="*/ 811161 h 3524864"/>
              <a:gd name="connsiteX8" fmla="*/ 1932039 w 2013155"/>
              <a:gd name="connsiteY8" fmla="*/ 479322 h 3524864"/>
              <a:gd name="connsiteX9" fmla="*/ 2013155 w 2013155"/>
              <a:gd name="connsiteY9" fmla="*/ 287593 h 3524864"/>
              <a:gd name="connsiteX10" fmla="*/ 1917290 w 2013155"/>
              <a:gd name="connsiteY10" fmla="*/ 29496 h 3524864"/>
              <a:gd name="connsiteX11" fmla="*/ 1843548 w 2013155"/>
              <a:gd name="connsiteY11" fmla="*/ 0 h 3524864"/>
              <a:gd name="connsiteX12" fmla="*/ 1828800 w 2013155"/>
              <a:gd name="connsiteY12" fmla="*/ 324464 h 3524864"/>
              <a:gd name="connsiteX13" fmla="*/ 1688690 w 2013155"/>
              <a:gd name="connsiteY13" fmla="*/ 612058 h 3524864"/>
              <a:gd name="connsiteX14" fmla="*/ 1578873 w 2013155"/>
              <a:gd name="connsiteY14" fmla="*/ 882410 h 3524864"/>
              <a:gd name="connsiteX15" fmla="*/ 1288786 w 2013155"/>
              <a:gd name="connsiteY15" fmla="*/ 1383854 h 3524864"/>
              <a:gd name="connsiteX16" fmla="*/ 543304 w 2013155"/>
              <a:gd name="connsiteY16" fmla="*/ 2286583 h 3524864"/>
              <a:gd name="connsiteX17" fmla="*/ 0 w 2013155"/>
              <a:gd name="connsiteY17" fmla="*/ 3524864 h 3524864"/>
              <a:gd name="connsiteX0" fmla="*/ 0 w 2013155"/>
              <a:gd name="connsiteY0" fmla="*/ 3524864 h 3524864"/>
              <a:gd name="connsiteX1" fmla="*/ 368710 w 2013155"/>
              <a:gd name="connsiteY1" fmla="*/ 3318387 h 3524864"/>
              <a:gd name="connsiteX2" fmla="*/ 479323 w 2013155"/>
              <a:gd name="connsiteY2" fmla="*/ 3193025 h 3524864"/>
              <a:gd name="connsiteX3" fmla="*/ 1061884 w 2013155"/>
              <a:gd name="connsiteY3" fmla="*/ 3126658 h 3524864"/>
              <a:gd name="connsiteX4" fmla="*/ 1017639 w 2013155"/>
              <a:gd name="connsiteY4" fmla="*/ 2691580 h 3524864"/>
              <a:gd name="connsiteX5" fmla="*/ 1113503 w 2013155"/>
              <a:gd name="connsiteY5" fmla="*/ 2086896 h 3524864"/>
              <a:gd name="connsiteX6" fmla="*/ 1445342 w 2013155"/>
              <a:gd name="connsiteY6" fmla="*/ 1246238 h 3524864"/>
              <a:gd name="connsiteX7" fmla="*/ 1666568 w 2013155"/>
              <a:gd name="connsiteY7" fmla="*/ 811161 h 3524864"/>
              <a:gd name="connsiteX8" fmla="*/ 1932039 w 2013155"/>
              <a:gd name="connsiteY8" fmla="*/ 479322 h 3524864"/>
              <a:gd name="connsiteX9" fmla="*/ 2013155 w 2013155"/>
              <a:gd name="connsiteY9" fmla="*/ 287593 h 3524864"/>
              <a:gd name="connsiteX10" fmla="*/ 1917290 w 2013155"/>
              <a:gd name="connsiteY10" fmla="*/ 29496 h 3524864"/>
              <a:gd name="connsiteX11" fmla="*/ 1843548 w 2013155"/>
              <a:gd name="connsiteY11" fmla="*/ 0 h 3524864"/>
              <a:gd name="connsiteX12" fmla="*/ 1799197 w 2013155"/>
              <a:gd name="connsiteY12" fmla="*/ 321175 h 3524864"/>
              <a:gd name="connsiteX13" fmla="*/ 1688690 w 2013155"/>
              <a:gd name="connsiteY13" fmla="*/ 612058 h 3524864"/>
              <a:gd name="connsiteX14" fmla="*/ 1578873 w 2013155"/>
              <a:gd name="connsiteY14" fmla="*/ 882410 h 3524864"/>
              <a:gd name="connsiteX15" fmla="*/ 1288786 w 2013155"/>
              <a:gd name="connsiteY15" fmla="*/ 1383854 h 3524864"/>
              <a:gd name="connsiteX16" fmla="*/ 543304 w 2013155"/>
              <a:gd name="connsiteY16" fmla="*/ 2286583 h 3524864"/>
              <a:gd name="connsiteX17" fmla="*/ 0 w 2013155"/>
              <a:gd name="connsiteY17" fmla="*/ 3524864 h 3524864"/>
              <a:gd name="connsiteX0" fmla="*/ 0 w 2019734"/>
              <a:gd name="connsiteY0" fmla="*/ 3524864 h 3524864"/>
              <a:gd name="connsiteX1" fmla="*/ 368710 w 2019734"/>
              <a:gd name="connsiteY1" fmla="*/ 3318387 h 3524864"/>
              <a:gd name="connsiteX2" fmla="*/ 479323 w 2019734"/>
              <a:gd name="connsiteY2" fmla="*/ 3193025 h 3524864"/>
              <a:gd name="connsiteX3" fmla="*/ 1061884 w 2019734"/>
              <a:gd name="connsiteY3" fmla="*/ 3126658 h 3524864"/>
              <a:gd name="connsiteX4" fmla="*/ 1017639 w 2019734"/>
              <a:gd name="connsiteY4" fmla="*/ 2691580 h 3524864"/>
              <a:gd name="connsiteX5" fmla="*/ 1113503 w 2019734"/>
              <a:gd name="connsiteY5" fmla="*/ 2086896 h 3524864"/>
              <a:gd name="connsiteX6" fmla="*/ 1445342 w 2019734"/>
              <a:gd name="connsiteY6" fmla="*/ 1246238 h 3524864"/>
              <a:gd name="connsiteX7" fmla="*/ 1666568 w 2019734"/>
              <a:gd name="connsiteY7" fmla="*/ 811161 h 3524864"/>
              <a:gd name="connsiteX8" fmla="*/ 1932039 w 2019734"/>
              <a:gd name="connsiteY8" fmla="*/ 479322 h 3524864"/>
              <a:gd name="connsiteX9" fmla="*/ 2019734 w 2019734"/>
              <a:gd name="connsiteY9" fmla="*/ 238255 h 3524864"/>
              <a:gd name="connsiteX10" fmla="*/ 1917290 w 2019734"/>
              <a:gd name="connsiteY10" fmla="*/ 29496 h 3524864"/>
              <a:gd name="connsiteX11" fmla="*/ 1843548 w 2019734"/>
              <a:gd name="connsiteY11" fmla="*/ 0 h 3524864"/>
              <a:gd name="connsiteX12" fmla="*/ 1799197 w 2019734"/>
              <a:gd name="connsiteY12" fmla="*/ 321175 h 3524864"/>
              <a:gd name="connsiteX13" fmla="*/ 1688690 w 2019734"/>
              <a:gd name="connsiteY13" fmla="*/ 612058 h 3524864"/>
              <a:gd name="connsiteX14" fmla="*/ 1578873 w 2019734"/>
              <a:gd name="connsiteY14" fmla="*/ 882410 h 3524864"/>
              <a:gd name="connsiteX15" fmla="*/ 1288786 w 2019734"/>
              <a:gd name="connsiteY15" fmla="*/ 1383854 h 3524864"/>
              <a:gd name="connsiteX16" fmla="*/ 543304 w 2019734"/>
              <a:gd name="connsiteY16" fmla="*/ 2286583 h 3524864"/>
              <a:gd name="connsiteX17" fmla="*/ 0 w 2019734"/>
              <a:gd name="connsiteY17" fmla="*/ 3524864 h 3524864"/>
              <a:gd name="connsiteX0" fmla="*/ 0 w 2019734"/>
              <a:gd name="connsiteY0" fmla="*/ 3524864 h 3524864"/>
              <a:gd name="connsiteX1" fmla="*/ 368710 w 2019734"/>
              <a:gd name="connsiteY1" fmla="*/ 3318387 h 3524864"/>
              <a:gd name="connsiteX2" fmla="*/ 479323 w 2019734"/>
              <a:gd name="connsiteY2" fmla="*/ 3193025 h 3524864"/>
              <a:gd name="connsiteX3" fmla="*/ 1061884 w 2019734"/>
              <a:gd name="connsiteY3" fmla="*/ 3126658 h 3524864"/>
              <a:gd name="connsiteX4" fmla="*/ 1017639 w 2019734"/>
              <a:gd name="connsiteY4" fmla="*/ 2691580 h 3524864"/>
              <a:gd name="connsiteX5" fmla="*/ 1113503 w 2019734"/>
              <a:gd name="connsiteY5" fmla="*/ 2086896 h 3524864"/>
              <a:gd name="connsiteX6" fmla="*/ 1445342 w 2019734"/>
              <a:gd name="connsiteY6" fmla="*/ 1246238 h 3524864"/>
              <a:gd name="connsiteX7" fmla="*/ 1666568 w 2019734"/>
              <a:gd name="connsiteY7" fmla="*/ 811161 h 3524864"/>
              <a:gd name="connsiteX8" fmla="*/ 1932039 w 2019734"/>
              <a:gd name="connsiteY8" fmla="*/ 479322 h 3524864"/>
              <a:gd name="connsiteX9" fmla="*/ 2019734 w 2019734"/>
              <a:gd name="connsiteY9" fmla="*/ 238255 h 3524864"/>
              <a:gd name="connsiteX10" fmla="*/ 1917290 w 2019734"/>
              <a:gd name="connsiteY10" fmla="*/ 29496 h 3524864"/>
              <a:gd name="connsiteX11" fmla="*/ 1843548 w 2019734"/>
              <a:gd name="connsiteY11" fmla="*/ 0 h 3524864"/>
              <a:gd name="connsiteX12" fmla="*/ 1799197 w 2019734"/>
              <a:gd name="connsiteY12" fmla="*/ 321175 h 3524864"/>
              <a:gd name="connsiteX13" fmla="*/ 1688690 w 2019734"/>
              <a:gd name="connsiteY13" fmla="*/ 612058 h 3524864"/>
              <a:gd name="connsiteX14" fmla="*/ 1578873 w 2019734"/>
              <a:gd name="connsiteY14" fmla="*/ 882410 h 3524864"/>
              <a:gd name="connsiteX15" fmla="*/ 1288786 w 2019734"/>
              <a:gd name="connsiteY15" fmla="*/ 1383854 h 3524864"/>
              <a:gd name="connsiteX16" fmla="*/ 543304 w 2019734"/>
              <a:gd name="connsiteY16" fmla="*/ 2286583 h 3524864"/>
              <a:gd name="connsiteX17" fmla="*/ 0 w 2019734"/>
              <a:gd name="connsiteY17" fmla="*/ 3524864 h 3524864"/>
              <a:gd name="connsiteX0" fmla="*/ 0 w 2019734"/>
              <a:gd name="connsiteY0" fmla="*/ 3524864 h 3524864"/>
              <a:gd name="connsiteX1" fmla="*/ 368710 w 2019734"/>
              <a:gd name="connsiteY1" fmla="*/ 3318387 h 3524864"/>
              <a:gd name="connsiteX2" fmla="*/ 479323 w 2019734"/>
              <a:gd name="connsiteY2" fmla="*/ 3193025 h 3524864"/>
              <a:gd name="connsiteX3" fmla="*/ 1061884 w 2019734"/>
              <a:gd name="connsiteY3" fmla="*/ 3126658 h 3524864"/>
              <a:gd name="connsiteX4" fmla="*/ 1017639 w 2019734"/>
              <a:gd name="connsiteY4" fmla="*/ 2691580 h 3524864"/>
              <a:gd name="connsiteX5" fmla="*/ 1113503 w 2019734"/>
              <a:gd name="connsiteY5" fmla="*/ 2086896 h 3524864"/>
              <a:gd name="connsiteX6" fmla="*/ 1445342 w 2019734"/>
              <a:gd name="connsiteY6" fmla="*/ 1246238 h 3524864"/>
              <a:gd name="connsiteX7" fmla="*/ 1666568 w 2019734"/>
              <a:gd name="connsiteY7" fmla="*/ 811161 h 3524864"/>
              <a:gd name="connsiteX8" fmla="*/ 1932039 w 2019734"/>
              <a:gd name="connsiteY8" fmla="*/ 479322 h 3524864"/>
              <a:gd name="connsiteX9" fmla="*/ 2019734 w 2019734"/>
              <a:gd name="connsiteY9" fmla="*/ 238255 h 3524864"/>
              <a:gd name="connsiteX10" fmla="*/ 1917290 w 2019734"/>
              <a:gd name="connsiteY10" fmla="*/ 29496 h 3524864"/>
              <a:gd name="connsiteX11" fmla="*/ 1843548 w 2019734"/>
              <a:gd name="connsiteY11" fmla="*/ 0 h 3524864"/>
              <a:gd name="connsiteX12" fmla="*/ 1799197 w 2019734"/>
              <a:gd name="connsiteY12" fmla="*/ 321175 h 3524864"/>
              <a:gd name="connsiteX13" fmla="*/ 1688690 w 2019734"/>
              <a:gd name="connsiteY13" fmla="*/ 612058 h 3524864"/>
              <a:gd name="connsiteX14" fmla="*/ 1578873 w 2019734"/>
              <a:gd name="connsiteY14" fmla="*/ 882410 h 3524864"/>
              <a:gd name="connsiteX15" fmla="*/ 1288786 w 2019734"/>
              <a:gd name="connsiteY15" fmla="*/ 1383854 h 3524864"/>
              <a:gd name="connsiteX16" fmla="*/ 543304 w 2019734"/>
              <a:gd name="connsiteY16" fmla="*/ 2286583 h 3524864"/>
              <a:gd name="connsiteX17" fmla="*/ 0 w 2019734"/>
              <a:gd name="connsiteY17" fmla="*/ 3524864 h 3524864"/>
              <a:gd name="connsiteX0" fmla="*/ 0 w 2019734"/>
              <a:gd name="connsiteY0" fmla="*/ 3524864 h 3524864"/>
              <a:gd name="connsiteX1" fmla="*/ 368710 w 2019734"/>
              <a:gd name="connsiteY1" fmla="*/ 3318387 h 3524864"/>
              <a:gd name="connsiteX2" fmla="*/ 479323 w 2019734"/>
              <a:gd name="connsiteY2" fmla="*/ 3193025 h 3524864"/>
              <a:gd name="connsiteX3" fmla="*/ 1061884 w 2019734"/>
              <a:gd name="connsiteY3" fmla="*/ 3126658 h 3524864"/>
              <a:gd name="connsiteX4" fmla="*/ 1017639 w 2019734"/>
              <a:gd name="connsiteY4" fmla="*/ 2691580 h 3524864"/>
              <a:gd name="connsiteX5" fmla="*/ 1113503 w 2019734"/>
              <a:gd name="connsiteY5" fmla="*/ 2086896 h 3524864"/>
              <a:gd name="connsiteX6" fmla="*/ 1445342 w 2019734"/>
              <a:gd name="connsiteY6" fmla="*/ 1246238 h 3524864"/>
              <a:gd name="connsiteX7" fmla="*/ 1673146 w 2019734"/>
              <a:gd name="connsiteY7" fmla="*/ 817740 h 3524864"/>
              <a:gd name="connsiteX8" fmla="*/ 1932039 w 2019734"/>
              <a:gd name="connsiteY8" fmla="*/ 479322 h 3524864"/>
              <a:gd name="connsiteX9" fmla="*/ 2019734 w 2019734"/>
              <a:gd name="connsiteY9" fmla="*/ 238255 h 3524864"/>
              <a:gd name="connsiteX10" fmla="*/ 1917290 w 2019734"/>
              <a:gd name="connsiteY10" fmla="*/ 29496 h 3524864"/>
              <a:gd name="connsiteX11" fmla="*/ 1843548 w 2019734"/>
              <a:gd name="connsiteY11" fmla="*/ 0 h 3524864"/>
              <a:gd name="connsiteX12" fmla="*/ 1799197 w 2019734"/>
              <a:gd name="connsiteY12" fmla="*/ 321175 h 3524864"/>
              <a:gd name="connsiteX13" fmla="*/ 1688690 w 2019734"/>
              <a:gd name="connsiteY13" fmla="*/ 612058 h 3524864"/>
              <a:gd name="connsiteX14" fmla="*/ 1578873 w 2019734"/>
              <a:gd name="connsiteY14" fmla="*/ 882410 h 3524864"/>
              <a:gd name="connsiteX15" fmla="*/ 1288786 w 2019734"/>
              <a:gd name="connsiteY15" fmla="*/ 1383854 h 3524864"/>
              <a:gd name="connsiteX16" fmla="*/ 543304 w 2019734"/>
              <a:gd name="connsiteY16" fmla="*/ 2286583 h 3524864"/>
              <a:gd name="connsiteX17" fmla="*/ 0 w 2019734"/>
              <a:gd name="connsiteY17" fmla="*/ 3524864 h 3524864"/>
              <a:gd name="connsiteX0" fmla="*/ 0 w 2019734"/>
              <a:gd name="connsiteY0" fmla="*/ 3524864 h 3524864"/>
              <a:gd name="connsiteX1" fmla="*/ 368710 w 2019734"/>
              <a:gd name="connsiteY1" fmla="*/ 3318387 h 3524864"/>
              <a:gd name="connsiteX2" fmla="*/ 479323 w 2019734"/>
              <a:gd name="connsiteY2" fmla="*/ 3193025 h 3524864"/>
              <a:gd name="connsiteX3" fmla="*/ 1068463 w 2019734"/>
              <a:gd name="connsiteY3" fmla="*/ 3136526 h 3524864"/>
              <a:gd name="connsiteX4" fmla="*/ 1017639 w 2019734"/>
              <a:gd name="connsiteY4" fmla="*/ 2691580 h 3524864"/>
              <a:gd name="connsiteX5" fmla="*/ 1113503 w 2019734"/>
              <a:gd name="connsiteY5" fmla="*/ 2086896 h 3524864"/>
              <a:gd name="connsiteX6" fmla="*/ 1445342 w 2019734"/>
              <a:gd name="connsiteY6" fmla="*/ 1246238 h 3524864"/>
              <a:gd name="connsiteX7" fmla="*/ 1673146 w 2019734"/>
              <a:gd name="connsiteY7" fmla="*/ 817740 h 3524864"/>
              <a:gd name="connsiteX8" fmla="*/ 1932039 w 2019734"/>
              <a:gd name="connsiteY8" fmla="*/ 479322 h 3524864"/>
              <a:gd name="connsiteX9" fmla="*/ 2019734 w 2019734"/>
              <a:gd name="connsiteY9" fmla="*/ 238255 h 3524864"/>
              <a:gd name="connsiteX10" fmla="*/ 1917290 w 2019734"/>
              <a:gd name="connsiteY10" fmla="*/ 29496 h 3524864"/>
              <a:gd name="connsiteX11" fmla="*/ 1843548 w 2019734"/>
              <a:gd name="connsiteY11" fmla="*/ 0 h 3524864"/>
              <a:gd name="connsiteX12" fmla="*/ 1799197 w 2019734"/>
              <a:gd name="connsiteY12" fmla="*/ 321175 h 3524864"/>
              <a:gd name="connsiteX13" fmla="*/ 1688690 w 2019734"/>
              <a:gd name="connsiteY13" fmla="*/ 612058 h 3524864"/>
              <a:gd name="connsiteX14" fmla="*/ 1578873 w 2019734"/>
              <a:gd name="connsiteY14" fmla="*/ 882410 h 3524864"/>
              <a:gd name="connsiteX15" fmla="*/ 1288786 w 2019734"/>
              <a:gd name="connsiteY15" fmla="*/ 1383854 h 3524864"/>
              <a:gd name="connsiteX16" fmla="*/ 543304 w 2019734"/>
              <a:gd name="connsiteY16" fmla="*/ 2286583 h 3524864"/>
              <a:gd name="connsiteX17" fmla="*/ 0 w 2019734"/>
              <a:gd name="connsiteY17" fmla="*/ 3524864 h 3524864"/>
              <a:gd name="connsiteX0" fmla="*/ 0 w 2019734"/>
              <a:gd name="connsiteY0" fmla="*/ 3524864 h 3524864"/>
              <a:gd name="connsiteX1" fmla="*/ 368710 w 2019734"/>
              <a:gd name="connsiteY1" fmla="*/ 3318387 h 3524864"/>
              <a:gd name="connsiteX2" fmla="*/ 505636 w 2019734"/>
              <a:gd name="connsiteY2" fmla="*/ 3186446 h 3524864"/>
              <a:gd name="connsiteX3" fmla="*/ 1068463 w 2019734"/>
              <a:gd name="connsiteY3" fmla="*/ 3136526 h 3524864"/>
              <a:gd name="connsiteX4" fmla="*/ 1017639 w 2019734"/>
              <a:gd name="connsiteY4" fmla="*/ 2691580 h 3524864"/>
              <a:gd name="connsiteX5" fmla="*/ 1113503 w 2019734"/>
              <a:gd name="connsiteY5" fmla="*/ 2086896 h 3524864"/>
              <a:gd name="connsiteX6" fmla="*/ 1445342 w 2019734"/>
              <a:gd name="connsiteY6" fmla="*/ 1246238 h 3524864"/>
              <a:gd name="connsiteX7" fmla="*/ 1673146 w 2019734"/>
              <a:gd name="connsiteY7" fmla="*/ 817740 h 3524864"/>
              <a:gd name="connsiteX8" fmla="*/ 1932039 w 2019734"/>
              <a:gd name="connsiteY8" fmla="*/ 479322 h 3524864"/>
              <a:gd name="connsiteX9" fmla="*/ 2019734 w 2019734"/>
              <a:gd name="connsiteY9" fmla="*/ 238255 h 3524864"/>
              <a:gd name="connsiteX10" fmla="*/ 1917290 w 2019734"/>
              <a:gd name="connsiteY10" fmla="*/ 29496 h 3524864"/>
              <a:gd name="connsiteX11" fmla="*/ 1843548 w 2019734"/>
              <a:gd name="connsiteY11" fmla="*/ 0 h 3524864"/>
              <a:gd name="connsiteX12" fmla="*/ 1799197 w 2019734"/>
              <a:gd name="connsiteY12" fmla="*/ 321175 h 3524864"/>
              <a:gd name="connsiteX13" fmla="*/ 1688690 w 2019734"/>
              <a:gd name="connsiteY13" fmla="*/ 612058 h 3524864"/>
              <a:gd name="connsiteX14" fmla="*/ 1578873 w 2019734"/>
              <a:gd name="connsiteY14" fmla="*/ 882410 h 3524864"/>
              <a:gd name="connsiteX15" fmla="*/ 1288786 w 2019734"/>
              <a:gd name="connsiteY15" fmla="*/ 1383854 h 3524864"/>
              <a:gd name="connsiteX16" fmla="*/ 543304 w 2019734"/>
              <a:gd name="connsiteY16" fmla="*/ 2286583 h 3524864"/>
              <a:gd name="connsiteX17" fmla="*/ 0 w 2019734"/>
              <a:gd name="connsiteY17" fmla="*/ 3524864 h 3524864"/>
              <a:gd name="connsiteX0" fmla="*/ 0 w 2019734"/>
              <a:gd name="connsiteY0" fmla="*/ 3524864 h 3524864"/>
              <a:gd name="connsiteX1" fmla="*/ 368710 w 2019734"/>
              <a:gd name="connsiteY1" fmla="*/ 3318387 h 3524864"/>
              <a:gd name="connsiteX2" fmla="*/ 505636 w 2019734"/>
              <a:gd name="connsiteY2" fmla="*/ 3186446 h 3524864"/>
              <a:gd name="connsiteX3" fmla="*/ 1068463 w 2019734"/>
              <a:gd name="connsiteY3" fmla="*/ 3136526 h 3524864"/>
              <a:gd name="connsiteX4" fmla="*/ 1030796 w 2019734"/>
              <a:gd name="connsiteY4" fmla="*/ 2694869 h 3524864"/>
              <a:gd name="connsiteX5" fmla="*/ 1113503 w 2019734"/>
              <a:gd name="connsiteY5" fmla="*/ 2086896 h 3524864"/>
              <a:gd name="connsiteX6" fmla="*/ 1445342 w 2019734"/>
              <a:gd name="connsiteY6" fmla="*/ 1246238 h 3524864"/>
              <a:gd name="connsiteX7" fmla="*/ 1673146 w 2019734"/>
              <a:gd name="connsiteY7" fmla="*/ 817740 h 3524864"/>
              <a:gd name="connsiteX8" fmla="*/ 1932039 w 2019734"/>
              <a:gd name="connsiteY8" fmla="*/ 479322 h 3524864"/>
              <a:gd name="connsiteX9" fmla="*/ 2019734 w 2019734"/>
              <a:gd name="connsiteY9" fmla="*/ 238255 h 3524864"/>
              <a:gd name="connsiteX10" fmla="*/ 1917290 w 2019734"/>
              <a:gd name="connsiteY10" fmla="*/ 29496 h 3524864"/>
              <a:gd name="connsiteX11" fmla="*/ 1843548 w 2019734"/>
              <a:gd name="connsiteY11" fmla="*/ 0 h 3524864"/>
              <a:gd name="connsiteX12" fmla="*/ 1799197 w 2019734"/>
              <a:gd name="connsiteY12" fmla="*/ 321175 h 3524864"/>
              <a:gd name="connsiteX13" fmla="*/ 1688690 w 2019734"/>
              <a:gd name="connsiteY13" fmla="*/ 612058 h 3524864"/>
              <a:gd name="connsiteX14" fmla="*/ 1578873 w 2019734"/>
              <a:gd name="connsiteY14" fmla="*/ 882410 h 3524864"/>
              <a:gd name="connsiteX15" fmla="*/ 1288786 w 2019734"/>
              <a:gd name="connsiteY15" fmla="*/ 1383854 h 3524864"/>
              <a:gd name="connsiteX16" fmla="*/ 543304 w 2019734"/>
              <a:gd name="connsiteY16" fmla="*/ 2286583 h 3524864"/>
              <a:gd name="connsiteX17" fmla="*/ 0 w 2019734"/>
              <a:gd name="connsiteY17" fmla="*/ 3524864 h 3524864"/>
              <a:gd name="connsiteX0" fmla="*/ 0 w 2019734"/>
              <a:gd name="connsiteY0" fmla="*/ 3531442 h 3531442"/>
              <a:gd name="connsiteX1" fmla="*/ 368710 w 2019734"/>
              <a:gd name="connsiteY1" fmla="*/ 3324965 h 3531442"/>
              <a:gd name="connsiteX2" fmla="*/ 505636 w 2019734"/>
              <a:gd name="connsiteY2" fmla="*/ 3193024 h 3531442"/>
              <a:gd name="connsiteX3" fmla="*/ 1068463 w 2019734"/>
              <a:gd name="connsiteY3" fmla="*/ 3143104 h 3531442"/>
              <a:gd name="connsiteX4" fmla="*/ 1030796 w 2019734"/>
              <a:gd name="connsiteY4" fmla="*/ 2701447 h 3531442"/>
              <a:gd name="connsiteX5" fmla="*/ 1113503 w 2019734"/>
              <a:gd name="connsiteY5" fmla="*/ 2093474 h 3531442"/>
              <a:gd name="connsiteX6" fmla="*/ 1445342 w 2019734"/>
              <a:gd name="connsiteY6" fmla="*/ 1252816 h 3531442"/>
              <a:gd name="connsiteX7" fmla="*/ 1673146 w 2019734"/>
              <a:gd name="connsiteY7" fmla="*/ 824318 h 3531442"/>
              <a:gd name="connsiteX8" fmla="*/ 1932039 w 2019734"/>
              <a:gd name="connsiteY8" fmla="*/ 485900 h 3531442"/>
              <a:gd name="connsiteX9" fmla="*/ 2019734 w 2019734"/>
              <a:gd name="connsiteY9" fmla="*/ 244833 h 3531442"/>
              <a:gd name="connsiteX10" fmla="*/ 1917290 w 2019734"/>
              <a:gd name="connsiteY10" fmla="*/ 36074 h 3531442"/>
              <a:gd name="connsiteX11" fmla="*/ 1843548 w 2019734"/>
              <a:gd name="connsiteY11" fmla="*/ 0 h 3531442"/>
              <a:gd name="connsiteX12" fmla="*/ 1799197 w 2019734"/>
              <a:gd name="connsiteY12" fmla="*/ 327753 h 3531442"/>
              <a:gd name="connsiteX13" fmla="*/ 1688690 w 2019734"/>
              <a:gd name="connsiteY13" fmla="*/ 618636 h 3531442"/>
              <a:gd name="connsiteX14" fmla="*/ 1578873 w 2019734"/>
              <a:gd name="connsiteY14" fmla="*/ 888988 h 3531442"/>
              <a:gd name="connsiteX15" fmla="*/ 1288786 w 2019734"/>
              <a:gd name="connsiteY15" fmla="*/ 1390432 h 3531442"/>
              <a:gd name="connsiteX16" fmla="*/ 543304 w 2019734"/>
              <a:gd name="connsiteY16" fmla="*/ 2293161 h 3531442"/>
              <a:gd name="connsiteX17" fmla="*/ 0 w 2019734"/>
              <a:gd name="connsiteY17" fmla="*/ 3531442 h 3531442"/>
              <a:gd name="connsiteX0" fmla="*/ 0 w 2019734"/>
              <a:gd name="connsiteY0" fmla="*/ 3544599 h 3544599"/>
              <a:gd name="connsiteX1" fmla="*/ 368710 w 2019734"/>
              <a:gd name="connsiteY1" fmla="*/ 3338122 h 3544599"/>
              <a:gd name="connsiteX2" fmla="*/ 505636 w 2019734"/>
              <a:gd name="connsiteY2" fmla="*/ 3206181 h 3544599"/>
              <a:gd name="connsiteX3" fmla="*/ 1068463 w 2019734"/>
              <a:gd name="connsiteY3" fmla="*/ 3156261 h 3544599"/>
              <a:gd name="connsiteX4" fmla="*/ 1030796 w 2019734"/>
              <a:gd name="connsiteY4" fmla="*/ 2714604 h 3544599"/>
              <a:gd name="connsiteX5" fmla="*/ 1113503 w 2019734"/>
              <a:gd name="connsiteY5" fmla="*/ 2106631 h 3544599"/>
              <a:gd name="connsiteX6" fmla="*/ 1445342 w 2019734"/>
              <a:gd name="connsiteY6" fmla="*/ 1265973 h 3544599"/>
              <a:gd name="connsiteX7" fmla="*/ 1673146 w 2019734"/>
              <a:gd name="connsiteY7" fmla="*/ 837475 h 3544599"/>
              <a:gd name="connsiteX8" fmla="*/ 1932039 w 2019734"/>
              <a:gd name="connsiteY8" fmla="*/ 499057 h 3544599"/>
              <a:gd name="connsiteX9" fmla="*/ 2019734 w 2019734"/>
              <a:gd name="connsiteY9" fmla="*/ 257990 h 3544599"/>
              <a:gd name="connsiteX10" fmla="*/ 1917290 w 2019734"/>
              <a:gd name="connsiteY10" fmla="*/ 49231 h 3544599"/>
              <a:gd name="connsiteX11" fmla="*/ 1850126 w 2019734"/>
              <a:gd name="connsiteY11" fmla="*/ 0 h 3544599"/>
              <a:gd name="connsiteX12" fmla="*/ 1799197 w 2019734"/>
              <a:gd name="connsiteY12" fmla="*/ 340910 h 3544599"/>
              <a:gd name="connsiteX13" fmla="*/ 1688690 w 2019734"/>
              <a:gd name="connsiteY13" fmla="*/ 631793 h 3544599"/>
              <a:gd name="connsiteX14" fmla="*/ 1578873 w 2019734"/>
              <a:gd name="connsiteY14" fmla="*/ 902145 h 3544599"/>
              <a:gd name="connsiteX15" fmla="*/ 1288786 w 2019734"/>
              <a:gd name="connsiteY15" fmla="*/ 1403589 h 3544599"/>
              <a:gd name="connsiteX16" fmla="*/ 543304 w 2019734"/>
              <a:gd name="connsiteY16" fmla="*/ 2306318 h 3544599"/>
              <a:gd name="connsiteX17" fmla="*/ 0 w 2019734"/>
              <a:gd name="connsiteY17" fmla="*/ 3544599 h 3544599"/>
              <a:gd name="connsiteX0" fmla="*/ 0 w 2019734"/>
              <a:gd name="connsiteY0" fmla="*/ 3547888 h 3547888"/>
              <a:gd name="connsiteX1" fmla="*/ 368710 w 2019734"/>
              <a:gd name="connsiteY1" fmla="*/ 3341411 h 3547888"/>
              <a:gd name="connsiteX2" fmla="*/ 505636 w 2019734"/>
              <a:gd name="connsiteY2" fmla="*/ 3209470 h 3547888"/>
              <a:gd name="connsiteX3" fmla="*/ 1068463 w 2019734"/>
              <a:gd name="connsiteY3" fmla="*/ 3159550 h 3547888"/>
              <a:gd name="connsiteX4" fmla="*/ 1030796 w 2019734"/>
              <a:gd name="connsiteY4" fmla="*/ 2717893 h 3547888"/>
              <a:gd name="connsiteX5" fmla="*/ 1113503 w 2019734"/>
              <a:gd name="connsiteY5" fmla="*/ 2109920 h 3547888"/>
              <a:gd name="connsiteX6" fmla="*/ 1445342 w 2019734"/>
              <a:gd name="connsiteY6" fmla="*/ 1269262 h 3547888"/>
              <a:gd name="connsiteX7" fmla="*/ 1673146 w 2019734"/>
              <a:gd name="connsiteY7" fmla="*/ 840764 h 3547888"/>
              <a:gd name="connsiteX8" fmla="*/ 1932039 w 2019734"/>
              <a:gd name="connsiteY8" fmla="*/ 502346 h 3547888"/>
              <a:gd name="connsiteX9" fmla="*/ 2019734 w 2019734"/>
              <a:gd name="connsiteY9" fmla="*/ 261279 h 3547888"/>
              <a:gd name="connsiteX10" fmla="*/ 1917290 w 2019734"/>
              <a:gd name="connsiteY10" fmla="*/ 52520 h 3547888"/>
              <a:gd name="connsiteX11" fmla="*/ 1846836 w 2019734"/>
              <a:gd name="connsiteY11" fmla="*/ 0 h 3547888"/>
              <a:gd name="connsiteX12" fmla="*/ 1799197 w 2019734"/>
              <a:gd name="connsiteY12" fmla="*/ 344199 h 3547888"/>
              <a:gd name="connsiteX13" fmla="*/ 1688690 w 2019734"/>
              <a:gd name="connsiteY13" fmla="*/ 635082 h 3547888"/>
              <a:gd name="connsiteX14" fmla="*/ 1578873 w 2019734"/>
              <a:gd name="connsiteY14" fmla="*/ 905434 h 3547888"/>
              <a:gd name="connsiteX15" fmla="*/ 1288786 w 2019734"/>
              <a:gd name="connsiteY15" fmla="*/ 1406878 h 3547888"/>
              <a:gd name="connsiteX16" fmla="*/ 543304 w 2019734"/>
              <a:gd name="connsiteY16" fmla="*/ 2309607 h 3547888"/>
              <a:gd name="connsiteX17" fmla="*/ 0 w 2019734"/>
              <a:gd name="connsiteY17" fmla="*/ 3547888 h 3547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019734" h="3547888">
                <a:moveTo>
                  <a:pt x="0" y="3547888"/>
                </a:moveTo>
                <a:lnTo>
                  <a:pt x="368710" y="3341411"/>
                </a:lnTo>
                <a:lnTo>
                  <a:pt x="505636" y="3209470"/>
                </a:lnTo>
                <a:lnTo>
                  <a:pt x="1068463" y="3159550"/>
                </a:lnTo>
                <a:lnTo>
                  <a:pt x="1030796" y="2717893"/>
                </a:lnTo>
                <a:lnTo>
                  <a:pt x="1113503" y="2109920"/>
                </a:lnTo>
                <a:lnTo>
                  <a:pt x="1445342" y="1269262"/>
                </a:lnTo>
                <a:lnTo>
                  <a:pt x="1673146" y="840764"/>
                </a:lnTo>
                <a:lnTo>
                  <a:pt x="1932039" y="502346"/>
                </a:lnTo>
                <a:cubicBezTo>
                  <a:pt x="1961271" y="421990"/>
                  <a:pt x="2003659" y="361370"/>
                  <a:pt x="2019734" y="261279"/>
                </a:cubicBezTo>
                <a:cubicBezTo>
                  <a:pt x="2002032" y="188403"/>
                  <a:pt x="1951438" y="122106"/>
                  <a:pt x="1917290" y="52520"/>
                </a:cubicBezTo>
                <a:lnTo>
                  <a:pt x="1846836" y="0"/>
                </a:lnTo>
                <a:lnTo>
                  <a:pt x="1799197" y="344199"/>
                </a:lnTo>
                <a:lnTo>
                  <a:pt x="1688690" y="635082"/>
                </a:lnTo>
                <a:lnTo>
                  <a:pt x="1578873" y="905434"/>
                </a:lnTo>
                <a:lnTo>
                  <a:pt x="1288786" y="1406878"/>
                </a:lnTo>
                <a:lnTo>
                  <a:pt x="543304" y="2309607"/>
                </a:lnTo>
                <a:lnTo>
                  <a:pt x="0" y="3547888"/>
                </a:lnTo>
                <a:close/>
              </a:path>
            </a:pathLst>
          </a:custGeom>
          <a:solidFill>
            <a:srgbClr val="70AD47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文字方塊 40"/>
          <p:cNvSpPr txBox="1"/>
          <p:nvPr/>
        </p:nvSpPr>
        <p:spPr>
          <a:xfrm rot="1321711">
            <a:off x="3138059" y="2745637"/>
            <a:ext cx="32573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洲</a:t>
            </a:r>
            <a:endParaRPr lang="en-US" altLang="zh-TW" sz="1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子</a:t>
            </a:r>
            <a:endParaRPr lang="en-US" altLang="zh-TW" sz="1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洋</a:t>
            </a:r>
            <a:endParaRPr lang="en-US" altLang="zh-TW" sz="1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</a:t>
            </a:r>
            <a:endParaRPr lang="en-US" altLang="zh-TW" sz="1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劃</a:t>
            </a:r>
            <a:endParaRPr lang="en-US" altLang="zh-TW" sz="1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</a:p>
        </p:txBody>
      </p:sp>
      <p:sp>
        <p:nvSpPr>
          <p:cNvPr id="42" name="手繪多邊形 41"/>
          <p:cNvSpPr/>
          <p:nvPr/>
        </p:nvSpPr>
        <p:spPr>
          <a:xfrm>
            <a:off x="3414521" y="1084364"/>
            <a:ext cx="1113131" cy="5104263"/>
          </a:xfrm>
          <a:custGeom>
            <a:avLst/>
            <a:gdLst>
              <a:gd name="connsiteX0" fmla="*/ 1112385 w 1129457"/>
              <a:gd name="connsiteY0" fmla="*/ 0 h 5297177"/>
              <a:gd name="connsiteX1" fmla="*/ 1112385 w 1129457"/>
              <a:gd name="connsiteY1" fmla="*/ 266131 h 5297177"/>
              <a:gd name="connsiteX2" fmla="*/ 934965 w 1129457"/>
              <a:gd name="connsiteY2" fmla="*/ 525439 h 5297177"/>
              <a:gd name="connsiteX3" fmla="*/ 634714 w 1129457"/>
              <a:gd name="connsiteY3" fmla="*/ 948519 h 5297177"/>
              <a:gd name="connsiteX4" fmla="*/ 375406 w 1129457"/>
              <a:gd name="connsiteY4" fmla="*/ 1453487 h 5297177"/>
              <a:gd name="connsiteX5" fmla="*/ 150218 w 1129457"/>
              <a:gd name="connsiteY5" fmla="*/ 2033516 h 5297177"/>
              <a:gd name="connsiteX6" fmla="*/ 93 w 1129457"/>
              <a:gd name="connsiteY6" fmla="*/ 2872854 h 5297177"/>
              <a:gd name="connsiteX7" fmla="*/ 170690 w 1129457"/>
              <a:gd name="connsiteY7" fmla="*/ 3991970 h 5297177"/>
              <a:gd name="connsiteX8" fmla="*/ 552827 w 1129457"/>
              <a:gd name="connsiteY8" fmla="*/ 4653887 h 5297177"/>
              <a:gd name="connsiteX9" fmla="*/ 1078266 w 1129457"/>
              <a:gd name="connsiteY9" fmla="*/ 5261212 h 5297177"/>
              <a:gd name="connsiteX0" fmla="*/ 1112385 w 1129457"/>
              <a:gd name="connsiteY0" fmla="*/ 0 h 4653887"/>
              <a:gd name="connsiteX1" fmla="*/ 1112385 w 1129457"/>
              <a:gd name="connsiteY1" fmla="*/ 266131 h 4653887"/>
              <a:gd name="connsiteX2" fmla="*/ 934965 w 1129457"/>
              <a:gd name="connsiteY2" fmla="*/ 525439 h 4653887"/>
              <a:gd name="connsiteX3" fmla="*/ 634714 w 1129457"/>
              <a:gd name="connsiteY3" fmla="*/ 948519 h 4653887"/>
              <a:gd name="connsiteX4" fmla="*/ 375406 w 1129457"/>
              <a:gd name="connsiteY4" fmla="*/ 1453487 h 4653887"/>
              <a:gd name="connsiteX5" fmla="*/ 150218 w 1129457"/>
              <a:gd name="connsiteY5" fmla="*/ 2033516 h 4653887"/>
              <a:gd name="connsiteX6" fmla="*/ 93 w 1129457"/>
              <a:gd name="connsiteY6" fmla="*/ 2872854 h 4653887"/>
              <a:gd name="connsiteX7" fmla="*/ 170690 w 1129457"/>
              <a:gd name="connsiteY7" fmla="*/ 3991970 h 4653887"/>
              <a:gd name="connsiteX8" fmla="*/ 552827 w 1129457"/>
              <a:gd name="connsiteY8" fmla="*/ 4653887 h 4653887"/>
              <a:gd name="connsiteX0" fmla="*/ 1112385 w 1129457"/>
              <a:gd name="connsiteY0" fmla="*/ 0 h 5104263"/>
              <a:gd name="connsiteX1" fmla="*/ 1112385 w 1129457"/>
              <a:gd name="connsiteY1" fmla="*/ 266131 h 5104263"/>
              <a:gd name="connsiteX2" fmla="*/ 934965 w 1129457"/>
              <a:gd name="connsiteY2" fmla="*/ 525439 h 5104263"/>
              <a:gd name="connsiteX3" fmla="*/ 634714 w 1129457"/>
              <a:gd name="connsiteY3" fmla="*/ 948519 h 5104263"/>
              <a:gd name="connsiteX4" fmla="*/ 375406 w 1129457"/>
              <a:gd name="connsiteY4" fmla="*/ 1453487 h 5104263"/>
              <a:gd name="connsiteX5" fmla="*/ 150218 w 1129457"/>
              <a:gd name="connsiteY5" fmla="*/ 2033516 h 5104263"/>
              <a:gd name="connsiteX6" fmla="*/ 93 w 1129457"/>
              <a:gd name="connsiteY6" fmla="*/ 2872854 h 5104263"/>
              <a:gd name="connsiteX7" fmla="*/ 170690 w 1129457"/>
              <a:gd name="connsiteY7" fmla="*/ 3991970 h 5104263"/>
              <a:gd name="connsiteX8" fmla="*/ 900845 w 1129457"/>
              <a:gd name="connsiteY8" fmla="*/ 5104263 h 5104263"/>
              <a:gd name="connsiteX0" fmla="*/ 1113035 w 1130107"/>
              <a:gd name="connsiteY0" fmla="*/ 0 h 5104263"/>
              <a:gd name="connsiteX1" fmla="*/ 1113035 w 1130107"/>
              <a:gd name="connsiteY1" fmla="*/ 266131 h 5104263"/>
              <a:gd name="connsiteX2" fmla="*/ 935615 w 1130107"/>
              <a:gd name="connsiteY2" fmla="*/ 525439 h 5104263"/>
              <a:gd name="connsiteX3" fmla="*/ 635364 w 1130107"/>
              <a:gd name="connsiteY3" fmla="*/ 948519 h 5104263"/>
              <a:gd name="connsiteX4" fmla="*/ 376056 w 1130107"/>
              <a:gd name="connsiteY4" fmla="*/ 1453487 h 5104263"/>
              <a:gd name="connsiteX5" fmla="*/ 150868 w 1130107"/>
              <a:gd name="connsiteY5" fmla="*/ 2033516 h 5104263"/>
              <a:gd name="connsiteX6" fmla="*/ 743 w 1130107"/>
              <a:gd name="connsiteY6" fmla="*/ 2872854 h 5104263"/>
              <a:gd name="connsiteX7" fmla="*/ 212283 w 1130107"/>
              <a:gd name="connsiteY7" fmla="*/ 3991970 h 5104263"/>
              <a:gd name="connsiteX8" fmla="*/ 901495 w 1130107"/>
              <a:gd name="connsiteY8" fmla="*/ 5104263 h 5104263"/>
              <a:gd name="connsiteX0" fmla="*/ 1112643 w 1129715"/>
              <a:gd name="connsiteY0" fmla="*/ 0 h 5104263"/>
              <a:gd name="connsiteX1" fmla="*/ 1112643 w 1129715"/>
              <a:gd name="connsiteY1" fmla="*/ 266131 h 5104263"/>
              <a:gd name="connsiteX2" fmla="*/ 935223 w 1129715"/>
              <a:gd name="connsiteY2" fmla="*/ 525439 h 5104263"/>
              <a:gd name="connsiteX3" fmla="*/ 634972 w 1129715"/>
              <a:gd name="connsiteY3" fmla="*/ 948519 h 5104263"/>
              <a:gd name="connsiteX4" fmla="*/ 375664 w 1129715"/>
              <a:gd name="connsiteY4" fmla="*/ 1453487 h 5104263"/>
              <a:gd name="connsiteX5" fmla="*/ 150476 w 1129715"/>
              <a:gd name="connsiteY5" fmla="*/ 2033516 h 5104263"/>
              <a:gd name="connsiteX6" fmla="*/ 351 w 1129715"/>
              <a:gd name="connsiteY6" fmla="*/ 2872854 h 5104263"/>
              <a:gd name="connsiteX7" fmla="*/ 191419 w 1129715"/>
              <a:gd name="connsiteY7" fmla="*/ 3998794 h 5104263"/>
              <a:gd name="connsiteX8" fmla="*/ 901103 w 1129715"/>
              <a:gd name="connsiteY8" fmla="*/ 5104263 h 5104263"/>
              <a:gd name="connsiteX0" fmla="*/ 1112643 w 1128260"/>
              <a:gd name="connsiteY0" fmla="*/ 0 h 5104263"/>
              <a:gd name="connsiteX1" fmla="*/ 1112643 w 1128260"/>
              <a:gd name="connsiteY1" fmla="*/ 266131 h 5104263"/>
              <a:gd name="connsiteX2" fmla="*/ 956005 w 1128260"/>
              <a:gd name="connsiteY2" fmla="*/ 533751 h 5104263"/>
              <a:gd name="connsiteX3" fmla="*/ 634972 w 1128260"/>
              <a:gd name="connsiteY3" fmla="*/ 948519 h 5104263"/>
              <a:gd name="connsiteX4" fmla="*/ 375664 w 1128260"/>
              <a:gd name="connsiteY4" fmla="*/ 1453487 h 5104263"/>
              <a:gd name="connsiteX5" fmla="*/ 150476 w 1128260"/>
              <a:gd name="connsiteY5" fmla="*/ 2033516 h 5104263"/>
              <a:gd name="connsiteX6" fmla="*/ 351 w 1128260"/>
              <a:gd name="connsiteY6" fmla="*/ 2872854 h 5104263"/>
              <a:gd name="connsiteX7" fmla="*/ 191419 w 1128260"/>
              <a:gd name="connsiteY7" fmla="*/ 3998794 h 5104263"/>
              <a:gd name="connsiteX8" fmla="*/ 901103 w 1128260"/>
              <a:gd name="connsiteY8" fmla="*/ 5104263 h 5104263"/>
              <a:gd name="connsiteX0" fmla="*/ 1112643 w 1128260"/>
              <a:gd name="connsiteY0" fmla="*/ 0 h 5104263"/>
              <a:gd name="connsiteX1" fmla="*/ 1112643 w 1128260"/>
              <a:gd name="connsiteY1" fmla="*/ 266131 h 5104263"/>
              <a:gd name="connsiteX2" fmla="*/ 956005 w 1128260"/>
              <a:gd name="connsiteY2" fmla="*/ 533751 h 5104263"/>
              <a:gd name="connsiteX3" fmla="*/ 639129 w 1128260"/>
              <a:gd name="connsiteY3" fmla="*/ 969301 h 5104263"/>
              <a:gd name="connsiteX4" fmla="*/ 375664 w 1128260"/>
              <a:gd name="connsiteY4" fmla="*/ 1453487 h 5104263"/>
              <a:gd name="connsiteX5" fmla="*/ 150476 w 1128260"/>
              <a:gd name="connsiteY5" fmla="*/ 2033516 h 5104263"/>
              <a:gd name="connsiteX6" fmla="*/ 351 w 1128260"/>
              <a:gd name="connsiteY6" fmla="*/ 2872854 h 5104263"/>
              <a:gd name="connsiteX7" fmla="*/ 191419 w 1128260"/>
              <a:gd name="connsiteY7" fmla="*/ 3998794 h 5104263"/>
              <a:gd name="connsiteX8" fmla="*/ 901103 w 1128260"/>
              <a:gd name="connsiteY8" fmla="*/ 5104263 h 5104263"/>
              <a:gd name="connsiteX0" fmla="*/ 1112643 w 1119637"/>
              <a:gd name="connsiteY0" fmla="*/ 0 h 5104263"/>
              <a:gd name="connsiteX1" fmla="*/ 1091861 w 1119637"/>
              <a:gd name="connsiteY1" fmla="*/ 261974 h 5104263"/>
              <a:gd name="connsiteX2" fmla="*/ 956005 w 1119637"/>
              <a:gd name="connsiteY2" fmla="*/ 533751 h 5104263"/>
              <a:gd name="connsiteX3" fmla="*/ 639129 w 1119637"/>
              <a:gd name="connsiteY3" fmla="*/ 969301 h 5104263"/>
              <a:gd name="connsiteX4" fmla="*/ 375664 w 1119637"/>
              <a:gd name="connsiteY4" fmla="*/ 1453487 h 5104263"/>
              <a:gd name="connsiteX5" fmla="*/ 150476 w 1119637"/>
              <a:gd name="connsiteY5" fmla="*/ 2033516 h 5104263"/>
              <a:gd name="connsiteX6" fmla="*/ 351 w 1119637"/>
              <a:gd name="connsiteY6" fmla="*/ 2872854 h 5104263"/>
              <a:gd name="connsiteX7" fmla="*/ 191419 w 1119637"/>
              <a:gd name="connsiteY7" fmla="*/ 3998794 h 5104263"/>
              <a:gd name="connsiteX8" fmla="*/ 901103 w 1119637"/>
              <a:gd name="connsiteY8" fmla="*/ 5104263 h 5104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9637" h="5104263">
                <a:moveTo>
                  <a:pt x="1112643" y="0"/>
                </a:moveTo>
                <a:cubicBezTo>
                  <a:pt x="1127428" y="89279"/>
                  <a:pt x="1117967" y="173016"/>
                  <a:pt x="1091861" y="261974"/>
                </a:cubicBezTo>
                <a:cubicBezTo>
                  <a:pt x="1065755" y="350932"/>
                  <a:pt x="1031460" y="415863"/>
                  <a:pt x="956005" y="533751"/>
                </a:cubicBezTo>
                <a:cubicBezTo>
                  <a:pt x="880550" y="651639"/>
                  <a:pt x="735852" y="816012"/>
                  <a:pt x="639129" y="969301"/>
                </a:cubicBezTo>
                <a:cubicBezTo>
                  <a:pt x="542406" y="1122590"/>
                  <a:pt x="457106" y="1276118"/>
                  <a:pt x="375664" y="1453487"/>
                </a:cubicBezTo>
                <a:cubicBezTo>
                  <a:pt x="294222" y="1630856"/>
                  <a:pt x="213028" y="1796955"/>
                  <a:pt x="150476" y="2033516"/>
                </a:cubicBezTo>
                <a:cubicBezTo>
                  <a:pt x="87924" y="2270077"/>
                  <a:pt x="-6473" y="2545308"/>
                  <a:pt x="351" y="2872854"/>
                </a:cubicBezTo>
                <a:cubicBezTo>
                  <a:pt x="7175" y="3200400"/>
                  <a:pt x="41294" y="3626893"/>
                  <a:pt x="191419" y="3998794"/>
                </a:cubicBezTo>
                <a:cubicBezTo>
                  <a:pt x="341544" y="4370695"/>
                  <a:pt x="749840" y="4892723"/>
                  <a:pt x="901103" y="5104263"/>
                </a:cubicBezTo>
              </a:path>
            </a:pathLst>
          </a:custGeom>
          <a:noFill/>
          <a:ln w="76200">
            <a:solidFill>
              <a:srgbClr val="FF0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文字方塊 42"/>
          <p:cNvSpPr txBox="1"/>
          <p:nvPr/>
        </p:nvSpPr>
        <p:spPr>
          <a:xfrm rot="970618">
            <a:off x="6210743" y="1357446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淡水河</a:t>
            </a:r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4" name="直線單箭頭接點 43"/>
          <p:cNvCxnSpPr/>
          <p:nvPr/>
        </p:nvCxnSpPr>
        <p:spPr>
          <a:xfrm flipH="1" flipV="1">
            <a:off x="3434371" y="6388171"/>
            <a:ext cx="219336" cy="73454"/>
          </a:xfrm>
          <a:prstGeom prst="straightConnector1">
            <a:avLst/>
          </a:prstGeom>
          <a:ln w="28575">
            <a:solidFill>
              <a:srgbClr val="00FFFF">
                <a:alpha val="5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矩形 45"/>
          <p:cNvSpPr/>
          <p:nvPr/>
        </p:nvSpPr>
        <p:spPr>
          <a:xfrm rot="-1080000">
            <a:off x="3559930" y="4955248"/>
            <a:ext cx="49407" cy="1219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 46"/>
          <p:cNvSpPr/>
          <p:nvPr/>
        </p:nvSpPr>
        <p:spPr>
          <a:xfrm rot="-1620000">
            <a:off x="3753381" y="5343869"/>
            <a:ext cx="49407" cy="1219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8" name="直線接點 47"/>
          <p:cNvCxnSpPr/>
          <p:nvPr/>
        </p:nvCxnSpPr>
        <p:spPr>
          <a:xfrm>
            <a:off x="3679351" y="2760091"/>
            <a:ext cx="1131945" cy="125320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接點 48"/>
          <p:cNvCxnSpPr/>
          <p:nvPr/>
        </p:nvCxnSpPr>
        <p:spPr>
          <a:xfrm>
            <a:off x="4847033" y="4023202"/>
            <a:ext cx="396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字方塊 49"/>
          <p:cNvSpPr txBox="1"/>
          <p:nvPr/>
        </p:nvSpPr>
        <p:spPr>
          <a:xfrm>
            <a:off x="5334233" y="3764714"/>
            <a:ext cx="1723549" cy="52322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堤防加高工程</a:t>
            </a:r>
            <a:endParaRPr lang="en-US" altLang="zh-TW" sz="1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-0k+012~3k+821.22</a:t>
            </a:r>
            <a:endParaRPr lang="zh-TW" altLang="en-US" sz="1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" name="文字方塊 50"/>
          <p:cNvSpPr txBox="1"/>
          <p:nvPr/>
        </p:nvSpPr>
        <p:spPr>
          <a:xfrm>
            <a:off x="755549" y="2827429"/>
            <a:ext cx="1620957" cy="33855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zh-TW" altLang="en-US" sz="1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五越堤坡道</a:t>
            </a:r>
          </a:p>
        </p:txBody>
      </p:sp>
      <p:cxnSp>
        <p:nvCxnSpPr>
          <p:cNvPr id="52" name="直線接點 51"/>
          <p:cNvCxnSpPr/>
          <p:nvPr/>
        </p:nvCxnSpPr>
        <p:spPr>
          <a:xfrm>
            <a:off x="2381498" y="3003829"/>
            <a:ext cx="396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接點 52"/>
          <p:cNvCxnSpPr/>
          <p:nvPr/>
        </p:nvCxnSpPr>
        <p:spPr>
          <a:xfrm>
            <a:off x="2791562" y="3003814"/>
            <a:ext cx="0" cy="201219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接點 53"/>
          <p:cNvCxnSpPr/>
          <p:nvPr/>
        </p:nvCxnSpPr>
        <p:spPr>
          <a:xfrm>
            <a:off x="2790915" y="5019595"/>
            <a:ext cx="756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接點 54"/>
          <p:cNvCxnSpPr/>
          <p:nvPr/>
        </p:nvCxnSpPr>
        <p:spPr>
          <a:xfrm>
            <a:off x="2781766" y="5030050"/>
            <a:ext cx="955174" cy="37477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矩形 58"/>
          <p:cNvSpPr/>
          <p:nvPr/>
        </p:nvSpPr>
        <p:spPr>
          <a:xfrm rot="2040000">
            <a:off x="4305446" y="1542365"/>
            <a:ext cx="49407" cy="1219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0" name="直線接點 59"/>
          <p:cNvCxnSpPr/>
          <p:nvPr/>
        </p:nvCxnSpPr>
        <p:spPr>
          <a:xfrm flipV="1">
            <a:off x="2787442" y="2247814"/>
            <a:ext cx="0" cy="7560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接點 60"/>
          <p:cNvCxnSpPr/>
          <p:nvPr/>
        </p:nvCxnSpPr>
        <p:spPr>
          <a:xfrm flipV="1">
            <a:off x="2777498" y="1620089"/>
            <a:ext cx="1501995" cy="62993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矩形 61"/>
          <p:cNvSpPr/>
          <p:nvPr/>
        </p:nvSpPr>
        <p:spPr>
          <a:xfrm rot="1123535">
            <a:off x="2178675" y="4812781"/>
            <a:ext cx="6463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中興路</a:t>
            </a:r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63" name="直線接點 62"/>
          <p:cNvCxnSpPr/>
          <p:nvPr/>
        </p:nvCxnSpPr>
        <p:spPr>
          <a:xfrm>
            <a:off x="6947015" y="1851070"/>
            <a:ext cx="468000" cy="0"/>
          </a:xfrm>
          <a:prstGeom prst="line">
            <a:avLst/>
          </a:prstGeom>
          <a:ln w="7620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矩形 63"/>
          <p:cNvSpPr/>
          <p:nvPr/>
        </p:nvSpPr>
        <p:spPr>
          <a:xfrm>
            <a:off x="7315242" y="1666404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：工程範圍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5" name="套索 64"/>
          <p:cNvSpPr/>
          <p:nvPr/>
        </p:nvSpPr>
        <p:spPr>
          <a:xfrm rot="6780000">
            <a:off x="1212652" y="6357730"/>
            <a:ext cx="914400" cy="914400"/>
          </a:xfrm>
          <a:prstGeom prst="chord">
            <a:avLst>
              <a:gd name="adj1" fmla="val 4237940"/>
              <a:gd name="adj2" fmla="val 14676692"/>
            </a:avLst>
          </a:prstGeom>
          <a:solidFill>
            <a:srgbClr val="5B9BD5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矩形 65"/>
          <p:cNvSpPr/>
          <p:nvPr/>
        </p:nvSpPr>
        <p:spPr>
          <a:xfrm>
            <a:off x="1222746" y="6339576"/>
            <a:ext cx="7232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五股</a:t>
            </a:r>
            <a:endParaRPr lang="en-US" altLang="zh-TW" sz="1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交流道</a:t>
            </a:r>
            <a:endParaRPr lang="en-US" altLang="zh-TW" sz="1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7" name="手繪多邊形 66"/>
          <p:cNvSpPr/>
          <p:nvPr/>
        </p:nvSpPr>
        <p:spPr>
          <a:xfrm>
            <a:off x="2809875" y="5734001"/>
            <a:ext cx="6029325" cy="1009699"/>
          </a:xfrm>
          <a:custGeom>
            <a:avLst/>
            <a:gdLst>
              <a:gd name="connsiteX0" fmla="*/ 0 w 6029325"/>
              <a:gd name="connsiteY0" fmla="*/ 1009699 h 1009699"/>
              <a:gd name="connsiteX1" fmla="*/ 1504950 w 6029325"/>
              <a:gd name="connsiteY1" fmla="*/ 504874 h 1009699"/>
              <a:gd name="connsiteX2" fmla="*/ 2552700 w 6029325"/>
              <a:gd name="connsiteY2" fmla="*/ 114349 h 1009699"/>
              <a:gd name="connsiteX3" fmla="*/ 3362325 w 6029325"/>
              <a:gd name="connsiteY3" fmla="*/ 49 h 1009699"/>
              <a:gd name="connsiteX4" fmla="*/ 4105275 w 6029325"/>
              <a:gd name="connsiteY4" fmla="*/ 104824 h 1009699"/>
              <a:gd name="connsiteX5" fmla="*/ 5362575 w 6029325"/>
              <a:gd name="connsiteY5" fmla="*/ 419149 h 1009699"/>
              <a:gd name="connsiteX6" fmla="*/ 6029325 w 6029325"/>
              <a:gd name="connsiteY6" fmla="*/ 390574 h 1009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9325" h="1009699">
                <a:moveTo>
                  <a:pt x="0" y="1009699"/>
                </a:moveTo>
                <a:lnTo>
                  <a:pt x="1504950" y="504874"/>
                </a:lnTo>
                <a:cubicBezTo>
                  <a:pt x="1930400" y="355649"/>
                  <a:pt x="2243138" y="198486"/>
                  <a:pt x="2552700" y="114349"/>
                </a:cubicBezTo>
                <a:cubicBezTo>
                  <a:pt x="2862263" y="30211"/>
                  <a:pt x="3103563" y="1636"/>
                  <a:pt x="3362325" y="49"/>
                </a:cubicBezTo>
                <a:cubicBezTo>
                  <a:pt x="3621087" y="-1538"/>
                  <a:pt x="3771900" y="34974"/>
                  <a:pt x="4105275" y="104824"/>
                </a:cubicBezTo>
                <a:cubicBezTo>
                  <a:pt x="4438650" y="174674"/>
                  <a:pt x="5041900" y="371524"/>
                  <a:pt x="5362575" y="419149"/>
                </a:cubicBezTo>
                <a:cubicBezTo>
                  <a:pt x="5683250" y="466774"/>
                  <a:pt x="5856287" y="428674"/>
                  <a:pt x="6029325" y="390574"/>
                </a:cubicBez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文字方塊 67"/>
          <p:cNvSpPr txBox="1"/>
          <p:nvPr/>
        </p:nvSpPr>
        <p:spPr>
          <a:xfrm rot="20543793">
            <a:off x="3260816" y="6119126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國道一號</a:t>
            </a:r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9" name="橢圓 68"/>
          <p:cNvSpPr>
            <a:spLocks noChangeAspect="1"/>
          </p:cNvSpPr>
          <p:nvPr/>
        </p:nvSpPr>
        <p:spPr>
          <a:xfrm>
            <a:off x="3075062" y="6257300"/>
            <a:ext cx="252000" cy="25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0" name="圖片 6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029" y="6206859"/>
            <a:ext cx="324000" cy="324000"/>
          </a:xfrm>
          <a:prstGeom prst="rect">
            <a:avLst/>
          </a:prstGeom>
        </p:spPr>
      </p:pic>
      <p:sp>
        <p:nvSpPr>
          <p:cNvPr id="71" name="橢圓 70"/>
          <p:cNvSpPr>
            <a:spLocks noChangeAspect="1"/>
          </p:cNvSpPr>
          <p:nvPr/>
        </p:nvSpPr>
        <p:spPr>
          <a:xfrm>
            <a:off x="4294926" y="6127418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2" name="橢圓 71"/>
          <p:cNvSpPr>
            <a:spLocks noChangeAspect="1"/>
          </p:cNvSpPr>
          <p:nvPr/>
        </p:nvSpPr>
        <p:spPr>
          <a:xfrm>
            <a:off x="4451301" y="938781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3" name="矩形 72"/>
          <p:cNvSpPr/>
          <p:nvPr/>
        </p:nvSpPr>
        <p:spPr>
          <a:xfrm>
            <a:off x="4527686" y="6139968"/>
            <a:ext cx="2887329" cy="369332"/>
          </a:xfrm>
          <a:prstGeom prst="rect">
            <a:avLst/>
          </a:prstGeom>
          <a:solidFill>
            <a:srgbClr val="E7E6E6">
              <a:alpha val="50196"/>
            </a:srgbClr>
          </a:solidFill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工程範圍終點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高速公路橋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/>
          </a:p>
        </p:txBody>
      </p:sp>
      <p:sp>
        <p:nvSpPr>
          <p:cNvPr id="74" name="矩形 73"/>
          <p:cNvSpPr/>
          <p:nvPr/>
        </p:nvSpPr>
        <p:spPr>
          <a:xfrm>
            <a:off x="4741931" y="831885"/>
            <a:ext cx="3118161" cy="369332"/>
          </a:xfrm>
          <a:prstGeom prst="rect">
            <a:avLst/>
          </a:prstGeom>
          <a:solidFill>
            <a:srgbClr val="E7E6E6">
              <a:alpha val="50196"/>
            </a:srgbClr>
          </a:solidFill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工程範圍起點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觀音坑溪出口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8198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4350F-9795-43CC-B7FC-5648C0A11F28}" type="slidenum">
              <a:rPr lang="zh-TW" altLang="en-US" smtClean="0"/>
              <a:pPr/>
              <a:t>3</a:t>
            </a:fld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0" y="11964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預算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檢討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7149" y="837692"/>
            <a:ext cx="46003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因應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年間營建物價調整，將原預算書單價依「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年度新北市政府水利局工程常用參考單價」調整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另考量未來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年單價漲幅</a:t>
            </a:r>
            <a:r>
              <a:rPr lang="zh-TW" altLang="zh-TW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鋼筋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及</a:t>
            </a:r>
            <a:r>
              <a:rPr lang="zh-TW" altLang="en-US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預拌混凝土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單價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如下調整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8894040"/>
              </p:ext>
            </p:extLst>
          </p:nvPr>
        </p:nvGraphicFramePr>
        <p:xfrm>
          <a:off x="4999289" y="2226887"/>
          <a:ext cx="3802879" cy="4129464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2078825">
                  <a:extLst>
                    <a:ext uri="{9D8B030D-6E8A-4147-A177-3AD203B41FA5}">
                      <a16:colId xmlns="" xmlns:a16="http://schemas.microsoft.com/office/drawing/2014/main" val="1354254318"/>
                    </a:ext>
                  </a:extLst>
                </a:gridCol>
                <a:gridCol w="1724054">
                  <a:extLst>
                    <a:ext uri="{9D8B030D-6E8A-4147-A177-3AD203B41FA5}">
                      <a16:colId xmlns="" xmlns:a16="http://schemas.microsoft.com/office/drawing/2014/main" val="3717208485"/>
                    </a:ext>
                  </a:extLst>
                </a:gridCol>
              </a:tblGrid>
              <a:tr h="3441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400" kern="100" dirty="0" smtClean="0">
                          <a:effectLst/>
                          <a:latin typeface="+mj-ea"/>
                          <a:ea typeface="+mj-ea"/>
                        </a:rPr>
                        <a:t>直接</a:t>
                      </a:r>
                      <a:r>
                        <a:rPr lang="zh-TW" sz="1400" kern="100" dirty="0" smtClean="0">
                          <a:effectLst/>
                          <a:latin typeface="+mj-ea"/>
                          <a:ea typeface="+mj-ea"/>
                        </a:rPr>
                        <a:t>工程</a:t>
                      </a: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費項目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較原預算增減金額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="" xmlns:a16="http://schemas.microsoft.com/office/drawing/2014/main" val="4235675139"/>
                  </a:ext>
                </a:extLst>
              </a:tr>
              <a:tr h="3441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觀音坑溪土堤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+mj-ea"/>
                          <a:ea typeface="+mj-ea"/>
                        </a:rPr>
                        <a:t>-139,791</a:t>
                      </a:r>
                      <a:endParaRPr lang="zh-TW" sz="1400" kern="10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="" xmlns:a16="http://schemas.microsoft.com/office/drawing/2014/main" val="117159683"/>
                  </a:ext>
                </a:extLst>
              </a:tr>
              <a:tr h="3441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+mj-ea"/>
                          <a:ea typeface="+mj-ea"/>
                        </a:rPr>
                        <a:t>越野機車場連通道路</a:t>
                      </a:r>
                      <a:endParaRPr lang="zh-TW" sz="1400" kern="10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+mj-ea"/>
                          <a:ea typeface="+mj-ea"/>
                        </a:rPr>
                        <a:t>683,602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="" xmlns:a16="http://schemas.microsoft.com/office/drawing/2014/main" val="48757816"/>
                  </a:ext>
                </a:extLst>
              </a:tr>
              <a:tr h="3441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生態檢核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  <a:latin typeface="+mj-ea"/>
                          <a:ea typeface="+mj-ea"/>
                        </a:rPr>
                        <a:t>2,000,000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="" xmlns:a16="http://schemas.microsoft.com/office/drawing/2014/main" val="3537109008"/>
                  </a:ext>
                </a:extLst>
              </a:tr>
              <a:tr h="3441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工程即時監控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  <a:latin typeface="+mj-ea"/>
                          <a:ea typeface="+mj-ea"/>
                        </a:rPr>
                        <a:t>1,000,000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="" xmlns:a16="http://schemas.microsoft.com/office/drawing/2014/main" val="3572059051"/>
                  </a:ext>
                </a:extLst>
              </a:tr>
              <a:tr h="3441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+mj-ea"/>
                          <a:ea typeface="+mj-ea"/>
                        </a:rPr>
                        <a:t>既有設施拆除復舊</a:t>
                      </a:r>
                      <a:endParaRPr lang="zh-TW" sz="1400" kern="10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  <a:latin typeface="+mj-ea"/>
                          <a:ea typeface="+mj-ea"/>
                        </a:rPr>
                        <a:t>15,000,000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="" xmlns:a16="http://schemas.microsoft.com/office/drawing/2014/main" val="771730957"/>
                  </a:ext>
                </a:extLst>
              </a:tr>
              <a:tr h="3441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樹木移植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j-ea"/>
                          <a:ea typeface="+mj-ea"/>
                        </a:rPr>
                        <a:t>414,922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="" xmlns:a16="http://schemas.microsoft.com/office/drawing/2014/main" val="4160970372"/>
                  </a:ext>
                </a:extLst>
              </a:tr>
              <a:tr h="3441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1400" kern="100" dirty="0" smtClean="0">
                          <a:effectLst/>
                          <a:latin typeface="+mj-ea"/>
                          <a:ea typeface="+mj-ea"/>
                        </a:rPr>
                        <a:t>既有</a:t>
                      </a:r>
                      <a:r>
                        <a:rPr lang="zh-TW" sz="1400" kern="100" dirty="0" smtClean="0">
                          <a:effectLst/>
                          <a:latin typeface="+mj-ea"/>
                          <a:ea typeface="+mj-ea"/>
                        </a:rPr>
                        <a:t>管線</a:t>
                      </a: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遷移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+mj-ea"/>
                          <a:ea typeface="+mj-ea"/>
                        </a:rPr>
                        <a:t>6</a:t>
                      </a:r>
                      <a:r>
                        <a:rPr lang="en-US" sz="1400" kern="100" dirty="0" smtClean="0">
                          <a:effectLst/>
                          <a:latin typeface="+mj-ea"/>
                          <a:ea typeface="+mj-ea"/>
                        </a:rPr>
                        <a:t>,000,000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="" xmlns:a16="http://schemas.microsoft.com/office/drawing/2014/main" val="2946681150"/>
                  </a:ext>
                </a:extLst>
              </a:tr>
              <a:tr h="3441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1400" kern="100" dirty="0" smtClean="0">
                          <a:effectLst/>
                          <a:latin typeface="+mj-ea"/>
                          <a:ea typeface="+mj-ea"/>
                        </a:rPr>
                        <a:t>既有</a:t>
                      </a:r>
                      <a:r>
                        <a:rPr lang="zh-TW" sz="1400" kern="100" dirty="0" smtClean="0">
                          <a:effectLst/>
                          <a:latin typeface="+mj-ea"/>
                          <a:ea typeface="+mj-ea"/>
                        </a:rPr>
                        <a:t>管線</a:t>
                      </a: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保護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+mj-ea"/>
                          <a:ea typeface="+mj-ea"/>
                        </a:rPr>
                        <a:t>3</a:t>
                      </a:r>
                      <a:r>
                        <a:rPr lang="en-US" sz="1400" kern="100" dirty="0" smtClean="0">
                          <a:effectLst/>
                          <a:latin typeface="+mj-ea"/>
                          <a:ea typeface="+mj-ea"/>
                        </a:rPr>
                        <a:t>,000,000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="" xmlns:a16="http://schemas.microsoft.com/office/drawing/2014/main" val="2935618107"/>
                  </a:ext>
                </a:extLst>
              </a:tr>
              <a:tr h="3441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+mj-ea"/>
                          <a:ea typeface="+mj-ea"/>
                        </a:rPr>
                        <a:t>試挖</a:t>
                      </a:r>
                      <a:r>
                        <a:rPr lang="en-US" sz="1400" kern="100">
                          <a:effectLst/>
                          <a:latin typeface="+mj-ea"/>
                          <a:ea typeface="+mj-ea"/>
                        </a:rPr>
                        <a:t>(W=1m</a:t>
                      </a:r>
                      <a:r>
                        <a:rPr lang="zh-TW" sz="1400" kern="100">
                          <a:effectLst/>
                          <a:latin typeface="+mj-ea"/>
                          <a:ea typeface="+mj-ea"/>
                        </a:rPr>
                        <a:t>，</a:t>
                      </a:r>
                      <a:r>
                        <a:rPr lang="en-US" sz="1400" kern="100">
                          <a:effectLst/>
                          <a:latin typeface="+mj-ea"/>
                          <a:ea typeface="+mj-ea"/>
                        </a:rPr>
                        <a:t>H=2m)</a:t>
                      </a:r>
                      <a:endParaRPr lang="zh-TW" sz="1400" kern="10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+mj-ea"/>
                          <a:ea typeface="+mj-ea"/>
                        </a:rPr>
                        <a:t>9,275,000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="" xmlns:a16="http://schemas.microsoft.com/office/drawing/2014/main" val="752951356"/>
                  </a:ext>
                </a:extLst>
              </a:tr>
              <a:tr h="3441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透地雷達檢測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j-ea"/>
                          <a:ea typeface="+mj-ea"/>
                        </a:rPr>
                        <a:t>1,000,000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="" xmlns:a16="http://schemas.microsoft.com/office/drawing/2014/main" val="1341851088"/>
                  </a:ext>
                </a:extLst>
              </a:tr>
              <a:tr h="3441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1400" kern="10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五股坑溪閘門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-92,487,089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="" xmlns:a16="http://schemas.microsoft.com/office/drawing/2014/main" val="252959998"/>
                  </a:ext>
                </a:extLst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4888195" y="837692"/>
            <a:ext cx="402506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彙整本設計檢討新增工程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總工程經費為新台幣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1,179,094,676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元，較原預算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1,115,615,439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增加</a:t>
            </a:r>
            <a:r>
              <a:rPr lang="en-US" altLang="zh-TW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63,479,237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元。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2338245"/>
              </p:ext>
            </p:extLst>
          </p:nvPr>
        </p:nvGraphicFramePr>
        <p:xfrm>
          <a:off x="148720" y="2666227"/>
          <a:ext cx="4382983" cy="338431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654983">
                  <a:extLst>
                    <a:ext uri="{9D8B030D-6E8A-4147-A177-3AD203B41FA5}">
                      <a16:colId xmlns="" xmlns:a16="http://schemas.microsoft.com/office/drawing/2014/main" val="3002317608"/>
                    </a:ext>
                  </a:extLst>
                </a:gridCol>
                <a:gridCol w="864000">
                  <a:extLst>
                    <a:ext uri="{9D8B030D-6E8A-4147-A177-3AD203B41FA5}">
                      <a16:colId xmlns="" xmlns:a16="http://schemas.microsoft.com/office/drawing/2014/main" val="2149558806"/>
                    </a:ext>
                  </a:extLst>
                </a:gridCol>
                <a:gridCol w="864000">
                  <a:extLst>
                    <a:ext uri="{9D8B030D-6E8A-4147-A177-3AD203B41FA5}">
                      <a16:colId xmlns="" xmlns:a16="http://schemas.microsoft.com/office/drawing/2014/main" val="2746804889"/>
                    </a:ext>
                  </a:extLst>
                </a:gridCol>
              </a:tblGrid>
              <a:tr h="785359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r>
                        <a:rPr lang="zh-TW" altLang="en-US" sz="1400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 fontAlgn="ctr"/>
                      <a:r>
                        <a:rPr lang="zh-TW" altLang="en-US" sz="1400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項目                                    </a:t>
                      </a:r>
                      <a:r>
                        <a:rPr lang="zh-TW" altLang="en-US" sz="2000" u="none" strike="noStrike" baseline="300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單價</a:t>
                      </a:r>
                      <a:endParaRPr lang="zh-TW" altLang="en-US" sz="20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886" marR="5886" marT="588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110</a:t>
                      </a:r>
                      <a:r>
                        <a:rPr lang="zh-TW" altLang="en-US" sz="1400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endParaRPr lang="zh-TW" altLang="en-US" sz="1400" u="none" strike="noStrike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886" marR="5886" marT="588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113</a:t>
                      </a:r>
                      <a:r>
                        <a:rPr lang="zh-TW" altLang="en-US" sz="1400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endParaRPr lang="zh-TW" altLang="en-US" sz="1400" u="none" strike="noStrike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886" marR="5886" marT="588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09775295"/>
                  </a:ext>
                </a:extLst>
              </a:tr>
              <a:tr h="521209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產品，鋼筋，</a:t>
                      </a:r>
                      <a:r>
                        <a:rPr lang="en-US" altLang="zh-TW" sz="1400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SD280w</a:t>
                      </a:r>
                      <a:r>
                        <a:rPr lang="zh-TW" altLang="en-US" sz="1400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</a:t>
                      </a:r>
                      <a:r>
                        <a:rPr lang="zh-TW" altLang="en-US" sz="1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熱軋，</a:t>
                      </a:r>
                      <a:r>
                        <a:rPr lang="en-US" altLang="zh-TW" sz="1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D10mm</a:t>
                      </a:r>
                      <a:r>
                        <a:rPr lang="zh-TW" altLang="en-US" sz="1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，工地</a:t>
                      </a:r>
                      <a:r>
                        <a:rPr lang="zh-TW" altLang="en-US" sz="1400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交貨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886" marR="5886" marT="588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4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22,900</a:t>
                      </a:r>
                      <a:endParaRPr lang="en-US" altLang="zh-TW" sz="14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886" marR="5886" marT="588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4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24,000</a:t>
                      </a:r>
                      <a:endParaRPr lang="en-US" altLang="zh-TW" sz="1400" b="1" i="0" u="none" strike="noStrike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886" marR="5886" marT="588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74799421"/>
                  </a:ext>
                </a:extLst>
              </a:tr>
              <a:tr h="521209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產品，鋼筋，</a:t>
                      </a:r>
                      <a:r>
                        <a:rPr lang="en-US" altLang="zh-TW" sz="1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SD420w</a:t>
                      </a:r>
                      <a:r>
                        <a:rPr lang="zh-TW" altLang="en-US" sz="1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，熱軋，</a:t>
                      </a:r>
                      <a:r>
                        <a:rPr lang="en-US" altLang="zh-TW" sz="1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D36mm</a:t>
                      </a:r>
                      <a:r>
                        <a:rPr lang="zh-TW" altLang="en-US" sz="1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，工地</a:t>
                      </a:r>
                      <a:r>
                        <a:rPr lang="zh-TW" altLang="en-US" sz="1400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交貨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886" marR="5886" marT="588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4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23,800</a:t>
                      </a:r>
                      <a:endParaRPr lang="en-US" altLang="zh-TW" sz="14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886" marR="5886" marT="588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4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25,000</a:t>
                      </a:r>
                      <a:endParaRPr lang="en-US" altLang="zh-TW" sz="1400" b="1" i="0" u="none" strike="noStrike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886" marR="5886" marT="588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83261881"/>
                  </a:ext>
                </a:extLst>
              </a:tr>
              <a:tr h="778268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產品，預拌混凝土材料費，</a:t>
                      </a:r>
                      <a:br>
                        <a:rPr lang="zh-TW" altLang="en-US" sz="1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en-US" altLang="zh-TW" sz="1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140kgf/cm2</a:t>
                      </a:r>
                      <a:r>
                        <a:rPr lang="zh-TW" altLang="en-US" sz="1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，第</a:t>
                      </a:r>
                      <a:r>
                        <a:rPr lang="en-US" altLang="zh-TW" sz="1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1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型水泥，工地交貨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886" marR="5886" marT="588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4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2,360</a:t>
                      </a:r>
                      <a:endParaRPr lang="en-US" altLang="zh-TW" sz="14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886" marR="5886" marT="588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4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2,460</a:t>
                      </a:r>
                      <a:endParaRPr lang="en-US" altLang="zh-TW" sz="1400" b="1" i="0" u="none" strike="noStrike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886" marR="5886" marT="588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21116383"/>
                  </a:ext>
                </a:extLst>
              </a:tr>
              <a:tr h="778268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產品，預拌混凝土材料費，</a:t>
                      </a:r>
                      <a:br>
                        <a:rPr lang="zh-TW" altLang="en-US" sz="14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en-US" altLang="zh-TW" sz="14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210kgf/cm2</a:t>
                      </a:r>
                      <a:r>
                        <a:rPr lang="zh-TW" altLang="en-US" sz="14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，第</a:t>
                      </a:r>
                      <a:r>
                        <a:rPr lang="en-US" altLang="zh-TW" sz="14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14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型水泥，工地交貨</a:t>
                      </a:r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886" marR="5886" marT="588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4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2,540</a:t>
                      </a:r>
                      <a:endParaRPr lang="en-US" altLang="zh-TW" sz="14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886" marR="5886" marT="588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4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2,640</a:t>
                      </a:r>
                      <a:endParaRPr lang="en-US" altLang="zh-TW" sz="1400" b="1" i="0" u="none" strike="noStrike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886" marR="5886" marT="588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503158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5277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4350F-9795-43CC-B7FC-5648C0A11F28}" type="slidenum">
              <a:rPr lang="zh-TW" altLang="en-US" smtClean="0"/>
              <a:pPr/>
              <a:t>4</a:t>
            </a:fld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0" y="11964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工期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檢討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" t="7946" r="6609" b="30472"/>
          <a:stretch/>
        </p:blipFill>
        <p:spPr bwMode="auto">
          <a:xfrm>
            <a:off x="497431" y="2871755"/>
            <a:ext cx="8257432" cy="388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" y="765944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zh-TW" altLang="zh-TW" dirty="0"/>
              <a:t>檢討原施工進度，在維持工期</a:t>
            </a:r>
            <a:r>
              <a:rPr lang="en-US" altLang="zh-TW" b="1" dirty="0"/>
              <a:t>720</a:t>
            </a:r>
            <a:r>
              <a:rPr lang="zh-TW" altLang="zh-TW" b="1" dirty="0"/>
              <a:t>日曆天</a:t>
            </a:r>
            <a:r>
              <a:rPr lang="zh-TW" altLang="zh-TW" dirty="0"/>
              <a:t>原則下，調整內容如下</a:t>
            </a:r>
            <a:endParaRPr lang="en-US" altLang="zh-TW" dirty="0">
              <a:latin typeface="+mj-ea"/>
              <a:ea typeface="+mj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30736" y="1135276"/>
            <a:ext cx="89132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考量</a:t>
            </a:r>
            <a:r>
              <a:rPr lang="zh-TW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管線試挖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zh-TW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本案交通維持計畫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送審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一層審查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及河川公地申請</a:t>
            </a:r>
            <a:r>
              <a:rPr lang="zh-TW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，故</a:t>
            </a:r>
            <a:r>
              <a:rPr lang="zh-TW" altLang="zh-TW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工程準備</a:t>
            </a:r>
            <a:r>
              <a:rPr lang="zh-TW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期自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1.5</a:t>
            </a:r>
            <a:r>
              <a:rPr lang="zh-TW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個月延長為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2.5</a:t>
            </a:r>
            <a:r>
              <a:rPr lang="zh-TW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個月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zh-TW" sz="1600" dirty="0"/>
              <a:t>相關設施或管線與本工程干涉處</a:t>
            </a:r>
            <a:r>
              <a:rPr lang="en-US" altLang="zh-TW" sz="1600" dirty="0"/>
              <a:t>(</a:t>
            </a:r>
            <a:r>
              <a:rPr lang="zh-TW" altLang="zh-TW" sz="1600" dirty="0"/>
              <a:t>如台電電箱等</a:t>
            </a:r>
            <a:r>
              <a:rPr lang="en-US" altLang="zh-TW" sz="1600" dirty="0"/>
              <a:t>)</a:t>
            </a:r>
            <a:r>
              <a:rPr lang="zh-TW" altLang="zh-TW" sz="1600" dirty="0"/>
              <a:t>，須於基樁及堤防工程開始前</a:t>
            </a:r>
            <a:r>
              <a:rPr lang="zh-TW" altLang="zh-TW" sz="1600" dirty="0">
                <a:solidFill>
                  <a:srgbClr val="FF0000"/>
                </a:solidFill>
              </a:rPr>
              <a:t>遷移或保護</a:t>
            </a:r>
            <a:r>
              <a:rPr lang="zh-TW" altLang="zh-TW" sz="1600" dirty="0"/>
              <a:t>，工期暫估</a:t>
            </a:r>
            <a:r>
              <a:rPr lang="en-US" altLang="zh-TW" sz="1600" dirty="0"/>
              <a:t>2</a:t>
            </a:r>
            <a:r>
              <a:rPr lang="zh-TW" altLang="zh-TW" sz="1600" dirty="0"/>
              <a:t>個月。</a:t>
            </a:r>
            <a:endParaRPr lang="en-US" altLang="zh-TW" sz="1600" dirty="0"/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zh-TW" sz="1600" dirty="0"/>
              <a:t>依原設計規劃基樁工程同時</a:t>
            </a:r>
            <a:r>
              <a:rPr lang="en-US" altLang="zh-TW" sz="1600" dirty="0"/>
              <a:t>8</a:t>
            </a:r>
            <a:r>
              <a:rPr lang="zh-TW" altLang="zh-TW" sz="1600" dirty="0"/>
              <a:t>部機組同時施工，最大功率每日</a:t>
            </a:r>
            <a:r>
              <a:rPr lang="en-US" altLang="zh-TW" sz="1600" dirty="0"/>
              <a:t>8</a:t>
            </a:r>
            <a:r>
              <a:rPr lang="zh-TW" altLang="zh-TW" sz="1600" dirty="0"/>
              <a:t>支，預估全部基樁可於</a:t>
            </a:r>
            <a:r>
              <a:rPr lang="en-US" altLang="zh-TW" sz="1600" dirty="0"/>
              <a:t>8</a:t>
            </a:r>
            <a:r>
              <a:rPr lang="zh-TW" altLang="zh-TW" sz="1600" dirty="0"/>
              <a:t>個月內施工完成，考量</a:t>
            </a:r>
            <a:r>
              <a:rPr lang="en-US" altLang="zh-TW" sz="1600" dirty="0"/>
              <a:t>111</a:t>
            </a:r>
            <a:r>
              <a:rPr lang="zh-TW" altLang="zh-TW" sz="1600" dirty="0"/>
              <a:t>年度國內大型工程同時展開，恐有缺工情形，基樁工程以</a:t>
            </a:r>
            <a:r>
              <a:rPr lang="en-US" altLang="zh-TW" sz="1600" dirty="0"/>
              <a:t>6</a:t>
            </a:r>
            <a:r>
              <a:rPr lang="zh-TW" altLang="zh-TW" sz="1600" dirty="0"/>
              <a:t>部機組同時施工，工期</a:t>
            </a:r>
            <a:r>
              <a:rPr lang="zh-TW" altLang="zh-TW" sz="1600" dirty="0">
                <a:solidFill>
                  <a:srgbClr val="FF0000"/>
                </a:solidFill>
              </a:rPr>
              <a:t>由</a:t>
            </a:r>
            <a:r>
              <a:rPr lang="en-US" altLang="zh-TW" sz="1600" dirty="0">
                <a:solidFill>
                  <a:srgbClr val="FF0000"/>
                </a:solidFill>
              </a:rPr>
              <a:t>8</a:t>
            </a:r>
            <a:r>
              <a:rPr lang="zh-TW" altLang="zh-TW" sz="1600" dirty="0">
                <a:solidFill>
                  <a:srgbClr val="FF0000"/>
                </a:solidFill>
              </a:rPr>
              <a:t>個月增加至</a:t>
            </a:r>
            <a:r>
              <a:rPr lang="en-US" altLang="zh-TW" sz="1600" dirty="0">
                <a:solidFill>
                  <a:srgbClr val="FF0000"/>
                </a:solidFill>
              </a:rPr>
              <a:t>10</a:t>
            </a:r>
            <a:r>
              <a:rPr lang="zh-TW" altLang="zh-TW" sz="1600" dirty="0">
                <a:solidFill>
                  <a:srgbClr val="FF0000"/>
                </a:solidFill>
              </a:rPr>
              <a:t>個月</a:t>
            </a:r>
            <a:r>
              <a:rPr lang="zh-TW" altLang="zh-TW" sz="1600" dirty="0" smtClean="0"/>
              <a:t>。</a:t>
            </a:r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69265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20" descr="A4頁首">
            <a:extLst>
              <a:ext uri="{FF2B5EF4-FFF2-40B4-BE49-F238E27FC236}">
                <a16:creationId xmlns="" xmlns:a16="http://schemas.microsoft.com/office/drawing/2014/main" id="{B3D5A8DA-ADC0-41CA-A620-92EC6AD7E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66" y="6173859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群組 38">
            <a:extLst>
              <a:ext uri="{FF2B5EF4-FFF2-40B4-BE49-F238E27FC236}">
                <a16:creationId xmlns="" xmlns:a16="http://schemas.microsoft.com/office/drawing/2014/main" id="{8665D411-E519-4EF5-8EAD-6F18A8702F6F}"/>
              </a:ext>
            </a:extLst>
          </p:cNvPr>
          <p:cNvGrpSpPr>
            <a:grpSpLocks/>
          </p:cNvGrpSpPr>
          <p:nvPr/>
        </p:nvGrpSpPr>
        <p:grpSpPr bwMode="auto">
          <a:xfrm>
            <a:off x="5828396" y="6102931"/>
            <a:ext cx="3208436" cy="587987"/>
            <a:chOff x="3381823" y="8045371"/>
            <a:chExt cx="4240844" cy="858364"/>
          </a:xfrm>
        </p:grpSpPr>
        <p:sp>
          <p:nvSpPr>
            <p:cNvPr id="23" name="文字方塊 25">
              <a:extLst>
                <a:ext uri="{FF2B5EF4-FFF2-40B4-BE49-F238E27FC236}">
                  <a16:creationId xmlns="" xmlns:a16="http://schemas.microsoft.com/office/drawing/2014/main" id="{4D3817CF-1D18-42E7-A150-B7A51982EF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0648" y="8195425"/>
              <a:ext cx="3352019" cy="404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TW" altLang="en-US" sz="1200" b="1" dirty="0">
                  <a:solidFill>
                    <a:srgbClr val="27A2A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瑞 晟 技 術 顧 問 股 份 有 限 公 司</a:t>
              </a:r>
            </a:p>
          </p:txBody>
        </p:sp>
        <p:cxnSp>
          <p:nvCxnSpPr>
            <p:cNvPr id="24" name="肘形接點 13">
              <a:extLst>
                <a:ext uri="{FF2B5EF4-FFF2-40B4-BE49-F238E27FC236}">
                  <a16:creationId xmlns="" xmlns:a16="http://schemas.microsoft.com/office/drawing/2014/main" id="{C850903E-93AE-4691-B76F-5F9BEBC78108}"/>
                </a:ext>
              </a:extLst>
            </p:cNvPr>
            <p:cNvCxnSpPr/>
            <p:nvPr/>
          </p:nvCxnSpPr>
          <p:spPr>
            <a:xfrm flipV="1">
              <a:off x="4253075" y="8578122"/>
              <a:ext cx="3221572" cy="179170"/>
            </a:xfrm>
            <a:prstGeom prst="bentConnector3">
              <a:avLst>
                <a:gd name="adj1" fmla="val 11419"/>
              </a:avLst>
            </a:prstGeom>
            <a:ln w="19050">
              <a:solidFill>
                <a:srgbClr val="1DA6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 24">
              <a:extLst>
                <a:ext uri="{FF2B5EF4-FFF2-40B4-BE49-F238E27FC236}">
                  <a16:creationId xmlns="" xmlns:a16="http://schemas.microsoft.com/office/drawing/2014/main" id="{26E2FE48-96A4-48B3-8A49-0F9928AF5E7B}"/>
                </a:ext>
              </a:extLst>
            </p:cNvPr>
            <p:cNvSpPr/>
            <p:nvPr/>
          </p:nvSpPr>
          <p:spPr>
            <a:xfrm>
              <a:off x="4478426" y="8589222"/>
              <a:ext cx="3139050" cy="3145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TW" altLang="en-US" sz="800" b="1" dirty="0">
                  <a:ln w="0"/>
                  <a:solidFill>
                    <a:schemeClr val="bg1">
                      <a:lumMod val="6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水 利  </a:t>
              </a:r>
              <a:r>
                <a:rPr lang="en-US" altLang="zh-TW" sz="800" b="1" dirty="0">
                  <a:ln w="0"/>
                  <a:solidFill>
                    <a:schemeClr val="bg1">
                      <a:lumMod val="6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·</a:t>
              </a:r>
              <a:r>
                <a:rPr lang="zh-TW" altLang="en-US" sz="800" b="1" dirty="0">
                  <a:ln w="0"/>
                  <a:solidFill>
                    <a:schemeClr val="bg1">
                      <a:lumMod val="6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景 觀 </a:t>
              </a:r>
              <a:r>
                <a:rPr lang="en-US" altLang="zh-TW" sz="800" b="1" dirty="0">
                  <a:ln w="0"/>
                  <a:solidFill>
                    <a:schemeClr val="bg1">
                      <a:lumMod val="6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·</a:t>
              </a:r>
              <a:r>
                <a:rPr lang="zh-TW" altLang="en-US" sz="800" b="1" dirty="0">
                  <a:ln w="0"/>
                  <a:solidFill>
                    <a:schemeClr val="bg1">
                      <a:lumMod val="6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生 態 </a:t>
              </a:r>
              <a:r>
                <a:rPr lang="en-US" altLang="zh-TW" sz="800" b="1" dirty="0">
                  <a:ln w="0"/>
                  <a:solidFill>
                    <a:schemeClr val="bg1">
                      <a:lumMod val="6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·</a:t>
              </a:r>
              <a:r>
                <a:rPr lang="zh-TW" altLang="en-US" sz="800" b="1" dirty="0">
                  <a:ln w="0"/>
                  <a:solidFill>
                    <a:schemeClr val="bg1">
                      <a:lumMod val="6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環 境 </a:t>
              </a:r>
              <a:r>
                <a:rPr lang="en-US" altLang="zh-TW" sz="800" b="1" dirty="0">
                  <a:ln w="0"/>
                  <a:solidFill>
                    <a:schemeClr val="bg1">
                      <a:lumMod val="6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·</a:t>
              </a:r>
              <a:r>
                <a:rPr lang="zh-TW" altLang="en-US" sz="800" b="1" dirty="0">
                  <a:ln w="0"/>
                  <a:solidFill>
                    <a:schemeClr val="bg1">
                      <a:lumMod val="6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水 保 </a:t>
              </a:r>
              <a:r>
                <a:rPr lang="en-US" altLang="zh-TW" sz="800" b="1" dirty="0">
                  <a:ln w="0"/>
                  <a:solidFill>
                    <a:schemeClr val="bg1">
                      <a:lumMod val="6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·</a:t>
              </a:r>
              <a:r>
                <a:rPr lang="zh-TW" altLang="en-US" sz="800" b="1" dirty="0">
                  <a:ln w="0"/>
                  <a:solidFill>
                    <a:schemeClr val="bg1">
                      <a:lumMod val="6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設 計 </a:t>
              </a:r>
              <a:r>
                <a:rPr lang="en-US" altLang="zh-TW" sz="800" b="1" dirty="0">
                  <a:ln w="0"/>
                  <a:solidFill>
                    <a:schemeClr val="bg1">
                      <a:lumMod val="6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·</a:t>
              </a:r>
              <a:r>
                <a:rPr lang="zh-TW" altLang="en-US" sz="800" b="1" dirty="0">
                  <a:ln w="0"/>
                  <a:solidFill>
                    <a:schemeClr val="bg1">
                      <a:lumMod val="6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監 造</a:t>
              </a:r>
            </a:p>
          </p:txBody>
        </p:sp>
        <p:pic>
          <p:nvPicPr>
            <p:cNvPr id="26" name="圖片 42">
              <a:extLst>
                <a:ext uri="{FF2B5EF4-FFF2-40B4-BE49-F238E27FC236}">
                  <a16:creationId xmlns="" xmlns:a16="http://schemas.microsoft.com/office/drawing/2014/main" id="{9B0870C9-49D1-4321-9479-BADA5FA00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b="26062"/>
            <a:stretch>
              <a:fillRect/>
            </a:stretch>
          </p:blipFill>
          <p:spPr bwMode="auto">
            <a:xfrm>
              <a:off x="3381823" y="8045371"/>
              <a:ext cx="1108017" cy="840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矩形 60"/>
          <p:cNvSpPr>
            <a:spLocks noChangeArrowheads="1"/>
          </p:cNvSpPr>
          <p:nvPr/>
        </p:nvSpPr>
        <p:spPr bwMode="auto">
          <a:xfrm>
            <a:off x="591959" y="6118162"/>
            <a:ext cx="2339102" cy="49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ts val="3600"/>
              </a:lnSpc>
            </a:pPr>
            <a:r>
              <a:rPr lang="zh-TW" altLang="en-US" sz="2000" b="1" spc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新北市政府水利局</a:t>
            </a:r>
            <a:endParaRPr lang="en-US" altLang="zh-TW" sz="2000" b="1" spc="1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0" t="4271" b="23405"/>
          <a:stretch>
            <a:fillRect/>
          </a:stretch>
        </p:blipFill>
        <p:spPr bwMode="auto">
          <a:xfrm>
            <a:off x="-10" y="488273"/>
            <a:ext cx="9144010" cy="5544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41">
            <a:extLst>
              <a:ext uri="{FF2B5EF4-FFF2-40B4-BE49-F238E27FC236}">
                <a16:creationId xmlns="" xmlns:a16="http://schemas.microsoft.com/office/drawing/2014/main" id="{5B84C929-A56E-4B8B-B0B8-66FA2A42C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08615"/>
            <a:ext cx="9144000" cy="1198043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/>
          <a:lstStyle/>
          <a:p>
            <a:pPr eaLnBrk="1" hangingPunct="1"/>
            <a:endParaRPr lang="zh-TW" altLang="en-US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ECBFBAD4-B2E0-4A45-81C4-4DB79D102067}"/>
              </a:ext>
            </a:extLst>
          </p:cNvPr>
          <p:cNvSpPr/>
          <p:nvPr/>
        </p:nvSpPr>
        <p:spPr>
          <a:xfrm>
            <a:off x="-9" y="2681012"/>
            <a:ext cx="9144010" cy="579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ts val="3600"/>
              </a:lnSpc>
              <a:defRPr/>
            </a:pPr>
            <a:r>
              <a:rPr lang="zh-TW" altLang="en-US" sz="48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anose="020B0509000000000000" pitchFamily="49" charset="-120"/>
              </a:rPr>
              <a:t>簡報完畢 敬請指教</a:t>
            </a:r>
            <a:endParaRPr lang="en-US" altLang="zh-TW" sz="4800" b="1" spc="300" dirty="0">
              <a:solidFill>
                <a:schemeClr val="tx1">
                  <a:lumMod val="75000"/>
                  <a:lumOff val="25000"/>
                </a:schemeClr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華康中黑體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653208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訂 2">
      <a:majorFont>
        <a:latin typeface="微軟正黑體"/>
        <a:ea typeface="微軟正黑體"/>
        <a:cs typeface=""/>
      </a:majorFont>
      <a:minorFont>
        <a:latin typeface="微軟正黑體"/>
        <a:ea typeface="微軟正黑體"/>
        <a:cs typeface="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8977</TotalTime>
  <Words>526</Words>
  <Application>Microsoft Office PowerPoint</Application>
  <PresentationFormat>如螢幕大小 (4:3)</PresentationFormat>
  <Paragraphs>93</Paragraphs>
  <Slides>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4" baseType="lpstr">
      <vt:lpstr>華康中黑體</vt:lpstr>
      <vt:lpstr>微軟正黑體</vt:lpstr>
      <vt:lpstr>新細明體</vt:lpstr>
      <vt:lpstr>標楷體</vt:lpstr>
      <vt:lpstr>Arial</vt:lpstr>
      <vt:lpstr>Calibri</vt:lpstr>
      <vt:lpstr>Times New Roman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PC-018</dc:creator>
  <cp:lastModifiedBy>楊連洲</cp:lastModifiedBy>
  <cp:revision>517</cp:revision>
  <cp:lastPrinted>2021-01-05T08:41:25Z</cp:lastPrinted>
  <dcterms:created xsi:type="dcterms:W3CDTF">2020-09-01T04:04:28Z</dcterms:created>
  <dcterms:modified xsi:type="dcterms:W3CDTF">2023-01-19T01:39:15Z</dcterms:modified>
</cp:coreProperties>
</file>