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209" r:id="rId1"/>
    <p:sldMasterId id="2147485241" r:id="rId2"/>
    <p:sldMasterId id="2147485249" r:id="rId3"/>
    <p:sldMasterId id="2147485261" r:id="rId4"/>
    <p:sldMasterId id="2147485275" r:id="rId5"/>
    <p:sldMasterId id="2147485287" r:id="rId6"/>
  </p:sldMasterIdLst>
  <p:notesMasterIdLst>
    <p:notesMasterId r:id="rId21"/>
  </p:notesMasterIdLst>
  <p:handoutMasterIdLst>
    <p:handoutMasterId r:id="rId22"/>
  </p:handoutMasterIdLst>
  <p:sldIdLst>
    <p:sldId id="1591" r:id="rId7"/>
    <p:sldId id="1902" r:id="rId8"/>
    <p:sldId id="1889" r:id="rId9"/>
    <p:sldId id="1890" r:id="rId10"/>
    <p:sldId id="1837" r:id="rId11"/>
    <p:sldId id="1894" r:id="rId12"/>
    <p:sldId id="1895" r:id="rId13"/>
    <p:sldId id="1886" r:id="rId14"/>
    <p:sldId id="1879" r:id="rId15"/>
    <p:sldId id="1896" r:id="rId16"/>
    <p:sldId id="1869" r:id="rId17"/>
    <p:sldId id="1861" r:id="rId18"/>
    <p:sldId id="1847" r:id="rId19"/>
    <p:sldId id="1863" r:id="rId20"/>
  </p:sldIdLst>
  <p:sldSz cx="9906000" cy="6858000" type="A4"/>
  <p:notesSz cx="7099300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orient="horz" pos="3132">
          <p15:clr>
            <a:srgbClr val="A4A3A4"/>
          </p15:clr>
        </p15:guide>
        <p15:guide id="3" pos="2142">
          <p15:clr>
            <a:srgbClr val="A4A3A4"/>
          </p15:clr>
        </p15:guide>
        <p15:guide id="4" pos="214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振源 簡" initials="振源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CC00FF"/>
    <a:srgbClr val="D4EBF1"/>
    <a:srgbClr val="00FFFF"/>
    <a:srgbClr val="FFFF00"/>
    <a:srgbClr val="FFCC00"/>
    <a:srgbClr val="66FF33"/>
    <a:srgbClr val="FFF1CE"/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深色樣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深色樣式 1 - 輔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5360" autoAdjust="0"/>
  </p:normalViewPr>
  <p:slideViewPr>
    <p:cSldViewPr snapToGrid="0">
      <p:cViewPr>
        <p:scale>
          <a:sx n="100" d="100"/>
          <a:sy n="100" d="100"/>
        </p:scale>
        <p:origin x="-1620" y="-228"/>
      </p:cViewPr>
      <p:guideLst>
        <p:guide orient="horz" pos="2161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760" y="-91"/>
      </p:cViewPr>
      <p:guideLst>
        <p:guide orient="horz" pos="3221"/>
        <p:guide orient="horz" pos="3225"/>
        <p:guide pos="223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27963;&#38913;&#31807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380643631031944E-2"/>
          <c:y val="2.9062700495771362E-2"/>
          <c:w val="0.50912312433553286"/>
          <c:h val="0.854957421988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Urban population(left scale)</c:v>
                </c:pt>
              </c:strCache>
            </c:strRef>
          </c:tx>
          <c:spPr>
            <a:solidFill>
              <a:schemeClr val="accent2"/>
            </a:solidFill>
            <a:ln w="6350"/>
          </c:spPr>
          <c:invertIfNegative val="0"/>
          <c:cat>
            <c:numRef>
              <c:f>工作表1!$A$2:$A$4</c:f>
              <c:numCache>
                <c:formatCode>General</c:formatCode>
                <c:ptCount val="3"/>
                <c:pt idx="0">
                  <c:v>1950</c:v>
                </c:pt>
                <c:pt idx="1">
                  <c:v>2000</c:v>
                </c:pt>
                <c:pt idx="2">
                  <c:v>2050</c:v>
                </c:pt>
              </c:numCache>
            </c:num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1.3</c:v>
                </c:pt>
                <c:pt idx="1">
                  <c:v>2.7</c:v>
                </c:pt>
                <c:pt idx="2">
                  <c:v>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55-48A3-8375-B856DF7A0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1"/>
        <c:axId val="248080640"/>
        <c:axId val="248102912"/>
      </c:barChart>
      <c:lineChart>
        <c:grouping val="standard"/>
        <c:varyColors val="0"/>
        <c:ser>
          <c:idx val="1"/>
          <c:order val="1"/>
          <c:tx>
            <c:strRef>
              <c:f>工作表1!$C$1</c:f>
              <c:strCache>
                <c:ptCount val="1"/>
                <c:pt idx="0">
                  <c:v>Share of urban population in total population(right scale)</c:v>
                </c:pt>
              </c:strCache>
            </c:strRef>
          </c:tx>
          <c:spPr>
            <a:ln w="57150">
              <a:solidFill>
                <a:srgbClr val="7030A0"/>
              </a:solidFill>
            </a:ln>
          </c:spPr>
          <c:marker>
            <c:symbol val="none"/>
          </c:marker>
          <c:val>
            <c:numRef>
              <c:f>工作表1!$C$2:$C$4</c:f>
              <c:numCache>
                <c:formatCode>General</c:formatCode>
                <c:ptCount val="3"/>
                <c:pt idx="0">
                  <c:v>29</c:v>
                </c:pt>
                <c:pt idx="1">
                  <c:v>45</c:v>
                </c:pt>
                <c:pt idx="2">
                  <c:v>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555-48A3-8375-B856DF7A0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8111104"/>
        <c:axId val="248104832"/>
      </c:lineChart>
      <c:catAx>
        <c:axId val="248080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8102912"/>
        <c:crosses val="autoZero"/>
        <c:auto val="1"/>
        <c:lblAlgn val="ctr"/>
        <c:lblOffset val="100"/>
        <c:noMultiLvlLbl val="0"/>
      </c:catAx>
      <c:valAx>
        <c:axId val="2481029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altLang="zh-TW" sz="1600"/>
                  <a:t>billions</a:t>
                </a:r>
                <a:endParaRPr lang="zh-TW" altLang="en-US" sz="16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8080640"/>
        <c:crosses val="autoZero"/>
        <c:crossBetween val="between"/>
      </c:valAx>
      <c:valAx>
        <c:axId val="248104832"/>
        <c:scaling>
          <c:orientation val="minMax"/>
          <c:max val="7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altLang="zh-TW" sz="1400"/>
                  <a:t>% of total population</a:t>
                </a:r>
                <a:endParaRPr lang="zh-TW" altLang="en-US" sz="14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8111104"/>
        <c:crosses val="max"/>
        <c:crossBetween val="between"/>
      </c:valAx>
      <c:catAx>
        <c:axId val="248111104"/>
        <c:scaling>
          <c:orientation val="minMax"/>
        </c:scaling>
        <c:delete val="1"/>
        <c:axPos val="b"/>
        <c:majorTickMark val="out"/>
        <c:minorTickMark val="none"/>
        <c:tickLblPos val="nextTo"/>
        <c:crossAx val="248104832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67407307911771941"/>
          <c:y val="0.20035850553594842"/>
          <c:w val="0.31881786340045709"/>
          <c:h val="0.59262904636920388"/>
        </c:manualLayout>
      </c:layout>
      <c:overlay val="1"/>
      <c:txPr>
        <a:bodyPr/>
        <a:lstStyle/>
        <a:p>
          <a:pPr>
            <a:defRPr sz="1600"/>
          </a:pPr>
          <a:endParaRPr lang="zh-TW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A45526-0F8E-4568-A564-87F5C442D8F7}" type="doc">
      <dgm:prSet loTypeId="urn:microsoft.com/office/officeart/2005/8/layout/cycle2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TW" altLang="en-US"/>
        </a:p>
      </dgm:t>
    </dgm:pt>
    <dgm:pt modelId="{20E21728-53AB-4044-A834-867016E19DF5}">
      <dgm:prSet phldrT="[文字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altLang="zh-TW" sz="2000" b="1" dirty="0" smtClean="0">
              <a:solidFill>
                <a:srgbClr val="002060"/>
              </a:solidFill>
            </a:rPr>
            <a:t>Municipal water </a:t>
          </a:r>
          <a:endParaRPr lang="zh-TW" altLang="en-US" sz="2000" b="1" dirty="0">
            <a:solidFill>
              <a:srgbClr val="002060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59509C98-6FD3-4F7A-8FA3-1475A29D61E9}" type="parTrans" cxnId="{C20FF8A7-3C53-482A-B0B8-742396B44D52}">
      <dgm:prSet/>
      <dgm:spPr/>
      <dgm:t>
        <a:bodyPr/>
        <a:lstStyle/>
        <a:p>
          <a:endParaRPr lang="zh-TW" altLang="en-US" sz="1200" b="1">
            <a:solidFill>
              <a:srgbClr val="002060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00E420A8-061F-410B-82FB-87B40E27FCD8}" type="sibTrans" cxnId="{C20FF8A7-3C53-482A-B0B8-742396B44D5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zh-TW" altLang="en-US" sz="1200" b="1">
            <a:solidFill>
              <a:srgbClr val="002060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D6283D50-A784-4813-B778-95C35F255DEA}">
      <dgm:prSet phldrT="[文字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altLang="zh-TW" sz="2000" b="1" dirty="0" smtClean="0">
              <a:solidFill>
                <a:srgbClr val="002060"/>
              </a:solidFill>
            </a:rPr>
            <a:t>Agricultural water</a:t>
          </a:r>
          <a:endParaRPr lang="zh-TW" altLang="en-US" sz="2000" b="1" dirty="0">
            <a:solidFill>
              <a:srgbClr val="002060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14A705B7-585F-4702-8B79-248DB6FCA5FE}" type="parTrans" cxnId="{20769864-E665-4B01-BB92-60FAAF146B62}">
      <dgm:prSet/>
      <dgm:spPr/>
      <dgm:t>
        <a:bodyPr/>
        <a:lstStyle/>
        <a:p>
          <a:endParaRPr lang="zh-TW" altLang="en-US" sz="1200" b="1">
            <a:solidFill>
              <a:srgbClr val="002060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171F0325-F8CF-4991-BD9B-3BE5822A3D91}" type="sibTrans" cxnId="{20769864-E665-4B01-BB92-60FAAF146B6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zh-TW" altLang="en-US" sz="1200" b="1">
            <a:solidFill>
              <a:srgbClr val="002060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244B591B-A5B8-4548-A1E1-BBCC6703D646}">
      <dgm:prSet phldrT="[文字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 lIns="0" rIns="0"/>
        <a:lstStyle/>
        <a:p>
          <a:r>
            <a:rPr lang="en-US" altLang="zh-TW" sz="2000" b="1" dirty="0" smtClean="0">
              <a:solidFill>
                <a:srgbClr val="002060"/>
              </a:solidFill>
            </a:rPr>
            <a:t>Industrial water </a:t>
          </a:r>
          <a:endParaRPr lang="zh-TW" altLang="en-US" sz="2000" b="1" dirty="0">
            <a:solidFill>
              <a:srgbClr val="002060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56FBC2F4-5055-4FF7-8378-4D2ADD299C86}" type="parTrans" cxnId="{AF2F1790-F2CD-4D46-929B-F3FEC62FC80D}">
      <dgm:prSet/>
      <dgm:spPr/>
      <dgm:t>
        <a:bodyPr/>
        <a:lstStyle/>
        <a:p>
          <a:endParaRPr lang="zh-TW" altLang="en-US" sz="1200" b="1">
            <a:solidFill>
              <a:srgbClr val="002060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1AE08E7E-3D8C-45D2-880B-94D1CBD73C8A}" type="sibTrans" cxnId="{AF2F1790-F2CD-4D46-929B-F3FEC62FC80D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zh-TW" altLang="en-US" sz="1200" b="1">
            <a:solidFill>
              <a:srgbClr val="002060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F73B11B6-C9D8-4DB6-A2AA-D2B794F80863}" type="pres">
      <dgm:prSet presAssocID="{E0A45526-0F8E-4568-A564-87F5C442D8F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A477B29-B7C0-47B3-B8F9-EE0742F55B00}" type="pres">
      <dgm:prSet presAssocID="{20E21728-53AB-4044-A834-867016E19DF5}" presName="node" presStyleLbl="node1" presStyleIdx="0" presStyleCnt="3" custScaleX="125718" custScaleY="10794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A8CFB0-E653-4BCC-AA31-699168DF9337}" type="pres">
      <dgm:prSet presAssocID="{00E420A8-061F-410B-82FB-87B40E27FCD8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D5358515-3A96-4548-9FBC-4CF49B528ADE}" type="pres">
      <dgm:prSet presAssocID="{00E420A8-061F-410B-82FB-87B40E27FCD8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A69C14C2-CED9-44C4-9A48-BF87A49A91EE}" type="pres">
      <dgm:prSet presAssocID="{D6283D50-A784-4813-B778-95C35F255DEA}" presName="node" presStyleLbl="node1" presStyleIdx="1" presStyleCnt="3" custScaleX="134648" custScaleY="10899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0FFB22-DEE5-4C87-BE60-F04EB2C91599}" type="pres">
      <dgm:prSet presAssocID="{171F0325-F8CF-4991-BD9B-3BE5822A3D91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1080A960-8250-4F59-8469-BB06FD4A55E1}" type="pres">
      <dgm:prSet presAssocID="{171F0325-F8CF-4991-BD9B-3BE5822A3D91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21D456B0-42D3-4907-B4E3-A99B90A43013}" type="pres">
      <dgm:prSet presAssocID="{244B591B-A5B8-4548-A1E1-BBCC6703D646}" presName="node" presStyleLbl="node1" presStyleIdx="2" presStyleCnt="3" custScaleX="133830" custRadScaleRad="105943" custRadScaleInc="306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A0D211-EF6F-4C2E-A2EF-844A52CB2C4D}" type="pres">
      <dgm:prSet presAssocID="{1AE08E7E-3D8C-45D2-880B-94D1CBD73C8A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84D0549D-9F48-4CDF-9499-218A03F102F0}" type="pres">
      <dgm:prSet presAssocID="{1AE08E7E-3D8C-45D2-880B-94D1CBD73C8A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D3452DEC-EEB6-47C1-9ADF-3F29FD31D8C9}" type="presOf" srcId="{171F0325-F8CF-4991-BD9B-3BE5822A3D91}" destId="{1080A960-8250-4F59-8469-BB06FD4A55E1}" srcOrd="1" destOrd="0" presId="urn:microsoft.com/office/officeart/2005/8/layout/cycle2"/>
    <dgm:cxn modelId="{32BC800B-2A17-4017-9E4C-4E7813CA7312}" type="presOf" srcId="{1AE08E7E-3D8C-45D2-880B-94D1CBD73C8A}" destId="{84D0549D-9F48-4CDF-9499-218A03F102F0}" srcOrd="1" destOrd="0" presId="urn:microsoft.com/office/officeart/2005/8/layout/cycle2"/>
    <dgm:cxn modelId="{FA13041B-EBC9-4174-A7A7-A06A065AF5A9}" type="presOf" srcId="{20E21728-53AB-4044-A834-867016E19DF5}" destId="{AA477B29-B7C0-47B3-B8F9-EE0742F55B00}" srcOrd="0" destOrd="0" presId="urn:microsoft.com/office/officeart/2005/8/layout/cycle2"/>
    <dgm:cxn modelId="{20769864-E665-4B01-BB92-60FAAF146B62}" srcId="{E0A45526-0F8E-4568-A564-87F5C442D8F7}" destId="{D6283D50-A784-4813-B778-95C35F255DEA}" srcOrd="1" destOrd="0" parTransId="{14A705B7-585F-4702-8B79-248DB6FCA5FE}" sibTransId="{171F0325-F8CF-4991-BD9B-3BE5822A3D91}"/>
    <dgm:cxn modelId="{A3BE8C5B-1CE9-48BB-AD8F-8BB178B8C49E}" type="presOf" srcId="{00E420A8-061F-410B-82FB-87B40E27FCD8}" destId="{53A8CFB0-E653-4BCC-AA31-699168DF9337}" srcOrd="0" destOrd="0" presId="urn:microsoft.com/office/officeart/2005/8/layout/cycle2"/>
    <dgm:cxn modelId="{05EEDEA2-AD41-418B-BED0-CEBD1FEBB932}" type="presOf" srcId="{171F0325-F8CF-4991-BD9B-3BE5822A3D91}" destId="{200FFB22-DEE5-4C87-BE60-F04EB2C91599}" srcOrd="0" destOrd="0" presId="urn:microsoft.com/office/officeart/2005/8/layout/cycle2"/>
    <dgm:cxn modelId="{E1049654-28AA-4B6C-B7E2-809DD35E5E64}" type="presOf" srcId="{E0A45526-0F8E-4568-A564-87F5C442D8F7}" destId="{F73B11B6-C9D8-4DB6-A2AA-D2B794F80863}" srcOrd="0" destOrd="0" presId="urn:microsoft.com/office/officeart/2005/8/layout/cycle2"/>
    <dgm:cxn modelId="{91E1DDF3-5297-437B-A0A3-1137C8540A69}" type="presOf" srcId="{244B591B-A5B8-4548-A1E1-BBCC6703D646}" destId="{21D456B0-42D3-4907-B4E3-A99B90A43013}" srcOrd="0" destOrd="0" presId="urn:microsoft.com/office/officeart/2005/8/layout/cycle2"/>
    <dgm:cxn modelId="{C20FF8A7-3C53-482A-B0B8-742396B44D52}" srcId="{E0A45526-0F8E-4568-A564-87F5C442D8F7}" destId="{20E21728-53AB-4044-A834-867016E19DF5}" srcOrd="0" destOrd="0" parTransId="{59509C98-6FD3-4F7A-8FA3-1475A29D61E9}" sibTransId="{00E420A8-061F-410B-82FB-87B40E27FCD8}"/>
    <dgm:cxn modelId="{AF2F1790-F2CD-4D46-929B-F3FEC62FC80D}" srcId="{E0A45526-0F8E-4568-A564-87F5C442D8F7}" destId="{244B591B-A5B8-4548-A1E1-BBCC6703D646}" srcOrd="2" destOrd="0" parTransId="{56FBC2F4-5055-4FF7-8378-4D2ADD299C86}" sibTransId="{1AE08E7E-3D8C-45D2-880B-94D1CBD73C8A}"/>
    <dgm:cxn modelId="{480AB96F-634E-41A6-8054-AD2BC6361410}" type="presOf" srcId="{D6283D50-A784-4813-B778-95C35F255DEA}" destId="{A69C14C2-CED9-44C4-9A48-BF87A49A91EE}" srcOrd="0" destOrd="0" presId="urn:microsoft.com/office/officeart/2005/8/layout/cycle2"/>
    <dgm:cxn modelId="{C0369C22-89DF-459A-B915-D66C6542F72B}" type="presOf" srcId="{00E420A8-061F-410B-82FB-87B40E27FCD8}" destId="{D5358515-3A96-4548-9FBC-4CF49B528ADE}" srcOrd="1" destOrd="0" presId="urn:microsoft.com/office/officeart/2005/8/layout/cycle2"/>
    <dgm:cxn modelId="{568FF000-AB78-4C4A-8283-46C0CF814827}" type="presOf" srcId="{1AE08E7E-3D8C-45D2-880B-94D1CBD73C8A}" destId="{9EA0D211-EF6F-4C2E-A2EF-844A52CB2C4D}" srcOrd="0" destOrd="0" presId="urn:microsoft.com/office/officeart/2005/8/layout/cycle2"/>
    <dgm:cxn modelId="{60B3B57A-3897-42AE-BCE5-415AB8121DFA}" type="presParOf" srcId="{F73B11B6-C9D8-4DB6-A2AA-D2B794F80863}" destId="{AA477B29-B7C0-47B3-B8F9-EE0742F55B00}" srcOrd="0" destOrd="0" presId="urn:microsoft.com/office/officeart/2005/8/layout/cycle2"/>
    <dgm:cxn modelId="{55540EF4-4CCC-4CA6-B9E2-5968DD2CACC3}" type="presParOf" srcId="{F73B11B6-C9D8-4DB6-A2AA-D2B794F80863}" destId="{53A8CFB0-E653-4BCC-AA31-699168DF9337}" srcOrd="1" destOrd="0" presId="urn:microsoft.com/office/officeart/2005/8/layout/cycle2"/>
    <dgm:cxn modelId="{102B7097-AAB7-4453-BAA5-447974443D33}" type="presParOf" srcId="{53A8CFB0-E653-4BCC-AA31-699168DF9337}" destId="{D5358515-3A96-4548-9FBC-4CF49B528ADE}" srcOrd="0" destOrd="0" presId="urn:microsoft.com/office/officeart/2005/8/layout/cycle2"/>
    <dgm:cxn modelId="{9284993C-325C-4018-A6AB-6F3C73D2A92B}" type="presParOf" srcId="{F73B11B6-C9D8-4DB6-A2AA-D2B794F80863}" destId="{A69C14C2-CED9-44C4-9A48-BF87A49A91EE}" srcOrd="2" destOrd="0" presId="urn:microsoft.com/office/officeart/2005/8/layout/cycle2"/>
    <dgm:cxn modelId="{B2BA8832-39D1-4581-8135-EAE6FE156555}" type="presParOf" srcId="{F73B11B6-C9D8-4DB6-A2AA-D2B794F80863}" destId="{200FFB22-DEE5-4C87-BE60-F04EB2C91599}" srcOrd="3" destOrd="0" presId="urn:microsoft.com/office/officeart/2005/8/layout/cycle2"/>
    <dgm:cxn modelId="{668313DF-A24C-49F0-AE3C-FA3BE2640CC2}" type="presParOf" srcId="{200FFB22-DEE5-4C87-BE60-F04EB2C91599}" destId="{1080A960-8250-4F59-8469-BB06FD4A55E1}" srcOrd="0" destOrd="0" presId="urn:microsoft.com/office/officeart/2005/8/layout/cycle2"/>
    <dgm:cxn modelId="{48BFA6D3-B8FE-48B6-87A3-C96F139EA922}" type="presParOf" srcId="{F73B11B6-C9D8-4DB6-A2AA-D2B794F80863}" destId="{21D456B0-42D3-4907-B4E3-A99B90A43013}" srcOrd="4" destOrd="0" presId="urn:microsoft.com/office/officeart/2005/8/layout/cycle2"/>
    <dgm:cxn modelId="{6335031F-AF98-4B7A-BD70-9554C8DDD913}" type="presParOf" srcId="{F73B11B6-C9D8-4DB6-A2AA-D2B794F80863}" destId="{9EA0D211-EF6F-4C2E-A2EF-844A52CB2C4D}" srcOrd="5" destOrd="0" presId="urn:microsoft.com/office/officeart/2005/8/layout/cycle2"/>
    <dgm:cxn modelId="{7D17F010-1D25-40C9-832D-E31D5876BC53}" type="presParOf" srcId="{9EA0D211-EF6F-4C2E-A2EF-844A52CB2C4D}" destId="{84D0549D-9F48-4CDF-9499-218A03F102F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77B29-B7C0-47B3-B8F9-EE0742F55B00}">
      <dsp:nvSpPr>
        <dsp:cNvPr id="0" name=""/>
        <dsp:cNvSpPr/>
      </dsp:nvSpPr>
      <dsp:spPr>
        <a:xfrm>
          <a:off x="1806673" y="-72208"/>
          <a:ext cx="2167173" cy="1860813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solidFill>
                <a:srgbClr val="002060"/>
              </a:solidFill>
            </a:rPr>
            <a:t>Municipal water </a:t>
          </a:r>
          <a:endParaRPr lang="zh-TW" altLang="en-US" sz="2000" b="1" kern="1200" dirty="0">
            <a:solidFill>
              <a:srgbClr val="002060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2124048" y="200302"/>
        <a:ext cx="1532423" cy="1315793"/>
      </dsp:txXfrm>
    </dsp:sp>
    <dsp:sp modelId="{53A8CFB0-E653-4BCC-AA31-699168DF9337}">
      <dsp:nvSpPr>
        <dsp:cNvPr id="0" name=""/>
        <dsp:cNvSpPr/>
      </dsp:nvSpPr>
      <dsp:spPr>
        <a:xfrm rot="3600000">
          <a:off x="3357078" y="1670848"/>
          <a:ext cx="340631" cy="5817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b="1" kern="1200">
            <a:solidFill>
              <a:srgbClr val="002060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3382625" y="1742958"/>
        <a:ext cx="238442" cy="349077"/>
      </dsp:txXfrm>
    </dsp:sp>
    <dsp:sp modelId="{A69C14C2-CED9-44C4-9A48-BF87A49A91EE}">
      <dsp:nvSpPr>
        <dsp:cNvPr id="0" name=""/>
        <dsp:cNvSpPr/>
      </dsp:nvSpPr>
      <dsp:spPr>
        <a:xfrm>
          <a:off x="3023698" y="2160039"/>
          <a:ext cx="2321112" cy="1878844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solidFill>
                <a:srgbClr val="002060"/>
              </a:solidFill>
            </a:rPr>
            <a:t>Agricultural water</a:t>
          </a:r>
          <a:endParaRPr lang="zh-TW" altLang="en-US" sz="2000" b="1" kern="1200" dirty="0">
            <a:solidFill>
              <a:srgbClr val="002060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3363617" y="2435189"/>
        <a:ext cx="1641274" cy="1328544"/>
      </dsp:txXfrm>
    </dsp:sp>
    <dsp:sp modelId="{200FFB22-DEE5-4C87-BE60-F04EB2C91599}">
      <dsp:nvSpPr>
        <dsp:cNvPr id="0" name=""/>
        <dsp:cNvSpPr/>
      </dsp:nvSpPr>
      <dsp:spPr>
        <a:xfrm rot="10800002">
          <a:off x="2742057" y="2808563"/>
          <a:ext cx="199026" cy="5817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b="1" kern="1200">
            <a:solidFill>
              <a:srgbClr val="002060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 rot="10800000">
        <a:off x="2801765" y="2924922"/>
        <a:ext cx="139318" cy="349077"/>
      </dsp:txXfrm>
    </dsp:sp>
    <dsp:sp modelId="{21D456B0-42D3-4907-B4E3-A99B90A43013}">
      <dsp:nvSpPr>
        <dsp:cNvPr id="0" name=""/>
        <dsp:cNvSpPr/>
      </dsp:nvSpPr>
      <dsp:spPr>
        <a:xfrm>
          <a:off x="341165" y="2237541"/>
          <a:ext cx="2307011" cy="1723837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solidFill>
                <a:srgbClr val="002060"/>
              </a:solidFill>
            </a:rPr>
            <a:t>Industrial water </a:t>
          </a:r>
          <a:endParaRPr lang="zh-TW" altLang="en-US" sz="2000" b="1" kern="1200" dirty="0">
            <a:solidFill>
              <a:srgbClr val="002060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679019" y="2489991"/>
        <a:ext cx="1631303" cy="1218937"/>
      </dsp:txXfrm>
    </dsp:sp>
    <dsp:sp modelId="{9EA0D211-EF6F-4C2E-A2EF-844A52CB2C4D}">
      <dsp:nvSpPr>
        <dsp:cNvPr id="0" name=""/>
        <dsp:cNvSpPr/>
      </dsp:nvSpPr>
      <dsp:spPr>
        <a:xfrm rot="18114583">
          <a:off x="1974773" y="1717033"/>
          <a:ext cx="399143" cy="5817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b="1" kern="1200">
            <a:solidFill>
              <a:srgbClr val="002060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2002997" y="1884216"/>
        <a:ext cx="279400" cy="349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99" cy="510014"/>
          </a:xfrm>
          <a:prstGeom prst="rect">
            <a:avLst/>
          </a:prstGeom>
        </p:spPr>
        <p:txBody>
          <a:bodyPr vert="horz" lIns="97574" tIns="48796" rIns="97574" bIns="48796" rtlCol="0"/>
          <a:lstStyle>
            <a:lvl1pPr algn="l">
              <a:defRPr sz="13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722968"/>
            <a:ext cx="3077799" cy="510014"/>
          </a:xfrm>
          <a:prstGeom prst="rect">
            <a:avLst/>
          </a:prstGeom>
        </p:spPr>
        <p:txBody>
          <a:bodyPr vert="horz" lIns="97574" tIns="48796" rIns="97574" bIns="48796" rtlCol="0" anchor="b"/>
          <a:lstStyle>
            <a:lvl1pPr algn="l">
              <a:defRPr sz="13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3"/>
          </p:nvPr>
        </p:nvSpPr>
        <p:spPr>
          <a:xfrm>
            <a:off x="4019851" y="9721332"/>
            <a:ext cx="3077799" cy="511648"/>
          </a:xfrm>
          <a:prstGeom prst="rect">
            <a:avLst/>
          </a:prstGeom>
        </p:spPr>
        <p:txBody>
          <a:bodyPr vert="horz" lIns="94252" tIns="47130" rIns="94252" bIns="47130" rtlCol="0" anchor="b"/>
          <a:lstStyle>
            <a:lvl1pPr algn="r">
              <a:defRPr sz="1400" b="1"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93D46033-9CA1-4BDB-8D80-3BACCA5D87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40915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7799" cy="51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74" tIns="48796" rIns="97574" bIns="4879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9851" y="1"/>
            <a:ext cx="3077799" cy="51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74" tIns="48796" rIns="97574" bIns="4879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9938"/>
            <a:ext cx="554037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62" y="4861483"/>
            <a:ext cx="5678778" cy="460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74" tIns="48796" rIns="97574" bIns="487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968"/>
            <a:ext cx="3077799" cy="51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74" tIns="48796" rIns="97574" bIns="48796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9851" y="9722968"/>
            <a:ext cx="3077799" cy="51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74" tIns="48796" rIns="97574" bIns="4879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590C1D4-0048-49F7-A499-CB3D3F6A29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11171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79463" y="769938"/>
            <a:ext cx="5540375" cy="38354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21677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6264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451" indent="-177451">
              <a:buFont typeface="Arial" panose="020B0604020202020204" pitchFamily="34" charset="0"/>
              <a:buChar char="•"/>
            </a:pPr>
            <a:endParaRPr lang="zh-TW" altLang="en-US" dirty="0">
              <a:latin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579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451" indent="-177451">
              <a:buFont typeface="Arial" panose="020B0604020202020204" pitchFamily="34" charset="0"/>
              <a:buChar char="•"/>
            </a:pPr>
            <a:endParaRPr kumimoji="1"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513908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7670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77875" y="768350"/>
            <a:ext cx="5543550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5751" indent="-295751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1FB6-7378-4257-B2CA-4D18BBC024EA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9126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79463" y="769938"/>
            <a:ext cx="5540375" cy="38354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02533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4707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451" indent="-177451">
              <a:buFont typeface="Arial" panose="020B0604020202020204" pitchFamily="34" charset="0"/>
              <a:buChar char="•"/>
            </a:pPr>
            <a:endParaRPr lang="zh-TW" altLang="en-US" sz="1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53530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7451" indent="-177451" eaLnBrk="1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zh-TW" altLang="en-US" sz="1200" b="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73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68953" indent="-2957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83005" indent="-2366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56207" indent="-2366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129409" indent="-2366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602611" indent="-2366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3075813" indent="-2366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549015" indent="-2366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4022217" indent="-2366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40E567A-1765-4181-B207-A60530A5163A}" type="slidenum">
              <a:rPr lang="zh-TW" altLang="en-US" smtClean="0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zh-TW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451" indent="-177451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6615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451" indent="-177451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1890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451" indent="-177451" defTabSz="946404">
              <a:buFont typeface="Arial" panose="020B0604020202020204" pitchFamily="34" charset="0"/>
              <a:buChar char="•"/>
              <a:defRPr/>
            </a:pPr>
            <a:endParaRPr lang="en-US" altLang="zh-TW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379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451" indent="-177451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0085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064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62"/>
            <a:ext cx="2228850" cy="365125"/>
          </a:xfrm>
          <a:prstGeom prst="rect">
            <a:avLst/>
          </a:prstGeom>
        </p:spPr>
        <p:txBody>
          <a:bodyPr/>
          <a:lstStyle/>
          <a:p>
            <a:fld id="{8242766B-8950-4ABD-81C1-511CCC0BD311}" type="datetimeFigureOut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2019/4/29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8" y="635636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62"/>
            <a:ext cx="2228850" cy="365125"/>
          </a:xfrm>
          <a:prstGeom prst="rect">
            <a:avLst/>
          </a:prstGeom>
        </p:spPr>
        <p:txBody>
          <a:bodyPr/>
          <a:lstStyle/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1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2016/2/1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AF1B81C-AFAC-407A-BE23-75F51B3105C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218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2016/2/1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DAF11-8D11-47AB-A3C4-2C86C497E35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11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2016/2/1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59BBA-4E80-470A-B0B1-6F0C936D0A3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1020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7212" y="1017588"/>
            <a:ext cx="8915400" cy="452596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defRPr sz="2600"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defRPr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95300" y="163513"/>
            <a:ext cx="8915400" cy="527050"/>
          </a:xfrm>
          <a:prstGeom prst="rect">
            <a:avLst/>
          </a:prstGeom>
        </p:spPr>
        <p:txBody>
          <a:bodyPr/>
          <a:lstStyle>
            <a:lvl1pPr>
              <a:defRPr kumimoji="1" lang="zh-TW" altLang="en-US" sz="3600" b="1" ker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151C37-210C-49FA-91A5-1CC5D30AC31E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2019/4/29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3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497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441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97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921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410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345702" y="6326217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97ABA985-6999-47D3-9667-F3A556FFF71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613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079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28635" y="476259"/>
            <a:ext cx="8982075" cy="5649913"/>
          </a:xfrm>
          <a:prstGeom prst="rect">
            <a:avLst/>
          </a:prstGeom>
        </p:spPr>
        <p:txBody>
          <a:bodyPr/>
          <a:lstStyle>
            <a:lvl1pPr>
              <a:defRPr lang="zh-TW" altLang="en-US" sz="2800"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defRPr lang="zh-TW" altLang="en-US" sz="2600"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defRPr lang="zh-TW" altLang="en-US"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 lang="zh-TW" altLang="en-US"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 lang="zh-TW" altLang="en-US"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FF829E4D-9812-4A2B-8259-1CD91734AE26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2019/4/29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79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7212" y="1017588"/>
            <a:ext cx="8915400" cy="452596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defRPr sz="2600"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defRPr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95300" y="163513"/>
            <a:ext cx="8915400" cy="527050"/>
          </a:xfrm>
          <a:prstGeom prst="rect">
            <a:avLst/>
          </a:prstGeom>
        </p:spPr>
        <p:txBody>
          <a:bodyPr/>
          <a:lstStyle>
            <a:lvl1pPr>
              <a:defRPr kumimoji="1" lang="zh-TW" altLang="en-US" sz="3600" b="1" ker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151C37-210C-49FA-91A5-1CC5D30AC31E}" type="datetime1">
              <a:rPr lang="zh-TW" altLang="en-US">
                <a:solidFill>
                  <a:prstClr val="black"/>
                </a:solidFill>
              </a:rPr>
              <a:pPr>
                <a:defRPr/>
              </a:pPr>
              <a:t>2019/4/29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04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62"/>
            <a:ext cx="2228850" cy="365125"/>
          </a:xfrm>
          <a:prstGeom prst="rect">
            <a:avLst/>
          </a:prstGeom>
        </p:spPr>
        <p:txBody>
          <a:bodyPr/>
          <a:lstStyle/>
          <a:p>
            <a:fld id="{8242766B-8950-4ABD-81C1-511CCC0BD311}" type="datetimeFigureOut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2019/4/29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8" y="635636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62"/>
            <a:ext cx="2228850" cy="365125"/>
          </a:xfrm>
          <a:prstGeom prst="rect">
            <a:avLst/>
          </a:prstGeom>
        </p:spPr>
        <p:txBody>
          <a:bodyPr/>
          <a:lstStyle/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698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811" y="476253"/>
            <a:ext cx="8915078" cy="720725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4662" y="1125538"/>
            <a:ext cx="8916685" cy="5000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94657" y="6245225"/>
            <a:ext cx="231268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D93DC-D1DF-444A-864B-F717D5A723E4}" type="datetimeFigureOut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2019/4/29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3913" y="6245225"/>
            <a:ext cx="313818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8662" y="6245225"/>
            <a:ext cx="231268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71F30-825C-452D-BE3A-73F77F7A2684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85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79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956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426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705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/>
          <a:lstStyle/>
          <a:p>
            <a:fld id="{9166FB0D-3649-4659-A4EA-16B622D04D1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2019/4/29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4" y="6356354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群組 5"/>
          <p:cNvGrpSpPr/>
          <p:nvPr userDrawn="1"/>
        </p:nvGrpSpPr>
        <p:grpSpPr>
          <a:xfrm>
            <a:off x="152678" y="577508"/>
            <a:ext cx="8705969" cy="449093"/>
            <a:chOff x="139533" y="869668"/>
            <a:chExt cx="8036279" cy="449093"/>
          </a:xfrm>
        </p:grpSpPr>
        <p:grpSp>
          <p:nvGrpSpPr>
            <p:cNvPr id="7" name="群組 6"/>
            <p:cNvGrpSpPr/>
            <p:nvPr/>
          </p:nvGrpSpPr>
          <p:grpSpPr>
            <a:xfrm>
              <a:off x="139533" y="869668"/>
              <a:ext cx="538282" cy="449093"/>
              <a:chOff x="76780" y="600727"/>
              <a:chExt cx="538282" cy="449093"/>
            </a:xfrm>
          </p:grpSpPr>
          <p:sp>
            <p:nvSpPr>
              <p:cNvPr id="9" name="矩形 8"/>
              <p:cNvSpPr/>
              <p:nvPr/>
            </p:nvSpPr>
            <p:spPr>
              <a:xfrm rot="2700000">
                <a:off x="76780" y="639910"/>
                <a:ext cx="370728" cy="370728"/>
              </a:xfrm>
              <a:prstGeom prst="rect">
                <a:avLst/>
              </a:prstGeom>
              <a:solidFill>
                <a:srgbClr val="5EB4C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CN" altLang="en-US" kern="0">
                  <a:solidFill>
                    <a:prstClr val="white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 rot="2700000">
                <a:off x="433516" y="868275"/>
                <a:ext cx="181545" cy="181545"/>
              </a:xfrm>
              <a:prstGeom prst="rect">
                <a:avLst/>
              </a:prstGeom>
              <a:solidFill>
                <a:srgbClr val="85773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CN" altLang="en-US" kern="0">
                  <a:solidFill>
                    <a:srgbClr val="857733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 rot="2700000">
                <a:off x="433517" y="600727"/>
                <a:ext cx="181545" cy="181545"/>
              </a:xfrm>
              <a:prstGeom prst="rect">
                <a:avLst/>
              </a:prstGeom>
              <a:solidFill>
                <a:srgbClr val="85773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CN" altLang="en-US" kern="0">
                  <a:solidFill>
                    <a:srgbClr val="857733"/>
                  </a:solidFill>
                  <a:ea typeface="新細明體" panose="02020500000000000000" pitchFamily="18" charset="-120"/>
                </a:endParaRPr>
              </a:p>
            </p:txBody>
          </p:sp>
        </p:grpSp>
        <p:cxnSp>
          <p:nvCxnSpPr>
            <p:cNvPr id="8" name="直接连接符 36"/>
            <p:cNvCxnSpPr/>
            <p:nvPr/>
          </p:nvCxnSpPr>
          <p:spPr>
            <a:xfrm flipV="1">
              <a:off x="587041" y="1087750"/>
              <a:ext cx="7588771" cy="6465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chemeClr val="tx1">
                      <a:alpha val="0"/>
                    </a:schemeClr>
                  </a:gs>
                  <a:gs pos="100000">
                    <a:srgbClr val="857733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0044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032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28635" y="476259"/>
            <a:ext cx="8982075" cy="5649913"/>
          </a:xfrm>
          <a:prstGeom prst="rect">
            <a:avLst/>
          </a:prstGeom>
        </p:spPr>
        <p:txBody>
          <a:bodyPr/>
          <a:lstStyle>
            <a:lvl1pPr>
              <a:defRPr lang="zh-TW" altLang="en-US" sz="2800"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defRPr lang="zh-TW" altLang="en-US" sz="2600"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defRPr lang="zh-TW" altLang="en-US"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 lang="zh-TW" altLang="en-US"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 lang="zh-TW" altLang="en-US"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FF829E4D-9812-4A2B-8259-1CD91734AE26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2019/4/29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102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7212" y="1017588"/>
            <a:ext cx="8915400" cy="452596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defRPr sz="2600"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defRPr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95300" y="163513"/>
            <a:ext cx="8915400" cy="527050"/>
          </a:xfrm>
          <a:prstGeom prst="rect">
            <a:avLst/>
          </a:prstGeom>
        </p:spPr>
        <p:txBody>
          <a:bodyPr/>
          <a:lstStyle>
            <a:lvl1pPr>
              <a:defRPr kumimoji="1" lang="zh-TW" altLang="en-US" sz="3600" b="1" ker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151C37-210C-49FA-91A5-1CC5D30AC31E}" type="datetime1">
              <a:rPr lang="zh-TW" altLang="en-US">
                <a:solidFill>
                  <a:prstClr val="black"/>
                </a:solidFill>
              </a:rPr>
              <a:pPr>
                <a:defRPr/>
              </a:pPr>
              <a:t>2019/4/29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304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62"/>
            <a:ext cx="2228850" cy="365125"/>
          </a:xfrm>
          <a:prstGeom prst="rect">
            <a:avLst/>
          </a:prstGeom>
        </p:spPr>
        <p:txBody>
          <a:bodyPr/>
          <a:lstStyle/>
          <a:p>
            <a:fld id="{8242766B-8950-4ABD-81C1-511CCC0BD311}" type="datetimeFigureOut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2019/4/29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8" y="635636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62"/>
            <a:ext cx="2228850" cy="365125"/>
          </a:xfrm>
          <a:prstGeom prst="rect">
            <a:avLst/>
          </a:prstGeom>
        </p:spPr>
        <p:txBody>
          <a:bodyPr/>
          <a:lstStyle/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877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811" y="476253"/>
            <a:ext cx="8915078" cy="720725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4662" y="1125538"/>
            <a:ext cx="8916685" cy="5000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94657" y="6245225"/>
            <a:ext cx="231268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D93DC-D1DF-444A-864B-F717D5A723E4}" type="datetimeFigureOut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2019/4/29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3913" y="6245225"/>
            <a:ext cx="313818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8662" y="6245225"/>
            <a:ext cx="231268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71F30-825C-452D-BE3A-73F77F7A2684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01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54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740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915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70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786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811" y="476253"/>
            <a:ext cx="8915078" cy="720725"/>
          </a:xfrm>
          <a:prstGeom prst="rect">
            <a:avLst/>
          </a:prstGeom>
        </p:spPr>
        <p:txBody>
          <a:bodyPr/>
          <a:lstStyle>
            <a:lvl1pPr>
              <a:defRPr kumimoji="1" lang="zh-TW" altLang="en-US" sz="3600" b="1" kern="12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4662" y="1125538"/>
            <a:ext cx="8916685" cy="5000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94657" y="6245225"/>
            <a:ext cx="231268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D93DC-D1DF-444A-864B-F717D5A723E4}" type="datetimeFigureOut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2019/4/29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3913" y="6245225"/>
            <a:ext cx="313818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8662" y="6245225"/>
            <a:ext cx="231268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71F30-825C-452D-BE3A-73F77F7A2684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7741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546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28635" y="476259"/>
            <a:ext cx="8982075" cy="5649913"/>
          </a:xfrm>
          <a:prstGeom prst="rect">
            <a:avLst/>
          </a:prstGeom>
        </p:spPr>
        <p:txBody>
          <a:bodyPr/>
          <a:lstStyle>
            <a:lvl1pPr>
              <a:defRPr lang="zh-TW" altLang="en-US" sz="2800"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defRPr lang="zh-TW" altLang="en-US" sz="2600"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defRPr lang="zh-TW" altLang="en-US"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 lang="zh-TW" altLang="en-US"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 lang="zh-TW" altLang="en-US"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FF829E4D-9812-4A2B-8259-1CD91734AE26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2019/4/29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6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7212" y="1017588"/>
            <a:ext cx="8915400" cy="452596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defRPr sz="2600"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defRPr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95300" y="163513"/>
            <a:ext cx="8915400" cy="527050"/>
          </a:xfrm>
          <a:prstGeom prst="rect">
            <a:avLst/>
          </a:prstGeom>
        </p:spPr>
        <p:txBody>
          <a:bodyPr/>
          <a:lstStyle>
            <a:lvl1pPr>
              <a:defRPr kumimoji="1" lang="zh-TW" altLang="en-US" sz="3600" b="1" ker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151C37-210C-49FA-91A5-1CC5D30AC31E}" type="datetime1">
              <a:rPr lang="zh-TW" altLang="en-US">
                <a:solidFill>
                  <a:prstClr val="black"/>
                </a:solidFill>
              </a:rPr>
              <a:pPr>
                <a:defRPr/>
              </a:pPr>
              <a:t>2019/4/29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575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3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574" y="209881"/>
            <a:ext cx="8094387" cy="7118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/>
          <a:lstStyle/>
          <a:p>
            <a:fld id="{9166FB0D-3649-4659-A4EA-16B622D04D1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2019/4/29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4" y="6356354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群組 5"/>
          <p:cNvGrpSpPr/>
          <p:nvPr userDrawn="1"/>
        </p:nvGrpSpPr>
        <p:grpSpPr>
          <a:xfrm>
            <a:off x="152678" y="697152"/>
            <a:ext cx="8705969" cy="449093"/>
            <a:chOff x="139533" y="869668"/>
            <a:chExt cx="8036279" cy="449093"/>
          </a:xfrm>
        </p:grpSpPr>
        <p:grpSp>
          <p:nvGrpSpPr>
            <p:cNvPr id="7" name="群組 6"/>
            <p:cNvGrpSpPr/>
            <p:nvPr/>
          </p:nvGrpSpPr>
          <p:grpSpPr>
            <a:xfrm>
              <a:off x="139533" y="869668"/>
              <a:ext cx="538282" cy="449093"/>
              <a:chOff x="76780" y="600727"/>
              <a:chExt cx="538282" cy="449093"/>
            </a:xfrm>
          </p:grpSpPr>
          <p:sp>
            <p:nvSpPr>
              <p:cNvPr id="9" name="矩形 8"/>
              <p:cNvSpPr/>
              <p:nvPr/>
            </p:nvSpPr>
            <p:spPr>
              <a:xfrm rot="2700000">
                <a:off x="76780" y="639910"/>
                <a:ext cx="370728" cy="370728"/>
              </a:xfrm>
              <a:prstGeom prst="rect">
                <a:avLst/>
              </a:prstGeom>
              <a:solidFill>
                <a:srgbClr val="5EB4C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 rot="2700000">
                <a:off x="433516" y="868275"/>
                <a:ext cx="181545" cy="181545"/>
              </a:xfrm>
              <a:prstGeom prst="rect">
                <a:avLst/>
              </a:prstGeom>
              <a:solidFill>
                <a:srgbClr val="85773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857733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 rot="2700000">
                <a:off x="433517" y="600727"/>
                <a:ext cx="181545" cy="181545"/>
              </a:xfrm>
              <a:prstGeom prst="rect">
                <a:avLst/>
              </a:prstGeom>
              <a:solidFill>
                <a:srgbClr val="85773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857733"/>
                  </a:solidFill>
                  <a:ea typeface="新細明體" panose="02020500000000000000" pitchFamily="18" charset="-120"/>
                </a:endParaRPr>
              </a:p>
            </p:txBody>
          </p:sp>
        </p:grpSp>
        <p:cxnSp>
          <p:nvCxnSpPr>
            <p:cNvPr id="8" name="直接连接符 36"/>
            <p:cNvCxnSpPr/>
            <p:nvPr/>
          </p:nvCxnSpPr>
          <p:spPr>
            <a:xfrm flipV="1">
              <a:off x="587041" y="1087750"/>
              <a:ext cx="7588771" cy="6465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chemeClr val="tx1">
                      <a:alpha val="0"/>
                    </a:schemeClr>
                  </a:gs>
                  <a:gs pos="100000">
                    <a:srgbClr val="857733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62354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62"/>
            <a:ext cx="2228850" cy="365125"/>
          </a:xfrm>
          <a:prstGeom prst="rect">
            <a:avLst/>
          </a:prstGeom>
        </p:spPr>
        <p:txBody>
          <a:bodyPr/>
          <a:lstStyle/>
          <a:p>
            <a:fld id="{8242766B-8950-4ABD-81C1-511CCC0BD311}" type="datetimeFigureOut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2019/4/29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8" y="635636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62"/>
            <a:ext cx="2228850" cy="365125"/>
          </a:xfrm>
          <a:prstGeom prst="rect">
            <a:avLst/>
          </a:prstGeom>
        </p:spPr>
        <p:txBody>
          <a:bodyPr/>
          <a:lstStyle/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02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811" y="476253"/>
            <a:ext cx="8915078" cy="720725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4662" y="1125538"/>
            <a:ext cx="8916685" cy="5000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94657" y="6245225"/>
            <a:ext cx="231268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D93DC-D1DF-444A-864B-F717D5A723E4}" type="datetimeFigureOut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2019/4/29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3913" y="6245225"/>
            <a:ext cx="313818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8662" y="6245225"/>
            <a:ext cx="231268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71F30-825C-452D-BE3A-73F77F7A2684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572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598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719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24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201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95305" y="371475"/>
            <a:ext cx="8877300" cy="6102351"/>
          </a:xfrm>
          <a:prstGeom prst="rect">
            <a:avLst/>
          </a:prstGeom>
        </p:spPr>
        <p:txBody>
          <a:bodyPr lIns="107287" tIns="53643" rIns="107287" bIns="53643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6212631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2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937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28635" y="476259"/>
            <a:ext cx="8982075" cy="5649913"/>
          </a:xfrm>
          <a:prstGeom prst="rect">
            <a:avLst/>
          </a:prstGeom>
        </p:spPr>
        <p:txBody>
          <a:bodyPr/>
          <a:lstStyle>
            <a:lvl1pPr>
              <a:defRPr lang="zh-TW" altLang="en-US" sz="2800"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defRPr lang="zh-TW" altLang="en-US" sz="2600"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defRPr lang="zh-TW" altLang="en-US"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 lang="zh-TW" altLang="en-US"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 lang="zh-TW" altLang="en-US"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FF829E4D-9812-4A2B-8259-1CD91734AE26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2019/4/29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15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7212" y="1017588"/>
            <a:ext cx="8915400" cy="452596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defRPr sz="2600"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defRPr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95300" y="163513"/>
            <a:ext cx="8915400" cy="527050"/>
          </a:xfrm>
          <a:prstGeom prst="rect">
            <a:avLst/>
          </a:prstGeom>
        </p:spPr>
        <p:txBody>
          <a:bodyPr/>
          <a:lstStyle>
            <a:lvl1pPr>
              <a:defRPr kumimoji="1" lang="zh-TW" altLang="en-US" sz="3600" b="1" ker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151C37-210C-49FA-91A5-1CC5D30AC31E}" type="datetime1">
              <a:rPr lang="zh-TW" altLang="en-US">
                <a:solidFill>
                  <a:prstClr val="black"/>
                </a:solidFill>
              </a:rPr>
              <a:pPr>
                <a:defRPr/>
              </a:pPr>
              <a:t>2019/4/29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63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3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574" y="209881"/>
            <a:ext cx="8094387" cy="7118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/>
          <a:lstStyle/>
          <a:p>
            <a:fld id="{9166FB0D-3649-4659-A4EA-16B622D04D1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2019/4/29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4" y="6356354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群組 5"/>
          <p:cNvGrpSpPr/>
          <p:nvPr userDrawn="1"/>
        </p:nvGrpSpPr>
        <p:grpSpPr>
          <a:xfrm>
            <a:off x="152678" y="697152"/>
            <a:ext cx="8705969" cy="449093"/>
            <a:chOff x="139533" y="869668"/>
            <a:chExt cx="8036279" cy="449093"/>
          </a:xfrm>
        </p:grpSpPr>
        <p:grpSp>
          <p:nvGrpSpPr>
            <p:cNvPr id="7" name="群組 6"/>
            <p:cNvGrpSpPr/>
            <p:nvPr/>
          </p:nvGrpSpPr>
          <p:grpSpPr>
            <a:xfrm>
              <a:off x="139533" y="869668"/>
              <a:ext cx="538282" cy="449093"/>
              <a:chOff x="76780" y="600727"/>
              <a:chExt cx="538282" cy="449093"/>
            </a:xfrm>
          </p:grpSpPr>
          <p:sp>
            <p:nvSpPr>
              <p:cNvPr id="9" name="矩形 8"/>
              <p:cNvSpPr/>
              <p:nvPr/>
            </p:nvSpPr>
            <p:spPr>
              <a:xfrm rot="2700000">
                <a:off x="76780" y="639910"/>
                <a:ext cx="370728" cy="370728"/>
              </a:xfrm>
              <a:prstGeom prst="rect">
                <a:avLst/>
              </a:prstGeom>
              <a:solidFill>
                <a:srgbClr val="5EB4C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 rot="2700000">
                <a:off x="433516" y="868275"/>
                <a:ext cx="181545" cy="181545"/>
              </a:xfrm>
              <a:prstGeom prst="rect">
                <a:avLst/>
              </a:prstGeom>
              <a:solidFill>
                <a:srgbClr val="85773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857733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 rot="2700000">
                <a:off x="433517" y="600727"/>
                <a:ext cx="181545" cy="181545"/>
              </a:xfrm>
              <a:prstGeom prst="rect">
                <a:avLst/>
              </a:prstGeom>
              <a:solidFill>
                <a:srgbClr val="85773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857733"/>
                  </a:solidFill>
                  <a:ea typeface="新細明體" panose="02020500000000000000" pitchFamily="18" charset="-120"/>
                </a:endParaRPr>
              </a:p>
            </p:txBody>
          </p:sp>
        </p:grpSp>
        <p:cxnSp>
          <p:nvCxnSpPr>
            <p:cNvPr id="8" name="直接连接符 36"/>
            <p:cNvCxnSpPr/>
            <p:nvPr/>
          </p:nvCxnSpPr>
          <p:spPr>
            <a:xfrm flipV="1">
              <a:off x="587041" y="1087750"/>
              <a:ext cx="7588771" cy="6465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chemeClr val="tx1">
                      <a:alpha val="0"/>
                    </a:schemeClr>
                  </a:gs>
                  <a:gs pos="100000">
                    <a:srgbClr val="857733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71894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62"/>
            <a:ext cx="2228850" cy="365125"/>
          </a:xfrm>
          <a:prstGeom prst="rect">
            <a:avLst/>
          </a:prstGeom>
        </p:spPr>
        <p:txBody>
          <a:bodyPr/>
          <a:lstStyle/>
          <a:p>
            <a:fld id="{8242766B-8950-4ABD-81C1-511CCC0BD311}" type="datetimeFigureOut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2019/4/29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8" y="635636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62"/>
            <a:ext cx="2228850" cy="365125"/>
          </a:xfrm>
          <a:prstGeom prst="rect">
            <a:avLst/>
          </a:prstGeom>
        </p:spPr>
        <p:txBody>
          <a:bodyPr/>
          <a:lstStyle/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500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811" y="476253"/>
            <a:ext cx="8915078" cy="720725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4662" y="1125538"/>
            <a:ext cx="8916685" cy="5000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94657" y="6245225"/>
            <a:ext cx="231268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D93DC-D1DF-444A-864B-F717D5A723E4}" type="datetimeFigureOut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2019/4/29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3913" y="6245225"/>
            <a:ext cx="313818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8662" y="6245225"/>
            <a:ext cx="231268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71F30-825C-452D-BE3A-73F77F7A2684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677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7212" y="1017588"/>
            <a:ext cx="8915400" cy="4525962"/>
          </a:xfrm>
          <a:prstGeom prst="rect">
            <a:avLst/>
          </a:prstGeom>
        </p:spPr>
        <p:txBody>
          <a:bodyPr/>
          <a:lstStyle>
            <a:lvl1pPr>
              <a:defRPr lang="zh-TW" altLang="en-US" sz="2800" b="1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defRPr lang="zh-TW" altLang="en-US" sz="2600" b="1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defRPr lang="zh-TW" altLang="en-US" b="1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 lang="zh-TW" altLang="en-US" b="1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 lang="zh-TW" altLang="en-US"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95300" y="163513"/>
            <a:ext cx="8915400" cy="527050"/>
          </a:xfrm>
          <a:prstGeom prst="rect">
            <a:avLst/>
          </a:prstGeom>
        </p:spPr>
        <p:txBody>
          <a:bodyPr/>
          <a:lstStyle>
            <a:lvl1pPr>
              <a:defRPr kumimoji="1" lang="zh-TW" altLang="en-US" sz="3600" b="1" ker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81DB76AB-132A-4E89-ACB9-76E97B21CC92}" type="datetime1">
              <a:rPr lang="zh-TW" altLang="en-US" smtClean="0"/>
              <a:t>2019/4/29</a:t>
            </a:fld>
            <a:endParaRPr lang="en-US" altLang="zh-TW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871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7212" y="1017588"/>
            <a:ext cx="8915400" cy="452596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defRPr sz="2600"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defRPr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95300" y="163513"/>
            <a:ext cx="8915400" cy="527050"/>
          </a:xfrm>
          <a:prstGeom prst="rect">
            <a:avLst/>
          </a:prstGeom>
        </p:spPr>
        <p:txBody>
          <a:bodyPr/>
          <a:lstStyle>
            <a:lvl1pPr>
              <a:defRPr kumimoji="1" lang="zh-TW" altLang="en-US" sz="3600" b="1" ker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151C37-210C-49FA-91A5-1CC5D30AC31E}" type="datetime1">
              <a:rPr lang="zh-TW" altLang="en-US" smtClean="0"/>
              <a:t>2019/4/29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3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574" y="209881"/>
            <a:ext cx="8094387" cy="7118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/>
          <a:lstStyle/>
          <a:p>
            <a:fld id="{9166FB0D-3649-4659-A4EA-16B622D04D1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2019/4/29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4" y="6356354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群組 5"/>
          <p:cNvGrpSpPr/>
          <p:nvPr userDrawn="1"/>
        </p:nvGrpSpPr>
        <p:grpSpPr>
          <a:xfrm>
            <a:off x="152678" y="697152"/>
            <a:ext cx="8705969" cy="449093"/>
            <a:chOff x="139533" y="869668"/>
            <a:chExt cx="8036279" cy="449093"/>
          </a:xfrm>
        </p:grpSpPr>
        <p:grpSp>
          <p:nvGrpSpPr>
            <p:cNvPr id="7" name="群組 6"/>
            <p:cNvGrpSpPr/>
            <p:nvPr/>
          </p:nvGrpSpPr>
          <p:grpSpPr>
            <a:xfrm>
              <a:off x="139533" y="869668"/>
              <a:ext cx="538282" cy="449093"/>
              <a:chOff x="76780" y="600727"/>
              <a:chExt cx="538282" cy="449093"/>
            </a:xfrm>
          </p:grpSpPr>
          <p:sp>
            <p:nvSpPr>
              <p:cNvPr id="9" name="矩形 8"/>
              <p:cNvSpPr/>
              <p:nvPr/>
            </p:nvSpPr>
            <p:spPr>
              <a:xfrm rot="2700000">
                <a:off x="76780" y="639910"/>
                <a:ext cx="370728" cy="370728"/>
              </a:xfrm>
              <a:prstGeom prst="rect">
                <a:avLst/>
              </a:prstGeom>
              <a:solidFill>
                <a:srgbClr val="5EB4C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CN" altLang="en-US" kern="0">
                  <a:solidFill>
                    <a:prstClr val="white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 rot="2700000">
                <a:off x="433516" y="868275"/>
                <a:ext cx="181545" cy="181545"/>
              </a:xfrm>
              <a:prstGeom prst="rect">
                <a:avLst/>
              </a:prstGeom>
              <a:solidFill>
                <a:srgbClr val="85773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CN" altLang="en-US" kern="0">
                  <a:solidFill>
                    <a:srgbClr val="857733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 rot="2700000">
                <a:off x="433517" y="600727"/>
                <a:ext cx="181545" cy="181545"/>
              </a:xfrm>
              <a:prstGeom prst="rect">
                <a:avLst/>
              </a:prstGeom>
              <a:solidFill>
                <a:srgbClr val="85773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CN" altLang="en-US" kern="0">
                  <a:solidFill>
                    <a:srgbClr val="857733"/>
                  </a:solidFill>
                  <a:ea typeface="新細明體" panose="02020500000000000000" pitchFamily="18" charset="-120"/>
                </a:endParaRPr>
              </a:p>
            </p:txBody>
          </p:sp>
        </p:grpSp>
        <p:cxnSp>
          <p:nvCxnSpPr>
            <p:cNvPr id="8" name="直接连接符 36"/>
            <p:cNvCxnSpPr/>
            <p:nvPr/>
          </p:nvCxnSpPr>
          <p:spPr>
            <a:xfrm flipV="1">
              <a:off x="587041" y="1087750"/>
              <a:ext cx="7588771" cy="6465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chemeClr val="tx1">
                      <a:alpha val="0"/>
                    </a:schemeClr>
                  </a:gs>
                  <a:gs pos="100000">
                    <a:srgbClr val="857733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508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7212" y="1017588"/>
            <a:ext cx="8915400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95300" y="163513"/>
            <a:ext cx="8915400" cy="527050"/>
          </a:xfrm>
          <a:prstGeom prst="rect">
            <a:avLst/>
          </a:prstGeom>
        </p:spPr>
        <p:txBody>
          <a:bodyPr/>
          <a:lstStyle>
            <a:lvl1pPr>
              <a:defRPr kumimoji="1" lang="zh-TW" altLang="en-US" sz="3600" b="1" kern="12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87103134-3FC8-47A4-8FF3-2E687313308A}" type="datetime1">
              <a:rPr lang="zh-TW" altLang="en-US" smtClean="0"/>
              <a:t>2019/4/29</a:t>
            </a:fld>
            <a:endParaRPr lang="en-US" altLang="zh-TW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783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 bwMode="auto"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8911771" y="6467961"/>
            <a:ext cx="914853" cy="27261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zh-TW"/>
            </a:defPPr>
            <a:lvl1pPr marL="0" algn="r" defTabSz="914400" rtl="0" eaLnBrk="0" latinLnBrk="0" hangingPunct="0">
              <a:defRPr kumimoji="1" sz="1292" b="0" kern="12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8392BF4-EFD6-48AB-AAAA-4982E8C47FC7}" type="slidenum">
              <a:rPr lang="zh-TW" altLang="en-US" sz="1800" b="1" smtClean="0"/>
              <a:pPr>
                <a:defRPr/>
              </a:pPr>
              <a:t>‹#›</a:t>
            </a:fld>
            <a:endParaRPr lang="en-US" altLang="zh-TW" sz="1800" b="1" dirty="0"/>
          </a:p>
        </p:txBody>
      </p:sp>
    </p:spTree>
    <p:extLst>
      <p:ext uri="{BB962C8B-B14F-4D97-AF65-F5344CB8AC3E}">
        <p14:creationId xmlns:p14="http://schemas.microsoft.com/office/powerpoint/2010/main" val="206378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0" r:id="rId1"/>
    <p:sldLayoutId id="2147485211" r:id="rId2"/>
    <p:sldLayoutId id="2147485212" r:id="rId3"/>
    <p:sldLayoutId id="2147485213" r:id="rId4"/>
    <p:sldLayoutId id="2147485214" r:id="rId5"/>
    <p:sldLayoutId id="2147485216" r:id="rId6"/>
    <p:sldLayoutId id="2147485218" r:id="rId7"/>
    <p:sldLayoutId id="2147485246" r:id="rId8"/>
    <p:sldLayoutId id="2147485247" r:id="rId9"/>
    <p:sldLayoutId id="2147485274" r:id="rId1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9" descr="底圖02"/>
          <p:cNvPicPr>
            <a:picLocks noChangeAspect="1" noChangeArrowheads="1"/>
          </p:cNvPicPr>
          <p:nvPr userDrawn="1"/>
        </p:nvPicPr>
        <p:blipFill rotWithShape="1">
          <a:blip r:embed="rId6"/>
          <a:srcRect t="6666" b="8518"/>
          <a:stretch/>
        </p:blipFill>
        <p:spPr bwMode="auto">
          <a:xfrm>
            <a:off x="0" y="0"/>
            <a:ext cx="990600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2016/2/1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37506" y="6408738"/>
            <a:ext cx="467783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22CC3313-C3C9-4259-8AD2-B1E6A37E64C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1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2" r:id="rId1"/>
    <p:sldLayoutId id="2147485243" r:id="rId2"/>
    <p:sldLayoutId id="2147485244" r:id="rId3"/>
    <p:sldLayoutId id="2147485245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Ø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8911771" y="6467961"/>
            <a:ext cx="914853" cy="27261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zh-TW"/>
            </a:defPPr>
            <a:lvl1pPr marL="0" algn="r" defTabSz="914400" rtl="0" eaLnBrk="0" latinLnBrk="0" hangingPunct="0">
              <a:defRPr kumimoji="1" sz="1292" b="0" kern="12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8392BF4-EFD6-48AB-AAAA-4982E8C47FC7}" type="slidenum">
              <a:rPr lang="zh-TW" altLang="en-US" sz="1800" b="1" smtClean="0"/>
              <a:pPr>
                <a:defRPr/>
              </a:pPr>
              <a:t>‹#›</a:t>
            </a:fld>
            <a:endParaRPr lang="en-US" altLang="zh-TW" sz="1800" b="1" dirty="0"/>
          </a:p>
        </p:txBody>
      </p:sp>
      <p:sp>
        <p:nvSpPr>
          <p:cNvPr id="3" name="矩形 2"/>
          <p:cNvSpPr/>
          <p:nvPr userDrawn="1"/>
        </p:nvSpPr>
        <p:spPr bwMode="auto"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TW" altLang="en-US" smtClean="0">
              <a:solidFill>
                <a:prstClr val="black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4" name="文字方塊 3"/>
          <p:cNvSpPr txBox="1"/>
          <p:nvPr userDrawn="1"/>
        </p:nvSpPr>
        <p:spPr>
          <a:xfrm>
            <a:off x="8924081" y="6308203"/>
            <a:ext cx="9819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400A71D-CA69-43BA-B19A-DD1C5835F0BC}" type="slidenum">
              <a:rPr lang="zh-TW" altLang="en-US" sz="2100" smtClean="0">
                <a:solidFill>
                  <a:prstClr val="black"/>
                </a:solidFill>
              </a:rPr>
              <a:pPr algn="r"/>
              <a:t>‹#›</a:t>
            </a:fld>
            <a:endParaRPr lang="zh-TW" altLang="en-US" sz="2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1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0" r:id="rId1"/>
    <p:sldLayoutId id="2147485251" r:id="rId2"/>
    <p:sldLayoutId id="2147485252" r:id="rId3"/>
    <p:sldLayoutId id="2147485253" r:id="rId4"/>
    <p:sldLayoutId id="2147485254" r:id="rId5"/>
    <p:sldLayoutId id="2147485255" r:id="rId6"/>
    <p:sldLayoutId id="2147485256" r:id="rId7"/>
    <p:sldLayoutId id="2147485257" r:id="rId8"/>
    <p:sldLayoutId id="2147485259" r:id="rId9"/>
    <p:sldLayoutId id="2147485260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8911771" y="6467961"/>
            <a:ext cx="914853" cy="27261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zh-TW"/>
            </a:defPPr>
            <a:lvl1pPr marL="0" algn="r" defTabSz="914400" rtl="0" eaLnBrk="0" latinLnBrk="0" hangingPunct="0">
              <a:defRPr kumimoji="1" sz="1292" b="0" kern="12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8392BF4-EFD6-48AB-AAAA-4982E8C47FC7}" type="slidenum">
              <a:rPr lang="zh-TW" altLang="en-US" sz="1800" b="1" smtClean="0"/>
              <a:pPr>
                <a:defRPr/>
              </a:pPr>
              <a:t>‹#›</a:t>
            </a:fld>
            <a:endParaRPr lang="en-US" altLang="zh-TW" sz="1800" b="1" dirty="0"/>
          </a:p>
        </p:txBody>
      </p:sp>
      <p:sp>
        <p:nvSpPr>
          <p:cNvPr id="3" name="矩形 2"/>
          <p:cNvSpPr/>
          <p:nvPr userDrawn="1"/>
        </p:nvSpPr>
        <p:spPr bwMode="auto"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TW" altLang="en-US" smtClean="0">
              <a:solidFill>
                <a:prstClr val="black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4" name="文字方塊 3"/>
          <p:cNvSpPr txBox="1"/>
          <p:nvPr userDrawn="1"/>
        </p:nvSpPr>
        <p:spPr>
          <a:xfrm>
            <a:off x="8924081" y="6308203"/>
            <a:ext cx="9819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400A71D-CA69-43BA-B19A-DD1C5835F0BC}" type="slidenum">
              <a:rPr lang="zh-TW" altLang="en-US" sz="2100" smtClean="0">
                <a:solidFill>
                  <a:prstClr val="black"/>
                </a:solidFill>
              </a:rPr>
              <a:pPr algn="r"/>
              <a:t>‹#›</a:t>
            </a:fld>
            <a:endParaRPr lang="zh-TW" altLang="en-US" sz="2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3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2" r:id="rId1"/>
    <p:sldLayoutId id="2147485263" r:id="rId2"/>
    <p:sldLayoutId id="2147485264" r:id="rId3"/>
    <p:sldLayoutId id="2147485265" r:id="rId4"/>
    <p:sldLayoutId id="2147485266" r:id="rId5"/>
    <p:sldLayoutId id="2147485267" r:id="rId6"/>
    <p:sldLayoutId id="2147485268" r:id="rId7"/>
    <p:sldLayoutId id="2147485269" r:id="rId8"/>
    <p:sldLayoutId id="2147485271" r:id="rId9"/>
    <p:sldLayoutId id="2147485272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8911771" y="6467961"/>
            <a:ext cx="914853" cy="27261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zh-TW"/>
            </a:defPPr>
            <a:lvl1pPr marL="0" algn="r" defTabSz="914400" rtl="0" eaLnBrk="0" latinLnBrk="0" hangingPunct="0">
              <a:defRPr kumimoji="1" sz="1292" b="0" kern="12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8392BF4-EFD6-48AB-AAAA-4982E8C47FC7}" type="slidenum">
              <a:rPr lang="zh-TW" altLang="en-US" sz="1800" b="1" smtClean="0"/>
              <a:pPr>
                <a:defRPr/>
              </a:pPr>
              <a:t>‹#›</a:t>
            </a:fld>
            <a:endParaRPr lang="en-US" altLang="zh-TW" sz="1800" b="1" dirty="0"/>
          </a:p>
        </p:txBody>
      </p:sp>
      <p:sp>
        <p:nvSpPr>
          <p:cNvPr id="3" name="矩形 2"/>
          <p:cNvSpPr/>
          <p:nvPr userDrawn="1"/>
        </p:nvSpPr>
        <p:spPr bwMode="auto"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TW" altLang="en-US" smtClean="0">
              <a:solidFill>
                <a:prstClr val="black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4" name="文字方塊 3"/>
          <p:cNvSpPr txBox="1"/>
          <p:nvPr userDrawn="1"/>
        </p:nvSpPr>
        <p:spPr>
          <a:xfrm>
            <a:off x="8924081" y="6308203"/>
            <a:ext cx="9819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400A71D-CA69-43BA-B19A-DD1C5835F0BC}" type="slidenum">
              <a:rPr lang="zh-TW" altLang="en-US" sz="2100" smtClean="0">
                <a:solidFill>
                  <a:prstClr val="black"/>
                </a:solidFill>
              </a:rPr>
              <a:pPr algn="r"/>
              <a:t>‹#›</a:t>
            </a:fld>
            <a:endParaRPr lang="zh-TW" altLang="en-US" sz="2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2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6" r:id="rId1"/>
    <p:sldLayoutId id="2147485277" r:id="rId2"/>
    <p:sldLayoutId id="2147485278" r:id="rId3"/>
    <p:sldLayoutId id="2147485279" r:id="rId4"/>
    <p:sldLayoutId id="2147485280" r:id="rId5"/>
    <p:sldLayoutId id="2147485281" r:id="rId6"/>
    <p:sldLayoutId id="2147485282" r:id="rId7"/>
    <p:sldLayoutId id="2147485283" r:id="rId8"/>
    <p:sldLayoutId id="2147485284" r:id="rId9"/>
    <p:sldLayoutId id="2147485285" r:id="rId10"/>
    <p:sldLayoutId id="2147485286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8911771" y="6467961"/>
            <a:ext cx="914853" cy="27261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zh-TW"/>
            </a:defPPr>
            <a:lvl1pPr marL="0" algn="r" defTabSz="914400" rtl="0" eaLnBrk="0" latinLnBrk="0" hangingPunct="0">
              <a:defRPr kumimoji="1" sz="1292" b="0" kern="12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8392BF4-EFD6-48AB-AAAA-4982E8C47FC7}" type="slidenum">
              <a:rPr lang="zh-TW" altLang="en-US" sz="1800" b="1" smtClean="0"/>
              <a:pPr>
                <a:defRPr/>
              </a:pPr>
              <a:t>‹#›</a:t>
            </a:fld>
            <a:endParaRPr lang="en-US" altLang="zh-TW" sz="1800" b="1" dirty="0"/>
          </a:p>
        </p:txBody>
      </p:sp>
      <p:sp>
        <p:nvSpPr>
          <p:cNvPr id="3" name="矩形 2"/>
          <p:cNvSpPr/>
          <p:nvPr userDrawn="1"/>
        </p:nvSpPr>
        <p:spPr bwMode="auto"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TW" altLang="en-US" smtClean="0">
              <a:solidFill>
                <a:prstClr val="black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4" name="文字方塊 3"/>
          <p:cNvSpPr txBox="1"/>
          <p:nvPr userDrawn="1"/>
        </p:nvSpPr>
        <p:spPr>
          <a:xfrm>
            <a:off x="8924081" y="6308203"/>
            <a:ext cx="9819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400A71D-CA69-43BA-B19A-DD1C5835F0BC}" type="slidenum">
              <a:rPr lang="zh-TW" altLang="en-US" sz="2100" smtClean="0">
                <a:solidFill>
                  <a:prstClr val="black"/>
                </a:solidFill>
              </a:rPr>
              <a:pPr algn="r"/>
              <a:t>‹#›</a:t>
            </a:fld>
            <a:endParaRPr lang="zh-TW" altLang="en-US" sz="2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4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8" r:id="rId1"/>
    <p:sldLayoutId id="2147485289" r:id="rId2"/>
    <p:sldLayoutId id="2147485290" r:id="rId3"/>
    <p:sldLayoutId id="2147485291" r:id="rId4"/>
    <p:sldLayoutId id="2147485292" r:id="rId5"/>
    <p:sldLayoutId id="2147485293" r:id="rId6"/>
    <p:sldLayoutId id="2147485294" r:id="rId7"/>
    <p:sldLayoutId id="2147485295" r:id="rId8"/>
    <p:sldLayoutId id="2147485296" r:id="rId9"/>
    <p:sldLayoutId id="2147485297" r:id="rId10"/>
    <p:sldLayoutId id="2147485298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rgbClr val="A50021"/>
          </a:solidFill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6.png"/><Relationship Id="rId5" Type="http://schemas.openxmlformats.org/officeDocument/2006/relationships/diagramLayout" Target="../diagrams/layout1.xml"/><Relationship Id="rId10" Type="http://schemas.openxmlformats.org/officeDocument/2006/relationships/oleObject" Target="../embeddings/oleObject1.bin"/><Relationship Id="rId4" Type="http://schemas.openxmlformats.org/officeDocument/2006/relationships/diagramData" Target="../diagrams/data1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61" y="2411625"/>
            <a:ext cx="3067645" cy="2725621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0" y="925814"/>
            <a:ext cx="9917574" cy="136389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46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altLang="zh-TW" sz="3600" dirty="0">
                <a:solidFill>
                  <a:srgbClr val="0070C0"/>
                </a:solidFill>
              </a:rPr>
              <a:t>Planning for Future Water and Smart Water Management in Taiwan</a:t>
            </a:r>
            <a:endParaRPr kumimoji="0" lang="zh-TW" altLang="en-US" sz="3600" dirty="0">
              <a:solidFill>
                <a:srgbClr val="0070C0"/>
              </a:solidFill>
            </a:endParaRPr>
          </a:p>
        </p:txBody>
      </p:sp>
      <p:sp>
        <p:nvSpPr>
          <p:cNvPr id="7" name="副標題 2"/>
          <p:cNvSpPr txBox="1">
            <a:spLocks/>
          </p:cNvSpPr>
          <p:nvPr/>
        </p:nvSpPr>
        <p:spPr>
          <a:xfrm>
            <a:off x="2524041" y="5409569"/>
            <a:ext cx="5066486" cy="1183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600"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altLang="zh-TW" sz="2000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Chien-Hsin</a:t>
            </a:r>
            <a:r>
              <a:rPr lang="en-US" altLang="zh-TW" sz="20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Lai, </a:t>
            </a:r>
            <a:r>
              <a:rPr lang="en-US" altLang="zh-TW" sz="2000" kern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Director-General </a:t>
            </a:r>
            <a:r>
              <a:rPr lang="en-US" altLang="zh-TW" sz="20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Resources Agency (WRA),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Economic Affairs (MOEA)</a:t>
            </a:r>
            <a:endParaRPr lang="zh-TW" altLang="en-US" sz="2000" kern="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5160009" y="-207551"/>
            <a:ext cx="5527041" cy="693326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tIns="0" bIns="0" anchor="ctr" anchorCtr="1"/>
          <a:lstStyle/>
          <a:p>
            <a:pPr marL="0" lvl="1" algn="r">
              <a:lnSpc>
                <a:spcPts val="7400"/>
              </a:lnSpc>
              <a:spcBef>
                <a:spcPts val="0"/>
              </a:spcBef>
              <a:defRPr/>
            </a:pPr>
            <a:r>
              <a:rPr lang="zh-TW" altLang="en-US" sz="2800" b="1" dirty="0" smtClean="0">
                <a:solidFill>
                  <a:srgbClr val="002060"/>
                </a:solidFill>
                <a:latin typeface="+mj-lt"/>
                <a:ea typeface="Microsoft YaHei" panose="020B0503020204020204" pitchFamily="34" charset="-122"/>
              </a:rPr>
              <a:t> </a:t>
            </a:r>
            <a:r>
              <a:rPr lang="en-US" altLang="zh-TW" sz="2800" b="1" dirty="0">
                <a:solidFill>
                  <a:srgbClr val="002060"/>
                </a:solidFill>
                <a:latin typeface="+mj-lt"/>
                <a:ea typeface="Microsoft YaHei" panose="020B0503020204020204" pitchFamily="34" charset="-122"/>
              </a:rPr>
              <a:t>Global Water </a:t>
            </a:r>
            <a:r>
              <a:rPr lang="en-US" altLang="zh-TW" sz="2800" b="1" dirty="0" smtClean="0">
                <a:solidFill>
                  <a:srgbClr val="002060"/>
                </a:solidFill>
                <a:latin typeface="+mj-lt"/>
                <a:ea typeface="Microsoft YaHei" panose="020B0503020204020204" pitchFamily="34" charset="-122"/>
              </a:rPr>
              <a:t>Summit</a:t>
            </a:r>
            <a:endParaRPr lang="zh-TW" altLang="en-US" sz="2800" b="1" dirty="0">
              <a:solidFill>
                <a:srgbClr val="002060"/>
              </a:solidFill>
              <a:latin typeface="+mj-lt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092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0" t="14518" r="20602" b="39444"/>
          <a:stretch/>
        </p:blipFill>
        <p:spPr bwMode="auto">
          <a:xfrm>
            <a:off x="154500" y="1357536"/>
            <a:ext cx="9528840" cy="458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792356" y="205415"/>
            <a:ext cx="9297383" cy="711821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A5002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marL="444500" indent="-444500" algn="l"/>
            <a:r>
              <a:rPr kumimoji="0" lang="en-US" altLang="zh-TW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kumimoji="0" lang="en-US" altLang="zh-TW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</a:t>
            </a:r>
            <a:r>
              <a:rPr kumimoji="0" lang="en-US" altLang="zh-TW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sources and dispatching backups </a:t>
            </a:r>
            <a:endParaRPr kumimoji="0" lang="zh-TW" alt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3931920" y="4490720"/>
            <a:ext cx="2062480" cy="145288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5417" y="2677099"/>
            <a:ext cx="1079653" cy="338554"/>
          </a:xfrm>
          <a:prstGeom prst="rect">
            <a:avLst/>
          </a:prstGeom>
          <a:solidFill>
            <a:srgbClr val="E3FEFE"/>
          </a:solidFill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Reservoir</a:t>
            </a:r>
            <a:endParaRPr lang="zh-TW" altLang="en-US" sz="1600" dirty="0"/>
          </a:p>
        </p:txBody>
      </p:sp>
      <p:sp>
        <p:nvSpPr>
          <p:cNvPr id="7" name="文本框 6"/>
          <p:cNvSpPr txBox="1"/>
          <p:nvPr/>
        </p:nvSpPr>
        <p:spPr>
          <a:xfrm>
            <a:off x="3986959" y="1808973"/>
            <a:ext cx="1152476" cy="523220"/>
          </a:xfrm>
          <a:prstGeom prst="rect">
            <a:avLst/>
          </a:prstGeom>
          <a:solidFill>
            <a:srgbClr val="E3FE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/>
              <a:t>Ground</a:t>
            </a:r>
          </a:p>
          <a:p>
            <a:pPr algn="ctr"/>
            <a:r>
              <a:rPr lang="en-US" altLang="zh-TW" sz="1400" dirty="0" smtClean="0"/>
              <a:t>water</a:t>
            </a:r>
            <a:endParaRPr lang="zh-TW" altLang="en-US" sz="1400" dirty="0"/>
          </a:p>
        </p:txBody>
      </p:sp>
      <p:sp>
        <p:nvSpPr>
          <p:cNvPr id="8" name="文本框 7"/>
          <p:cNvSpPr txBox="1"/>
          <p:nvPr/>
        </p:nvSpPr>
        <p:spPr>
          <a:xfrm>
            <a:off x="5994400" y="2585574"/>
            <a:ext cx="1079653" cy="584775"/>
          </a:xfrm>
          <a:prstGeom prst="rect">
            <a:avLst/>
          </a:prstGeom>
          <a:solidFill>
            <a:srgbClr val="E3FE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Rain water</a:t>
            </a:r>
            <a:endParaRPr lang="zh-TW" altLang="en-US" sz="1600" dirty="0"/>
          </a:p>
        </p:txBody>
      </p:sp>
      <p:sp>
        <p:nvSpPr>
          <p:cNvPr id="9" name="文本框 8"/>
          <p:cNvSpPr txBox="1"/>
          <p:nvPr/>
        </p:nvSpPr>
        <p:spPr>
          <a:xfrm>
            <a:off x="7920516" y="3404173"/>
            <a:ext cx="1399754" cy="584775"/>
          </a:xfrm>
          <a:prstGeom prst="rect">
            <a:avLst/>
          </a:prstGeom>
          <a:solidFill>
            <a:srgbClr val="E3FE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Desalinated water</a:t>
            </a:r>
            <a:endParaRPr lang="zh-TW" altLang="en-US" sz="1600" dirty="0"/>
          </a:p>
        </p:txBody>
      </p:sp>
      <p:sp>
        <p:nvSpPr>
          <p:cNvPr id="10" name="文本框 9"/>
          <p:cNvSpPr txBox="1"/>
          <p:nvPr/>
        </p:nvSpPr>
        <p:spPr>
          <a:xfrm>
            <a:off x="2740752" y="3817643"/>
            <a:ext cx="971932" cy="584775"/>
          </a:xfrm>
          <a:prstGeom prst="rect">
            <a:avLst/>
          </a:prstGeom>
          <a:solidFill>
            <a:srgbClr val="E3FE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River water</a:t>
            </a:r>
            <a:endParaRPr lang="zh-TW" altLang="en-US" sz="16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403146" y="4905063"/>
            <a:ext cx="1248507" cy="584775"/>
          </a:xfrm>
          <a:prstGeom prst="rect">
            <a:avLst/>
          </a:prstGeom>
          <a:solidFill>
            <a:srgbClr val="E3FE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Reclaimed water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9066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群組 20"/>
          <p:cNvGrpSpPr/>
          <p:nvPr/>
        </p:nvGrpSpPr>
        <p:grpSpPr>
          <a:xfrm>
            <a:off x="3576660" y="1404140"/>
            <a:ext cx="2733369" cy="5318328"/>
            <a:chOff x="-7114869" y="978482"/>
            <a:chExt cx="2411156" cy="4691397"/>
          </a:xfrm>
        </p:grpSpPr>
        <p:sp>
          <p:nvSpPr>
            <p:cNvPr id="22" name="Freeform 55"/>
            <p:cNvSpPr>
              <a:spLocks/>
            </p:cNvSpPr>
            <p:nvPr/>
          </p:nvSpPr>
          <p:spPr bwMode="auto">
            <a:xfrm>
              <a:off x="-5645571" y="978482"/>
              <a:ext cx="941858" cy="852981"/>
            </a:xfrm>
            <a:custGeom>
              <a:avLst/>
              <a:gdLst>
                <a:gd name="T0" fmla="*/ 2147483647 w 854"/>
                <a:gd name="T1" fmla="*/ 2147483647 h 735"/>
                <a:gd name="T2" fmla="*/ 2147483647 w 854"/>
                <a:gd name="T3" fmla="*/ 2147483647 h 735"/>
                <a:gd name="T4" fmla="*/ 2147483647 w 854"/>
                <a:gd name="T5" fmla="*/ 2147483647 h 735"/>
                <a:gd name="T6" fmla="*/ 2147483647 w 854"/>
                <a:gd name="T7" fmla="*/ 2147483647 h 735"/>
                <a:gd name="T8" fmla="*/ 2147483647 w 854"/>
                <a:gd name="T9" fmla="*/ 0 h 735"/>
                <a:gd name="T10" fmla="*/ 2147483647 w 854"/>
                <a:gd name="T11" fmla="*/ 2147483647 h 735"/>
                <a:gd name="T12" fmla="*/ 2147483647 w 854"/>
                <a:gd name="T13" fmla="*/ 2147483647 h 735"/>
                <a:gd name="T14" fmla="*/ 2147483647 w 854"/>
                <a:gd name="T15" fmla="*/ 2147483647 h 735"/>
                <a:gd name="T16" fmla="*/ 0 w 854"/>
                <a:gd name="T17" fmla="*/ 2147483647 h 735"/>
                <a:gd name="T18" fmla="*/ 2147483647 w 854"/>
                <a:gd name="T19" fmla="*/ 2147483647 h 735"/>
                <a:gd name="T20" fmla="*/ 2147483647 w 854"/>
                <a:gd name="T21" fmla="*/ 2147483647 h 735"/>
                <a:gd name="T22" fmla="*/ 2147483647 w 854"/>
                <a:gd name="T23" fmla="*/ 2147483647 h 735"/>
                <a:gd name="T24" fmla="*/ 2147483647 w 854"/>
                <a:gd name="T25" fmla="*/ 2147483647 h 735"/>
                <a:gd name="T26" fmla="*/ 2147483647 w 854"/>
                <a:gd name="T27" fmla="*/ 2147483647 h 735"/>
                <a:gd name="T28" fmla="*/ 2147483647 w 854"/>
                <a:gd name="T29" fmla="*/ 2147483647 h 735"/>
                <a:gd name="T30" fmla="*/ 2147483647 w 854"/>
                <a:gd name="T31" fmla="*/ 2147483647 h 735"/>
                <a:gd name="T32" fmla="*/ 2147483647 w 854"/>
                <a:gd name="T33" fmla="*/ 2147483647 h 735"/>
                <a:gd name="T34" fmla="*/ 2147483647 w 854"/>
                <a:gd name="T35" fmla="*/ 2147483647 h 735"/>
                <a:gd name="T36" fmla="*/ 2147483647 w 854"/>
                <a:gd name="T37" fmla="*/ 2147483647 h 735"/>
                <a:gd name="T38" fmla="*/ 2147483647 w 854"/>
                <a:gd name="T39" fmla="*/ 2147483647 h 735"/>
                <a:gd name="T40" fmla="*/ 2147483647 w 854"/>
                <a:gd name="T41" fmla="*/ 2147483647 h 735"/>
                <a:gd name="T42" fmla="*/ 2147483647 w 854"/>
                <a:gd name="T43" fmla="*/ 2147483647 h 735"/>
                <a:gd name="T44" fmla="*/ 2147483647 w 854"/>
                <a:gd name="T45" fmla="*/ 2147483647 h 735"/>
                <a:gd name="T46" fmla="*/ 2147483647 w 854"/>
                <a:gd name="T47" fmla="*/ 2147483647 h 735"/>
                <a:gd name="T48" fmla="*/ 2147483647 w 854"/>
                <a:gd name="T49" fmla="*/ 2147483647 h 735"/>
                <a:gd name="T50" fmla="*/ 2147483647 w 854"/>
                <a:gd name="T51" fmla="*/ 2147483647 h 735"/>
                <a:gd name="T52" fmla="*/ 2147483647 w 854"/>
                <a:gd name="T53" fmla="*/ 2147483647 h 735"/>
                <a:gd name="T54" fmla="*/ 2147483647 w 854"/>
                <a:gd name="T55" fmla="*/ 2147483647 h 735"/>
                <a:gd name="T56" fmla="*/ 2147483647 w 854"/>
                <a:gd name="T57" fmla="*/ 2147483647 h 735"/>
                <a:gd name="T58" fmla="*/ 2147483647 w 854"/>
                <a:gd name="T59" fmla="*/ 2147483647 h 735"/>
                <a:gd name="T60" fmla="*/ 2147483647 w 854"/>
                <a:gd name="T61" fmla="*/ 2147483647 h 735"/>
                <a:gd name="T62" fmla="*/ 2147483647 w 854"/>
                <a:gd name="T63" fmla="*/ 2147483647 h 735"/>
                <a:gd name="T64" fmla="*/ 2147483647 w 854"/>
                <a:gd name="T65" fmla="*/ 2147483647 h 735"/>
                <a:gd name="T66" fmla="*/ 2147483647 w 854"/>
                <a:gd name="T67" fmla="*/ 2147483647 h 735"/>
                <a:gd name="T68" fmla="*/ 2147483647 w 854"/>
                <a:gd name="T69" fmla="*/ 2147483647 h 735"/>
                <a:gd name="T70" fmla="*/ 2147483647 w 854"/>
                <a:gd name="T71" fmla="*/ 2147483647 h 735"/>
                <a:gd name="T72" fmla="*/ 2147483647 w 854"/>
                <a:gd name="T73" fmla="*/ 2147483647 h 735"/>
                <a:gd name="T74" fmla="*/ 2147483647 w 854"/>
                <a:gd name="T75" fmla="*/ 2147483647 h 735"/>
                <a:gd name="T76" fmla="*/ 2147483647 w 854"/>
                <a:gd name="T77" fmla="*/ 2147483647 h 735"/>
                <a:gd name="T78" fmla="*/ 2147483647 w 854"/>
                <a:gd name="T79" fmla="*/ 2147483647 h 735"/>
                <a:gd name="T80" fmla="*/ 2147483647 w 854"/>
                <a:gd name="T81" fmla="*/ 2147483647 h 735"/>
                <a:gd name="T82" fmla="*/ 2147483647 w 854"/>
                <a:gd name="T83" fmla="*/ 2147483647 h 735"/>
                <a:gd name="T84" fmla="*/ 2147483647 w 854"/>
                <a:gd name="T85" fmla="*/ 2147483647 h 735"/>
                <a:gd name="T86" fmla="*/ 2147483647 w 854"/>
                <a:gd name="T87" fmla="*/ 2147483647 h 735"/>
                <a:gd name="T88" fmla="*/ 2147483647 w 854"/>
                <a:gd name="T89" fmla="*/ 2147483647 h 735"/>
                <a:gd name="T90" fmla="*/ 2147483647 w 854"/>
                <a:gd name="T91" fmla="*/ 2147483647 h 735"/>
                <a:gd name="T92" fmla="*/ 2147483647 w 854"/>
                <a:gd name="T93" fmla="*/ 2147483647 h 735"/>
                <a:gd name="T94" fmla="*/ 2147483647 w 854"/>
                <a:gd name="T95" fmla="*/ 2147483647 h 735"/>
                <a:gd name="T96" fmla="*/ 2147483647 w 854"/>
                <a:gd name="T97" fmla="*/ 2147483647 h 735"/>
                <a:gd name="T98" fmla="*/ 2147483647 w 854"/>
                <a:gd name="T99" fmla="*/ 2147483647 h 735"/>
                <a:gd name="T100" fmla="*/ 2147483647 w 854"/>
                <a:gd name="T101" fmla="*/ 2147483647 h 735"/>
                <a:gd name="T102" fmla="*/ 2147483647 w 854"/>
                <a:gd name="T103" fmla="*/ 2147483647 h 735"/>
                <a:gd name="T104" fmla="*/ 2147483647 w 854"/>
                <a:gd name="T105" fmla="*/ 2147483647 h 735"/>
                <a:gd name="T106" fmla="*/ 2147483647 w 854"/>
                <a:gd name="T107" fmla="*/ 2147483647 h 735"/>
                <a:gd name="T108" fmla="*/ 2147483647 w 854"/>
                <a:gd name="T109" fmla="*/ 2147483647 h 735"/>
                <a:gd name="T110" fmla="*/ 2147483647 w 854"/>
                <a:gd name="T111" fmla="*/ 2147483647 h 735"/>
                <a:gd name="T112" fmla="*/ 2147483647 w 854"/>
                <a:gd name="T113" fmla="*/ 2147483647 h 735"/>
                <a:gd name="T114" fmla="*/ 2147483647 w 854"/>
                <a:gd name="T115" fmla="*/ 2147483647 h 735"/>
                <a:gd name="T116" fmla="*/ 2147483647 w 854"/>
                <a:gd name="T117" fmla="*/ 2147483647 h 735"/>
                <a:gd name="T118" fmla="*/ 2147483647 w 854"/>
                <a:gd name="T119" fmla="*/ 2147483647 h 73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54"/>
                <a:gd name="T181" fmla="*/ 0 h 735"/>
                <a:gd name="T182" fmla="*/ 854 w 854"/>
                <a:gd name="T183" fmla="*/ 735 h 73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54" h="735">
                  <a:moveTo>
                    <a:pt x="437" y="92"/>
                  </a:moveTo>
                  <a:lnTo>
                    <a:pt x="400" y="86"/>
                  </a:lnTo>
                  <a:lnTo>
                    <a:pt x="373" y="27"/>
                  </a:lnTo>
                  <a:lnTo>
                    <a:pt x="346" y="5"/>
                  </a:lnTo>
                  <a:lnTo>
                    <a:pt x="318" y="0"/>
                  </a:lnTo>
                  <a:lnTo>
                    <a:pt x="254" y="21"/>
                  </a:lnTo>
                  <a:lnTo>
                    <a:pt x="156" y="97"/>
                  </a:lnTo>
                  <a:lnTo>
                    <a:pt x="124" y="173"/>
                  </a:lnTo>
                  <a:lnTo>
                    <a:pt x="0" y="227"/>
                  </a:lnTo>
                  <a:lnTo>
                    <a:pt x="59" y="248"/>
                  </a:lnTo>
                  <a:lnTo>
                    <a:pt x="113" y="292"/>
                  </a:lnTo>
                  <a:lnTo>
                    <a:pt x="108" y="362"/>
                  </a:lnTo>
                  <a:lnTo>
                    <a:pt x="75" y="394"/>
                  </a:lnTo>
                  <a:lnTo>
                    <a:pt x="32" y="394"/>
                  </a:lnTo>
                  <a:lnTo>
                    <a:pt x="32" y="459"/>
                  </a:lnTo>
                  <a:lnTo>
                    <a:pt x="43" y="470"/>
                  </a:lnTo>
                  <a:lnTo>
                    <a:pt x="59" y="497"/>
                  </a:lnTo>
                  <a:lnTo>
                    <a:pt x="75" y="551"/>
                  </a:lnTo>
                  <a:lnTo>
                    <a:pt x="113" y="551"/>
                  </a:lnTo>
                  <a:lnTo>
                    <a:pt x="162" y="551"/>
                  </a:lnTo>
                  <a:lnTo>
                    <a:pt x="178" y="643"/>
                  </a:lnTo>
                  <a:lnTo>
                    <a:pt x="232" y="735"/>
                  </a:lnTo>
                  <a:lnTo>
                    <a:pt x="232" y="730"/>
                  </a:lnTo>
                  <a:lnTo>
                    <a:pt x="237" y="730"/>
                  </a:lnTo>
                  <a:lnTo>
                    <a:pt x="367" y="681"/>
                  </a:lnTo>
                  <a:lnTo>
                    <a:pt x="383" y="600"/>
                  </a:lnTo>
                  <a:lnTo>
                    <a:pt x="394" y="594"/>
                  </a:lnTo>
                  <a:lnTo>
                    <a:pt x="583" y="475"/>
                  </a:lnTo>
                  <a:lnTo>
                    <a:pt x="589" y="448"/>
                  </a:lnTo>
                  <a:lnTo>
                    <a:pt x="605" y="459"/>
                  </a:lnTo>
                  <a:lnTo>
                    <a:pt x="643" y="443"/>
                  </a:lnTo>
                  <a:lnTo>
                    <a:pt x="664" y="400"/>
                  </a:lnTo>
                  <a:lnTo>
                    <a:pt x="751" y="362"/>
                  </a:lnTo>
                  <a:lnTo>
                    <a:pt x="767" y="357"/>
                  </a:lnTo>
                  <a:lnTo>
                    <a:pt x="816" y="362"/>
                  </a:lnTo>
                  <a:lnTo>
                    <a:pt x="854" y="346"/>
                  </a:lnTo>
                  <a:lnTo>
                    <a:pt x="843" y="313"/>
                  </a:lnTo>
                  <a:lnTo>
                    <a:pt x="789" y="297"/>
                  </a:lnTo>
                  <a:lnTo>
                    <a:pt x="773" y="275"/>
                  </a:lnTo>
                  <a:lnTo>
                    <a:pt x="756" y="243"/>
                  </a:lnTo>
                  <a:lnTo>
                    <a:pt x="729" y="216"/>
                  </a:lnTo>
                  <a:lnTo>
                    <a:pt x="681" y="211"/>
                  </a:lnTo>
                  <a:lnTo>
                    <a:pt x="643" y="194"/>
                  </a:lnTo>
                  <a:lnTo>
                    <a:pt x="632" y="211"/>
                  </a:lnTo>
                  <a:lnTo>
                    <a:pt x="594" y="211"/>
                  </a:lnTo>
                  <a:lnTo>
                    <a:pt x="573" y="227"/>
                  </a:lnTo>
                  <a:lnTo>
                    <a:pt x="589" y="270"/>
                  </a:lnTo>
                  <a:lnTo>
                    <a:pt x="605" y="275"/>
                  </a:lnTo>
                  <a:lnTo>
                    <a:pt x="610" y="292"/>
                  </a:lnTo>
                  <a:lnTo>
                    <a:pt x="589" y="313"/>
                  </a:lnTo>
                  <a:lnTo>
                    <a:pt x="551" y="313"/>
                  </a:lnTo>
                  <a:lnTo>
                    <a:pt x="491" y="292"/>
                  </a:lnTo>
                  <a:lnTo>
                    <a:pt x="464" y="248"/>
                  </a:lnTo>
                  <a:lnTo>
                    <a:pt x="432" y="216"/>
                  </a:lnTo>
                  <a:lnTo>
                    <a:pt x="443" y="189"/>
                  </a:lnTo>
                  <a:lnTo>
                    <a:pt x="475" y="184"/>
                  </a:lnTo>
                  <a:lnTo>
                    <a:pt x="502" y="151"/>
                  </a:lnTo>
                  <a:lnTo>
                    <a:pt x="486" y="140"/>
                  </a:lnTo>
                  <a:lnTo>
                    <a:pt x="454" y="97"/>
                  </a:lnTo>
                  <a:lnTo>
                    <a:pt x="437" y="92"/>
                  </a:lnTo>
                </a:path>
              </a:pathLst>
            </a:custGeom>
            <a:solidFill>
              <a:schemeClr val="bg1"/>
            </a:solidFill>
            <a:ln w="12700" cap="sq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b="1" kern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Freeform 44"/>
            <p:cNvSpPr>
              <a:spLocks/>
            </p:cNvSpPr>
            <p:nvPr/>
          </p:nvSpPr>
          <p:spPr bwMode="auto">
            <a:xfrm>
              <a:off x="-5584102" y="1399209"/>
              <a:ext cx="836766" cy="904852"/>
            </a:xfrm>
            <a:custGeom>
              <a:avLst/>
              <a:gdLst>
                <a:gd name="T0" fmla="*/ 2147483647 w 752"/>
                <a:gd name="T1" fmla="*/ 2147483647 h 778"/>
                <a:gd name="T2" fmla="*/ 2147483647 w 752"/>
                <a:gd name="T3" fmla="*/ 2147483647 h 778"/>
                <a:gd name="T4" fmla="*/ 2147483647 w 752"/>
                <a:gd name="T5" fmla="*/ 2147483647 h 778"/>
                <a:gd name="T6" fmla="*/ 2147483647 w 752"/>
                <a:gd name="T7" fmla="*/ 2147483647 h 778"/>
                <a:gd name="T8" fmla="*/ 2147483647 w 752"/>
                <a:gd name="T9" fmla="*/ 2147483647 h 778"/>
                <a:gd name="T10" fmla="*/ 2147483647 w 752"/>
                <a:gd name="T11" fmla="*/ 2147483647 h 778"/>
                <a:gd name="T12" fmla="*/ 2147483647 w 752"/>
                <a:gd name="T13" fmla="*/ 2147483647 h 778"/>
                <a:gd name="T14" fmla="*/ 2147483647 w 752"/>
                <a:gd name="T15" fmla="*/ 2147483647 h 778"/>
                <a:gd name="T16" fmla="*/ 2147483647 w 752"/>
                <a:gd name="T17" fmla="*/ 2147483647 h 778"/>
                <a:gd name="T18" fmla="*/ 2147483647 w 752"/>
                <a:gd name="T19" fmla="*/ 2147483647 h 778"/>
                <a:gd name="T20" fmla="*/ 2147483647 w 752"/>
                <a:gd name="T21" fmla="*/ 2147483647 h 778"/>
                <a:gd name="T22" fmla="*/ 2147483647 w 752"/>
                <a:gd name="T23" fmla="*/ 2147483647 h 778"/>
                <a:gd name="T24" fmla="*/ 2147483647 w 752"/>
                <a:gd name="T25" fmla="*/ 2147483647 h 778"/>
                <a:gd name="T26" fmla="*/ 2147483647 w 752"/>
                <a:gd name="T27" fmla="*/ 2147483647 h 778"/>
                <a:gd name="T28" fmla="*/ 2147483647 w 752"/>
                <a:gd name="T29" fmla="*/ 2147483647 h 778"/>
                <a:gd name="T30" fmla="*/ 2147483647 w 752"/>
                <a:gd name="T31" fmla="*/ 2147483647 h 778"/>
                <a:gd name="T32" fmla="*/ 2147483647 w 752"/>
                <a:gd name="T33" fmla="*/ 2147483647 h 778"/>
                <a:gd name="T34" fmla="*/ 2147483647 w 752"/>
                <a:gd name="T35" fmla="*/ 2147483647 h 778"/>
                <a:gd name="T36" fmla="*/ 2147483647 w 752"/>
                <a:gd name="T37" fmla="*/ 2147483647 h 778"/>
                <a:gd name="T38" fmla="*/ 2147483647 w 752"/>
                <a:gd name="T39" fmla="*/ 2147483647 h 778"/>
                <a:gd name="T40" fmla="*/ 2147483647 w 752"/>
                <a:gd name="T41" fmla="*/ 0 h 778"/>
                <a:gd name="T42" fmla="*/ 2147483647 w 752"/>
                <a:gd name="T43" fmla="*/ 2147483647 h 778"/>
                <a:gd name="T44" fmla="*/ 2147483647 w 752"/>
                <a:gd name="T45" fmla="*/ 2147483647 h 778"/>
                <a:gd name="T46" fmla="*/ 2147483647 w 752"/>
                <a:gd name="T47" fmla="*/ 2147483647 h 778"/>
                <a:gd name="T48" fmla="*/ 2147483647 w 752"/>
                <a:gd name="T49" fmla="*/ 2147483647 h 778"/>
                <a:gd name="T50" fmla="*/ 2147483647 w 752"/>
                <a:gd name="T51" fmla="*/ 2147483647 h 778"/>
                <a:gd name="T52" fmla="*/ 2147483647 w 752"/>
                <a:gd name="T53" fmla="*/ 2147483647 h 778"/>
                <a:gd name="T54" fmla="*/ 2147483647 w 752"/>
                <a:gd name="T55" fmla="*/ 2147483647 h 778"/>
                <a:gd name="T56" fmla="*/ 2147483647 w 752"/>
                <a:gd name="T57" fmla="*/ 2147483647 h 778"/>
                <a:gd name="T58" fmla="*/ 2147483647 w 752"/>
                <a:gd name="T59" fmla="*/ 2147483647 h 778"/>
                <a:gd name="T60" fmla="*/ 2147483647 w 752"/>
                <a:gd name="T61" fmla="*/ 2147483647 h 778"/>
                <a:gd name="T62" fmla="*/ 2147483647 w 752"/>
                <a:gd name="T63" fmla="*/ 2147483647 h 778"/>
                <a:gd name="T64" fmla="*/ 2147483647 w 752"/>
                <a:gd name="T65" fmla="*/ 2147483647 h 778"/>
                <a:gd name="T66" fmla="*/ 0 w 752"/>
                <a:gd name="T67" fmla="*/ 2147483647 h 778"/>
                <a:gd name="T68" fmla="*/ 2147483647 w 752"/>
                <a:gd name="T69" fmla="*/ 2147483647 h 778"/>
                <a:gd name="T70" fmla="*/ 2147483647 w 752"/>
                <a:gd name="T71" fmla="*/ 2147483647 h 778"/>
                <a:gd name="T72" fmla="*/ 2147483647 w 752"/>
                <a:gd name="T73" fmla="*/ 2147483647 h 778"/>
                <a:gd name="T74" fmla="*/ 2147483647 w 752"/>
                <a:gd name="T75" fmla="*/ 2147483647 h 778"/>
                <a:gd name="T76" fmla="*/ 2147483647 w 752"/>
                <a:gd name="T77" fmla="*/ 2147483647 h 77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52"/>
                <a:gd name="T118" fmla="*/ 0 h 778"/>
                <a:gd name="T119" fmla="*/ 752 w 752"/>
                <a:gd name="T120" fmla="*/ 778 h 77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52" h="778">
                  <a:moveTo>
                    <a:pt x="168" y="735"/>
                  </a:moveTo>
                  <a:lnTo>
                    <a:pt x="249" y="751"/>
                  </a:lnTo>
                  <a:lnTo>
                    <a:pt x="265" y="767"/>
                  </a:lnTo>
                  <a:lnTo>
                    <a:pt x="292" y="767"/>
                  </a:lnTo>
                  <a:lnTo>
                    <a:pt x="357" y="778"/>
                  </a:lnTo>
                  <a:lnTo>
                    <a:pt x="411" y="740"/>
                  </a:lnTo>
                  <a:lnTo>
                    <a:pt x="449" y="751"/>
                  </a:lnTo>
                  <a:lnTo>
                    <a:pt x="514" y="762"/>
                  </a:lnTo>
                  <a:lnTo>
                    <a:pt x="573" y="767"/>
                  </a:lnTo>
                  <a:lnTo>
                    <a:pt x="584" y="708"/>
                  </a:lnTo>
                  <a:lnTo>
                    <a:pt x="627" y="648"/>
                  </a:lnTo>
                  <a:lnTo>
                    <a:pt x="638" y="600"/>
                  </a:lnTo>
                  <a:lnTo>
                    <a:pt x="660" y="573"/>
                  </a:lnTo>
                  <a:lnTo>
                    <a:pt x="671" y="497"/>
                  </a:lnTo>
                  <a:lnTo>
                    <a:pt x="692" y="464"/>
                  </a:lnTo>
                  <a:lnTo>
                    <a:pt x="622" y="389"/>
                  </a:lnTo>
                  <a:lnTo>
                    <a:pt x="595" y="237"/>
                  </a:lnTo>
                  <a:lnTo>
                    <a:pt x="644" y="108"/>
                  </a:lnTo>
                  <a:lnTo>
                    <a:pt x="725" y="21"/>
                  </a:lnTo>
                  <a:lnTo>
                    <a:pt x="752" y="5"/>
                  </a:lnTo>
                  <a:lnTo>
                    <a:pt x="703" y="0"/>
                  </a:lnTo>
                  <a:lnTo>
                    <a:pt x="687" y="5"/>
                  </a:lnTo>
                  <a:lnTo>
                    <a:pt x="600" y="43"/>
                  </a:lnTo>
                  <a:lnTo>
                    <a:pt x="579" y="86"/>
                  </a:lnTo>
                  <a:lnTo>
                    <a:pt x="541" y="102"/>
                  </a:lnTo>
                  <a:lnTo>
                    <a:pt x="525" y="91"/>
                  </a:lnTo>
                  <a:lnTo>
                    <a:pt x="519" y="118"/>
                  </a:lnTo>
                  <a:lnTo>
                    <a:pt x="330" y="237"/>
                  </a:lnTo>
                  <a:lnTo>
                    <a:pt x="319" y="243"/>
                  </a:lnTo>
                  <a:lnTo>
                    <a:pt x="303" y="324"/>
                  </a:lnTo>
                  <a:lnTo>
                    <a:pt x="173" y="373"/>
                  </a:lnTo>
                  <a:lnTo>
                    <a:pt x="98" y="491"/>
                  </a:lnTo>
                  <a:lnTo>
                    <a:pt x="109" y="524"/>
                  </a:lnTo>
                  <a:lnTo>
                    <a:pt x="0" y="648"/>
                  </a:lnTo>
                  <a:lnTo>
                    <a:pt x="49" y="718"/>
                  </a:lnTo>
                  <a:lnTo>
                    <a:pt x="87" y="724"/>
                  </a:lnTo>
                  <a:lnTo>
                    <a:pt x="125" y="718"/>
                  </a:lnTo>
                  <a:lnTo>
                    <a:pt x="163" y="735"/>
                  </a:lnTo>
                  <a:lnTo>
                    <a:pt x="168" y="735"/>
                  </a:lnTo>
                </a:path>
              </a:pathLst>
            </a:custGeom>
            <a:solidFill>
              <a:schemeClr val="bg1"/>
            </a:solidFill>
            <a:ln w="12700" cap="sq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b="1" kern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Freeform 54"/>
            <p:cNvSpPr>
              <a:spLocks/>
            </p:cNvSpPr>
            <p:nvPr/>
          </p:nvSpPr>
          <p:spPr bwMode="auto">
            <a:xfrm>
              <a:off x="-6797611" y="4524886"/>
              <a:ext cx="192337" cy="353488"/>
            </a:xfrm>
            <a:custGeom>
              <a:avLst/>
              <a:gdLst>
                <a:gd name="T0" fmla="*/ 2147483647 w 179"/>
                <a:gd name="T1" fmla="*/ 2147483647 h 303"/>
                <a:gd name="T2" fmla="*/ 2147483647 w 179"/>
                <a:gd name="T3" fmla="*/ 2147483647 h 303"/>
                <a:gd name="T4" fmla="*/ 2147483647 w 179"/>
                <a:gd name="T5" fmla="*/ 2147483647 h 303"/>
                <a:gd name="T6" fmla="*/ 2147483647 w 179"/>
                <a:gd name="T7" fmla="*/ 2147483647 h 303"/>
                <a:gd name="T8" fmla="*/ 2147483647 w 179"/>
                <a:gd name="T9" fmla="*/ 2147483647 h 303"/>
                <a:gd name="T10" fmla="*/ 2147483647 w 179"/>
                <a:gd name="T11" fmla="*/ 2147483647 h 303"/>
                <a:gd name="T12" fmla="*/ 2147483647 w 179"/>
                <a:gd name="T13" fmla="*/ 2147483647 h 303"/>
                <a:gd name="T14" fmla="*/ 2147483647 w 179"/>
                <a:gd name="T15" fmla="*/ 2147483647 h 303"/>
                <a:gd name="T16" fmla="*/ 2147483647 w 179"/>
                <a:gd name="T17" fmla="*/ 2147483647 h 303"/>
                <a:gd name="T18" fmla="*/ 2147483647 w 179"/>
                <a:gd name="T19" fmla="*/ 2147483647 h 303"/>
                <a:gd name="T20" fmla="*/ 2147483647 w 179"/>
                <a:gd name="T21" fmla="*/ 2147483647 h 303"/>
                <a:gd name="T22" fmla="*/ 2147483647 w 179"/>
                <a:gd name="T23" fmla="*/ 2147483647 h 303"/>
                <a:gd name="T24" fmla="*/ 2147483647 w 179"/>
                <a:gd name="T25" fmla="*/ 2147483647 h 303"/>
                <a:gd name="T26" fmla="*/ 2147483647 w 179"/>
                <a:gd name="T27" fmla="*/ 2147483647 h 303"/>
                <a:gd name="T28" fmla="*/ 2147483647 w 179"/>
                <a:gd name="T29" fmla="*/ 2147483647 h 303"/>
                <a:gd name="T30" fmla="*/ 2147483647 w 179"/>
                <a:gd name="T31" fmla="*/ 2147483647 h 303"/>
                <a:gd name="T32" fmla="*/ 2147483647 w 179"/>
                <a:gd name="T33" fmla="*/ 2147483647 h 303"/>
                <a:gd name="T34" fmla="*/ 2147483647 w 179"/>
                <a:gd name="T35" fmla="*/ 2147483647 h 303"/>
                <a:gd name="T36" fmla="*/ 2147483647 w 179"/>
                <a:gd name="T37" fmla="*/ 2147483647 h 303"/>
                <a:gd name="T38" fmla="*/ 2147483647 w 179"/>
                <a:gd name="T39" fmla="*/ 0 h 303"/>
                <a:gd name="T40" fmla="*/ 2147483647 w 179"/>
                <a:gd name="T41" fmla="*/ 2147483647 h 303"/>
                <a:gd name="T42" fmla="*/ 2147483647 w 179"/>
                <a:gd name="T43" fmla="*/ 2147483647 h 303"/>
                <a:gd name="T44" fmla="*/ 2147483647 w 179"/>
                <a:gd name="T45" fmla="*/ 2147483647 h 303"/>
                <a:gd name="T46" fmla="*/ 2147483647 w 179"/>
                <a:gd name="T47" fmla="*/ 2147483647 h 303"/>
                <a:gd name="T48" fmla="*/ 2147483647 w 179"/>
                <a:gd name="T49" fmla="*/ 2147483647 h 303"/>
                <a:gd name="T50" fmla="*/ 2147483647 w 179"/>
                <a:gd name="T51" fmla="*/ 2147483647 h 303"/>
                <a:gd name="T52" fmla="*/ 2147483647 w 179"/>
                <a:gd name="T53" fmla="*/ 2147483647 h 303"/>
                <a:gd name="T54" fmla="*/ 0 w 179"/>
                <a:gd name="T55" fmla="*/ 2147483647 h 303"/>
                <a:gd name="T56" fmla="*/ 2147483647 w 179"/>
                <a:gd name="T57" fmla="*/ 2147483647 h 303"/>
                <a:gd name="T58" fmla="*/ 2147483647 w 179"/>
                <a:gd name="T59" fmla="*/ 2147483647 h 303"/>
                <a:gd name="T60" fmla="*/ 2147483647 w 179"/>
                <a:gd name="T61" fmla="*/ 2147483647 h 303"/>
                <a:gd name="T62" fmla="*/ 2147483647 w 179"/>
                <a:gd name="T63" fmla="*/ 2147483647 h 303"/>
                <a:gd name="T64" fmla="*/ 2147483647 w 179"/>
                <a:gd name="T65" fmla="*/ 2147483647 h 303"/>
                <a:gd name="T66" fmla="*/ 2147483647 w 179"/>
                <a:gd name="T67" fmla="*/ 2147483647 h 303"/>
                <a:gd name="T68" fmla="*/ 2147483647 w 179"/>
                <a:gd name="T69" fmla="*/ 2147483647 h 303"/>
                <a:gd name="T70" fmla="*/ 2147483647 w 179"/>
                <a:gd name="T71" fmla="*/ 2147483647 h 303"/>
                <a:gd name="T72" fmla="*/ 0 w 179"/>
                <a:gd name="T73" fmla="*/ 2147483647 h 303"/>
                <a:gd name="T74" fmla="*/ 2147483647 w 179"/>
                <a:gd name="T75" fmla="*/ 2147483647 h 303"/>
                <a:gd name="T76" fmla="*/ 2147483647 w 179"/>
                <a:gd name="T77" fmla="*/ 2147483647 h 303"/>
                <a:gd name="T78" fmla="*/ 2147483647 w 179"/>
                <a:gd name="T79" fmla="*/ 2147483647 h 303"/>
                <a:gd name="T80" fmla="*/ 2147483647 w 179"/>
                <a:gd name="T81" fmla="*/ 2147483647 h 303"/>
                <a:gd name="T82" fmla="*/ 2147483647 w 179"/>
                <a:gd name="T83" fmla="*/ 2147483647 h 303"/>
                <a:gd name="T84" fmla="*/ 2147483647 w 179"/>
                <a:gd name="T85" fmla="*/ 2147483647 h 303"/>
                <a:gd name="T86" fmla="*/ 2147483647 w 179"/>
                <a:gd name="T87" fmla="*/ 2147483647 h 303"/>
                <a:gd name="T88" fmla="*/ 2147483647 w 179"/>
                <a:gd name="T89" fmla="*/ 2147483647 h 303"/>
                <a:gd name="T90" fmla="*/ 2147483647 w 179"/>
                <a:gd name="T91" fmla="*/ 2147483647 h 303"/>
                <a:gd name="T92" fmla="*/ 2147483647 w 179"/>
                <a:gd name="T93" fmla="*/ 2147483647 h 303"/>
                <a:gd name="T94" fmla="*/ 2147483647 w 179"/>
                <a:gd name="T95" fmla="*/ 2147483647 h 303"/>
                <a:gd name="T96" fmla="*/ 2147483647 w 179"/>
                <a:gd name="T97" fmla="*/ 2147483647 h 303"/>
                <a:gd name="T98" fmla="*/ 2147483647 w 179"/>
                <a:gd name="T99" fmla="*/ 2147483647 h 30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9"/>
                <a:gd name="T151" fmla="*/ 0 h 303"/>
                <a:gd name="T152" fmla="*/ 179 w 179"/>
                <a:gd name="T153" fmla="*/ 303 h 30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9" h="303">
                  <a:moveTo>
                    <a:pt x="135" y="303"/>
                  </a:moveTo>
                  <a:lnTo>
                    <a:pt x="141" y="292"/>
                  </a:lnTo>
                  <a:lnTo>
                    <a:pt x="173" y="276"/>
                  </a:lnTo>
                  <a:lnTo>
                    <a:pt x="179" y="244"/>
                  </a:lnTo>
                  <a:lnTo>
                    <a:pt x="141" y="211"/>
                  </a:lnTo>
                  <a:lnTo>
                    <a:pt x="108" y="211"/>
                  </a:lnTo>
                  <a:lnTo>
                    <a:pt x="98" y="222"/>
                  </a:lnTo>
                  <a:lnTo>
                    <a:pt x="87" y="206"/>
                  </a:lnTo>
                  <a:lnTo>
                    <a:pt x="103" y="190"/>
                  </a:lnTo>
                  <a:lnTo>
                    <a:pt x="87" y="179"/>
                  </a:lnTo>
                  <a:lnTo>
                    <a:pt x="103" y="173"/>
                  </a:lnTo>
                  <a:lnTo>
                    <a:pt x="114" y="152"/>
                  </a:lnTo>
                  <a:lnTo>
                    <a:pt x="103" y="136"/>
                  </a:lnTo>
                  <a:lnTo>
                    <a:pt x="103" y="109"/>
                  </a:lnTo>
                  <a:lnTo>
                    <a:pt x="76" y="81"/>
                  </a:lnTo>
                  <a:lnTo>
                    <a:pt x="92" y="65"/>
                  </a:lnTo>
                  <a:lnTo>
                    <a:pt x="87" y="49"/>
                  </a:lnTo>
                  <a:lnTo>
                    <a:pt x="108" y="38"/>
                  </a:lnTo>
                  <a:lnTo>
                    <a:pt x="103" y="11"/>
                  </a:lnTo>
                  <a:lnTo>
                    <a:pt x="87" y="0"/>
                  </a:lnTo>
                  <a:lnTo>
                    <a:pt x="87" y="22"/>
                  </a:lnTo>
                  <a:lnTo>
                    <a:pt x="71" y="22"/>
                  </a:lnTo>
                  <a:lnTo>
                    <a:pt x="71" y="33"/>
                  </a:lnTo>
                  <a:lnTo>
                    <a:pt x="54" y="33"/>
                  </a:lnTo>
                  <a:lnTo>
                    <a:pt x="49" y="22"/>
                  </a:lnTo>
                  <a:lnTo>
                    <a:pt x="38" y="17"/>
                  </a:lnTo>
                  <a:lnTo>
                    <a:pt x="17" y="33"/>
                  </a:lnTo>
                  <a:lnTo>
                    <a:pt x="0" y="49"/>
                  </a:lnTo>
                  <a:lnTo>
                    <a:pt x="6" y="60"/>
                  </a:lnTo>
                  <a:lnTo>
                    <a:pt x="6" y="65"/>
                  </a:lnTo>
                  <a:lnTo>
                    <a:pt x="17" y="54"/>
                  </a:lnTo>
                  <a:lnTo>
                    <a:pt x="27" y="87"/>
                  </a:lnTo>
                  <a:lnTo>
                    <a:pt x="22" y="98"/>
                  </a:lnTo>
                  <a:lnTo>
                    <a:pt x="11" y="81"/>
                  </a:lnTo>
                  <a:lnTo>
                    <a:pt x="11" y="98"/>
                  </a:lnTo>
                  <a:lnTo>
                    <a:pt x="6" y="109"/>
                  </a:lnTo>
                  <a:lnTo>
                    <a:pt x="0" y="141"/>
                  </a:lnTo>
                  <a:lnTo>
                    <a:pt x="6" y="146"/>
                  </a:lnTo>
                  <a:lnTo>
                    <a:pt x="17" y="152"/>
                  </a:lnTo>
                  <a:lnTo>
                    <a:pt x="17" y="157"/>
                  </a:lnTo>
                  <a:lnTo>
                    <a:pt x="22" y="163"/>
                  </a:lnTo>
                  <a:lnTo>
                    <a:pt x="27" y="168"/>
                  </a:lnTo>
                  <a:lnTo>
                    <a:pt x="60" y="206"/>
                  </a:lnTo>
                  <a:lnTo>
                    <a:pt x="87" y="249"/>
                  </a:lnTo>
                  <a:lnTo>
                    <a:pt x="119" y="276"/>
                  </a:lnTo>
                  <a:lnTo>
                    <a:pt x="114" y="281"/>
                  </a:lnTo>
                  <a:lnTo>
                    <a:pt x="87" y="265"/>
                  </a:lnTo>
                  <a:lnTo>
                    <a:pt x="76" y="276"/>
                  </a:lnTo>
                  <a:lnTo>
                    <a:pt x="81" y="281"/>
                  </a:lnTo>
                  <a:lnTo>
                    <a:pt x="135" y="303"/>
                  </a:lnTo>
                </a:path>
              </a:pathLst>
            </a:custGeom>
            <a:solidFill>
              <a:schemeClr val="bg1"/>
            </a:solidFill>
            <a:ln w="12700" cap="sq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b="1" kern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900"/>
            <p:cNvSpPr>
              <a:spLocks/>
            </p:cNvSpPr>
            <p:nvPr/>
          </p:nvSpPr>
          <p:spPr bwMode="auto">
            <a:xfrm>
              <a:off x="-6682605" y="2553808"/>
              <a:ext cx="255788" cy="201718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25" y="57"/>
                </a:cxn>
                <a:cxn ang="0">
                  <a:pos x="40" y="75"/>
                </a:cxn>
                <a:cxn ang="0">
                  <a:pos x="55" y="88"/>
                </a:cxn>
                <a:cxn ang="0">
                  <a:pos x="84" y="100"/>
                </a:cxn>
                <a:cxn ang="0">
                  <a:pos x="130" y="115"/>
                </a:cxn>
                <a:cxn ang="0">
                  <a:pos x="153" y="112"/>
                </a:cxn>
                <a:cxn ang="0">
                  <a:pos x="117" y="66"/>
                </a:cxn>
                <a:cxn ang="0">
                  <a:pos x="100" y="54"/>
                </a:cxn>
                <a:cxn ang="0">
                  <a:pos x="82" y="45"/>
                </a:cxn>
                <a:cxn ang="0">
                  <a:pos x="51" y="21"/>
                </a:cxn>
                <a:cxn ang="0">
                  <a:pos x="30" y="0"/>
                </a:cxn>
                <a:cxn ang="0">
                  <a:pos x="1" y="37"/>
                </a:cxn>
                <a:cxn ang="0">
                  <a:pos x="0" y="45"/>
                </a:cxn>
              </a:cxnLst>
              <a:rect l="0" t="0" r="r" b="b"/>
              <a:pathLst>
                <a:path w="163" h="115">
                  <a:moveTo>
                    <a:pt x="0" y="45"/>
                  </a:moveTo>
                  <a:cubicBezTo>
                    <a:pt x="8" y="51"/>
                    <a:pt x="18" y="49"/>
                    <a:pt x="25" y="57"/>
                  </a:cubicBezTo>
                  <a:cubicBezTo>
                    <a:pt x="30" y="63"/>
                    <a:pt x="34" y="70"/>
                    <a:pt x="40" y="75"/>
                  </a:cubicBezTo>
                  <a:cubicBezTo>
                    <a:pt x="44" y="82"/>
                    <a:pt x="47" y="87"/>
                    <a:pt x="55" y="88"/>
                  </a:cubicBezTo>
                  <a:cubicBezTo>
                    <a:pt x="65" y="94"/>
                    <a:pt x="73" y="99"/>
                    <a:pt x="84" y="100"/>
                  </a:cubicBezTo>
                  <a:cubicBezTo>
                    <a:pt x="99" y="108"/>
                    <a:pt x="113" y="114"/>
                    <a:pt x="130" y="115"/>
                  </a:cubicBezTo>
                  <a:cubicBezTo>
                    <a:pt x="131" y="115"/>
                    <a:pt x="152" y="113"/>
                    <a:pt x="153" y="112"/>
                  </a:cubicBezTo>
                  <a:cubicBezTo>
                    <a:pt x="163" y="89"/>
                    <a:pt x="130" y="76"/>
                    <a:pt x="117" y="66"/>
                  </a:cubicBezTo>
                  <a:cubicBezTo>
                    <a:pt x="113" y="60"/>
                    <a:pt x="107" y="55"/>
                    <a:pt x="100" y="54"/>
                  </a:cubicBezTo>
                  <a:cubicBezTo>
                    <a:pt x="94" y="50"/>
                    <a:pt x="89" y="46"/>
                    <a:pt x="82" y="45"/>
                  </a:cubicBezTo>
                  <a:cubicBezTo>
                    <a:pt x="74" y="35"/>
                    <a:pt x="60" y="30"/>
                    <a:pt x="51" y="21"/>
                  </a:cubicBezTo>
                  <a:cubicBezTo>
                    <a:pt x="46" y="8"/>
                    <a:pt x="46" y="2"/>
                    <a:pt x="30" y="0"/>
                  </a:cubicBezTo>
                  <a:cubicBezTo>
                    <a:pt x="15" y="3"/>
                    <a:pt x="10" y="26"/>
                    <a:pt x="1" y="37"/>
                  </a:cubicBezTo>
                  <a:cubicBezTo>
                    <a:pt x="0" y="43"/>
                    <a:pt x="0" y="40"/>
                    <a:pt x="0" y="45"/>
                  </a:cubicBezTo>
                  <a:close/>
                </a:path>
              </a:pathLst>
            </a:custGeom>
            <a:solidFill>
              <a:schemeClr val="bg1"/>
            </a:solidFill>
            <a:ln w="15875" cap="flat" cmpd="sng">
              <a:solidFill>
                <a:schemeClr val="bg1">
                  <a:lumMod val="75000"/>
                </a:schemeClr>
              </a:solidFill>
              <a:prstDash val="sysDot"/>
              <a:round/>
              <a:headEnd/>
              <a:tailEnd/>
            </a:ln>
            <a:effectLst>
              <a:prstShdw prst="shdw17" dist="17961" dir="2700000">
                <a:sysClr val="window" lastClr="FFFFFF">
                  <a:gamma/>
                  <a:shade val="60000"/>
                  <a:invGamma/>
                  <a:alpha val="50000"/>
                </a:sysClr>
              </a:prstShdw>
            </a:effectLst>
          </p:spPr>
          <p:txBody>
            <a:bodyPr/>
            <a:lstStyle/>
            <a:p>
              <a:pPr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endParaRPr kumimoji="0" lang="zh-TW" altLang="en-US" sz="1600" b="1" kern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Freeform 34"/>
            <p:cNvSpPr>
              <a:spLocks/>
            </p:cNvSpPr>
            <p:nvPr/>
          </p:nvSpPr>
          <p:spPr bwMode="auto">
            <a:xfrm>
              <a:off x="-6646913" y="2150371"/>
              <a:ext cx="1259114" cy="633973"/>
            </a:xfrm>
            <a:custGeom>
              <a:avLst/>
              <a:gdLst>
                <a:gd name="T0" fmla="*/ 2147483647 w 1135"/>
                <a:gd name="T1" fmla="*/ 2147483647 h 546"/>
                <a:gd name="T2" fmla="*/ 2147483647 w 1135"/>
                <a:gd name="T3" fmla="*/ 2147483647 h 546"/>
                <a:gd name="T4" fmla="*/ 2147483647 w 1135"/>
                <a:gd name="T5" fmla="*/ 2147483647 h 546"/>
                <a:gd name="T6" fmla="*/ 2147483647 w 1135"/>
                <a:gd name="T7" fmla="*/ 2147483647 h 546"/>
                <a:gd name="T8" fmla="*/ 2147483647 w 1135"/>
                <a:gd name="T9" fmla="*/ 2147483647 h 546"/>
                <a:gd name="T10" fmla="*/ 2147483647 w 1135"/>
                <a:gd name="T11" fmla="*/ 0 h 546"/>
                <a:gd name="T12" fmla="*/ 2147483647 w 1135"/>
                <a:gd name="T13" fmla="*/ 2147483647 h 546"/>
                <a:gd name="T14" fmla="*/ 2147483647 w 1135"/>
                <a:gd name="T15" fmla="*/ 2147483647 h 546"/>
                <a:gd name="T16" fmla="*/ 2147483647 w 1135"/>
                <a:gd name="T17" fmla="*/ 2147483647 h 546"/>
                <a:gd name="T18" fmla="*/ 2147483647 w 1135"/>
                <a:gd name="T19" fmla="*/ 2147483647 h 546"/>
                <a:gd name="T20" fmla="*/ 2147483647 w 1135"/>
                <a:gd name="T21" fmla="*/ 2147483647 h 546"/>
                <a:gd name="T22" fmla="*/ 2147483647 w 1135"/>
                <a:gd name="T23" fmla="*/ 2147483647 h 546"/>
                <a:gd name="T24" fmla="*/ 2147483647 w 1135"/>
                <a:gd name="T25" fmla="*/ 2147483647 h 546"/>
                <a:gd name="T26" fmla="*/ 2147483647 w 1135"/>
                <a:gd name="T27" fmla="*/ 2147483647 h 546"/>
                <a:gd name="T28" fmla="*/ 2147483647 w 1135"/>
                <a:gd name="T29" fmla="*/ 2147483647 h 546"/>
                <a:gd name="T30" fmla="*/ 2147483647 w 1135"/>
                <a:gd name="T31" fmla="*/ 2147483647 h 546"/>
                <a:gd name="T32" fmla="*/ 2147483647 w 1135"/>
                <a:gd name="T33" fmla="*/ 2147483647 h 546"/>
                <a:gd name="T34" fmla="*/ 2147483647 w 1135"/>
                <a:gd name="T35" fmla="*/ 2147483647 h 546"/>
                <a:gd name="T36" fmla="*/ 2147483647 w 1135"/>
                <a:gd name="T37" fmla="*/ 2147483647 h 546"/>
                <a:gd name="T38" fmla="*/ 2147483647 w 1135"/>
                <a:gd name="T39" fmla="*/ 2147483647 h 546"/>
                <a:gd name="T40" fmla="*/ 2147483647 w 1135"/>
                <a:gd name="T41" fmla="*/ 2147483647 h 546"/>
                <a:gd name="T42" fmla="*/ 2147483647 w 1135"/>
                <a:gd name="T43" fmla="*/ 2147483647 h 546"/>
                <a:gd name="T44" fmla="*/ 2147483647 w 1135"/>
                <a:gd name="T45" fmla="*/ 2147483647 h 546"/>
                <a:gd name="T46" fmla="*/ 2147483647 w 1135"/>
                <a:gd name="T47" fmla="*/ 2147483647 h 546"/>
                <a:gd name="T48" fmla="*/ 2147483647 w 1135"/>
                <a:gd name="T49" fmla="*/ 2147483647 h 546"/>
                <a:gd name="T50" fmla="*/ 2147483647 w 1135"/>
                <a:gd name="T51" fmla="*/ 2147483647 h 546"/>
                <a:gd name="T52" fmla="*/ 2147483647 w 1135"/>
                <a:gd name="T53" fmla="*/ 2147483647 h 546"/>
                <a:gd name="T54" fmla="*/ 2147483647 w 1135"/>
                <a:gd name="T55" fmla="*/ 2147483647 h 546"/>
                <a:gd name="T56" fmla="*/ 2147483647 w 1135"/>
                <a:gd name="T57" fmla="*/ 2147483647 h 546"/>
                <a:gd name="T58" fmla="*/ 2147483647 w 1135"/>
                <a:gd name="T59" fmla="*/ 2147483647 h 546"/>
                <a:gd name="T60" fmla="*/ 0 w 1135"/>
                <a:gd name="T61" fmla="*/ 2147483647 h 546"/>
                <a:gd name="T62" fmla="*/ 2147483647 w 1135"/>
                <a:gd name="T63" fmla="*/ 2147483647 h 546"/>
                <a:gd name="T64" fmla="*/ 2147483647 w 1135"/>
                <a:gd name="T65" fmla="*/ 2147483647 h 546"/>
                <a:gd name="T66" fmla="*/ 2147483647 w 1135"/>
                <a:gd name="T67" fmla="*/ 2147483647 h 546"/>
                <a:gd name="T68" fmla="*/ 2147483647 w 1135"/>
                <a:gd name="T69" fmla="*/ 2147483647 h 546"/>
                <a:gd name="T70" fmla="*/ 2147483647 w 1135"/>
                <a:gd name="T71" fmla="*/ 2147483647 h 546"/>
                <a:gd name="T72" fmla="*/ 2147483647 w 1135"/>
                <a:gd name="T73" fmla="*/ 2147483647 h 546"/>
                <a:gd name="T74" fmla="*/ 2147483647 w 1135"/>
                <a:gd name="T75" fmla="*/ 2147483647 h 546"/>
                <a:gd name="T76" fmla="*/ 2147483647 w 1135"/>
                <a:gd name="T77" fmla="*/ 2147483647 h 546"/>
                <a:gd name="T78" fmla="*/ 2147483647 w 1135"/>
                <a:gd name="T79" fmla="*/ 2147483647 h 546"/>
                <a:gd name="T80" fmla="*/ 2147483647 w 1135"/>
                <a:gd name="T81" fmla="*/ 2147483647 h 546"/>
                <a:gd name="T82" fmla="*/ 2147483647 w 1135"/>
                <a:gd name="T83" fmla="*/ 2147483647 h 546"/>
                <a:gd name="T84" fmla="*/ 2147483647 w 1135"/>
                <a:gd name="T85" fmla="*/ 2147483647 h 546"/>
                <a:gd name="T86" fmla="*/ 2147483647 w 1135"/>
                <a:gd name="T87" fmla="*/ 2147483647 h 546"/>
                <a:gd name="T88" fmla="*/ 2147483647 w 1135"/>
                <a:gd name="T89" fmla="*/ 2147483647 h 546"/>
                <a:gd name="T90" fmla="*/ 2147483647 w 1135"/>
                <a:gd name="T91" fmla="*/ 2147483647 h 546"/>
                <a:gd name="T92" fmla="*/ 2147483647 w 1135"/>
                <a:gd name="T93" fmla="*/ 2147483647 h 546"/>
                <a:gd name="T94" fmla="*/ 2147483647 w 1135"/>
                <a:gd name="T95" fmla="*/ 2147483647 h 546"/>
                <a:gd name="T96" fmla="*/ 2147483647 w 1135"/>
                <a:gd name="T97" fmla="*/ 2147483647 h 546"/>
                <a:gd name="T98" fmla="*/ 2147483647 w 1135"/>
                <a:gd name="T99" fmla="*/ 2147483647 h 546"/>
                <a:gd name="T100" fmla="*/ 2147483647 w 1135"/>
                <a:gd name="T101" fmla="*/ 2147483647 h 546"/>
                <a:gd name="T102" fmla="*/ 2147483647 w 1135"/>
                <a:gd name="T103" fmla="*/ 2147483647 h 546"/>
                <a:gd name="T104" fmla="*/ 2147483647 w 1135"/>
                <a:gd name="T105" fmla="*/ 2147483647 h 546"/>
                <a:gd name="T106" fmla="*/ 2147483647 w 1135"/>
                <a:gd name="T107" fmla="*/ 2147483647 h 546"/>
                <a:gd name="T108" fmla="*/ 2147483647 w 1135"/>
                <a:gd name="T109" fmla="*/ 2147483647 h 546"/>
                <a:gd name="T110" fmla="*/ 2147483647 w 1135"/>
                <a:gd name="T111" fmla="*/ 2147483647 h 546"/>
                <a:gd name="T112" fmla="*/ 2147483647 w 1135"/>
                <a:gd name="T113" fmla="*/ 2147483647 h 546"/>
                <a:gd name="T114" fmla="*/ 2147483647 w 1135"/>
                <a:gd name="T115" fmla="*/ 2147483647 h 546"/>
                <a:gd name="T116" fmla="*/ 2147483647 w 1135"/>
                <a:gd name="T117" fmla="*/ 2147483647 h 546"/>
                <a:gd name="T118" fmla="*/ 2147483647 w 1135"/>
                <a:gd name="T119" fmla="*/ 2147483647 h 54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35"/>
                <a:gd name="T181" fmla="*/ 0 h 546"/>
                <a:gd name="T182" fmla="*/ 1135 w 1135"/>
                <a:gd name="T183" fmla="*/ 546 h 54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35" h="546">
                  <a:moveTo>
                    <a:pt x="1135" y="87"/>
                  </a:moveTo>
                  <a:lnTo>
                    <a:pt x="1130" y="87"/>
                  </a:lnTo>
                  <a:lnTo>
                    <a:pt x="1092" y="70"/>
                  </a:lnTo>
                  <a:lnTo>
                    <a:pt x="1054" y="76"/>
                  </a:lnTo>
                  <a:lnTo>
                    <a:pt x="1016" y="70"/>
                  </a:lnTo>
                  <a:lnTo>
                    <a:pt x="967" y="0"/>
                  </a:lnTo>
                  <a:lnTo>
                    <a:pt x="892" y="38"/>
                  </a:lnTo>
                  <a:lnTo>
                    <a:pt x="892" y="43"/>
                  </a:lnTo>
                  <a:lnTo>
                    <a:pt x="865" y="87"/>
                  </a:lnTo>
                  <a:lnTo>
                    <a:pt x="849" y="87"/>
                  </a:lnTo>
                  <a:lnTo>
                    <a:pt x="805" y="103"/>
                  </a:lnTo>
                  <a:lnTo>
                    <a:pt x="778" y="130"/>
                  </a:lnTo>
                  <a:lnTo>
                    <a:pt x="757" y="135"/>
                  </a:lnTo>
                  <a:lnTo>
                    <a:pt x="724" y="168"/>
                  </a:lnTo>
                  <a:lnTo>
                    <a:pt x="697" y="168"/>
                  </a:lnTo>
                  <a:lnTo>
                    <a:pt x="670" y="189"/>
                  </a:lnTo>
                  <a:lnTo>
                    <a:pt x="627" y="184"/>
                  </a:lnTo>
                  <a:lnTo>
                    <a:pt x="616" y="168"/>
                  </a:lnTo>
                  <a:lnTo>
                    <a:pt x="589" y="179"/>
                  </a:lnTo>
                  <a:lnTo>
                    <a:pt x="567" y="173"/>
                  </a:lnTo>
                  <a:lnTo>
                    <a:pt x="562" y="168"/>
                  </a:lnTo>
                  <a:lnTo>
                    <a:pt x="503" y="168"/>
                  </a:lnTo>
                  <a:lnTo>
                    <a:pt x="449" y="130"/>
                  </a:lnTo>
                  <a:lnTo>
                    <a:pt x="411" y="135"/>
                  </a:lnTo>
                  <a:lnTo>
                    <a:pt x="324" y="168"/>
                  </a:lnTo>
                  <a:lnTo>
                    <a:pt x="292" y="162"/>
                  </a:lnTo>
                  <a:lnTo>
                    <a:pt x="200" y="114"/>
                  </a:lnTo>
                  <a:lnTo>
                    <a:pt x="146" y="65"/>
                  </a:lnTo>
                  <a:lnTo>
                    <a:pt x="81" y="189"/>
                  </a:lnTo>
                  <a:lnTo>
                    <a:pt x="54" y="270"/>
                  </a:lnTo>
                  <a:lnTo>
                    <a:pt x="0" y="346"/>
                  </a:lnTo>
                  <a:lnTo>
                    <a:pt x="5" y="346"/>
                  </a:lnTo>
                  <a:lnTo>
                    <a:pt x="5" y="341"/>
                  </a:lnTo>
                  <a:lnTo>
                    <a:pt x="43" y="346"/>
                  </a:lnTo>
                  <a:lnTo>
                    <a:pt x="49" y="389"/>
                  </a:lnTo>
                  <a:lnTo>
                    <a:pt x="97" y="422"/>
                  </a:lnTo>
                  <a:lnTo>
                    <a:pt x="157" y="465"/>
                  </a:lnTo>
                  <a:lnTo>
                    <a:pt x="173" y="481"/>
                  </a:lnTo>
                  <a:lnTo>
                    <a:pt x="200" y="508"/>
                  </a:lnTo>
                  <a:lnTo>
                    <a:pt x="222" y="514"/>
                  </a:lnTo>
                  <a:lnTo>
                    <a:pt x="281" y="541"/>
                  </a:lnTo>
                  <a:lnTo>
                    <a:pt x="362" y="546"/>
                  </a:lnTo>
                  <a:lnTo>
                    <a:pt x="438" y="406"/>
                  </a:lnTo>
                  <a:lnTo>
                    <a:pt x="476" y="411"/>
                  </a:lnTo>
                  <a:lnTo>
                    <a:pt x="503" y="427"/>
                  </a:lnTo>
                  <a:lnTo>
                    <a:pt x="535" y="379"/>
                  </a:lnTo>
                  <a:lnTo>
                    <a:pt x="589" y="389"/>
                  </a:lnTo>
                  <a:lnTo>
                    <a:pt x="627" y="362"/>
                  </a:lnTo>
                  <a:lnTo>
                    <a:pt x="649" y="368"/>
                  </a:lnTo>
                  <a:lnTo>
                    <a:pt x="654" y="357"/>
                  </a:lnTo>
                  <a:lnTo>
                    <a:pt x="713" y="330"/>
                  </a:lnTo>
                  <a:lnTo>
                    <a:pt x="719" y="308"/>
                  </a:lnTo>
                  <a:lnTo>
                    <a:pt x="767" y="297"/>
                  </a:lnTo>
                  <a:lnTo>
                    <a:pt x="816" y="260"/>
                  </a:lnTo>
                  <a:lnTo>
                    <a:pt x="886" y="341"/>
                  </a:lnTo>
                  <a:lnTo>
                    <a:pt x="1011" y="357"/>
                  </a:lnTo>
                  <a:lnTo>
                    <a:pt x="1059" y="341"/>
                  </a:lnTo>
                  <a:lnTo>
                    <a:pt x="1032" y="254"/>
                  </a:lnTo>
                  <a:lnTo>
                    <a:pt x="1032" y="195"/>
                  </a:lnTo>
                  <a:lnTo>
                    <a:pt x="1135" y="87"/>
                  </a:lnTo>
                </a:path>
              </a:pathLst>
            </a:custGeom>
            <a:solidFill>
              <a:schemeClr val="bg1"/>
            </a:solidFill>
            <a:ln w="12700" cap="sq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b="1" kern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Freeform 38"/>
            <p:cNvSpPr>
              <a:spLocks/>
            </p:cNvSpPr>
            <p:nvPr/>
          </p:nvSpPr>
          <p:spPr bwMode="auto">
            <a:xfrm>
              <a:off x="-6174993" y="1616297"/>
              <a:ext cx="194321" cy="203640"/>
            </a:xfrm>
            <a:custGeom>
              <a:avLst/>
              <a:gdLst>
                <a:gd name="T0" fmla="*/ 2147483647 w 178"/>
                <a:gd name="T1" fmla="*/ 2147483647 h 178"/>
                <a:gd name="T2" fmla="*/ 2147483647 w 178"/>
                <a:gd name="T3" fmla="*/ 2147483647 h 178"/>
                <a:gd name="T4" fmla="*/ 2147483647 w 178"/>
                <a:gd name="T5" fmla="*/ 2147483647 h 178"/>
                <a:gd name="T6" fmla="*/ 2147483647 w 178"/>
                <a:gd name="T7" fmla="*/ 2147483647 h 178"/>
                <a:gd name="T8" fmla="*/ 2147483647 w 178"/>
                <a:gd name="T9" fmla="*/ 2147483647 h 178"/>
                <a:gd name="T10" fmla="*/ 2147483647 w 178"/>
                <a:gd name="T11" fmla="*/ 2147483647 h 178"/>
                <a:gd name="T12" fmla="*/ 2147483647 w 178"/>
                <a:gd name="T13" fmla="*/ 2147483647 h 178"/>
                <a:gd name="T14" fmla="*/ 2147483647 w 178"/>
                <a:gd name="T15" fmla="*/ 2147483647 h 178"/>
                <a:gd name="T16" fmla="*/ 0 w 178"/>
                <a:gd name="T17" fmla="*/ 2147483647 h 178"/>
                <a:gd name="T18" fmla="*/ 2147483647 w 178"/>
                <a:gd name="T19" fmla="*/ 2147483647 h 178"/>
                <a:gd name="T20" fmla="*/ 2147483647 w 178"/>
                <a:gd name="T21" fmla="*/ 2147483647 h 178"/>
                <a:gd name="T22" fmla="*/ 2147483647 w 178"/>
                <a:gd name="T23" fmla="*/ 2147483647 h 178"/>
                <a:gd name="T24" fmla="*/ 2147483647 w 178"/>
                <a:gd name="T25" fmla="*/ 2147483647 h 178"/>
                <a:gd name="T26" fmla="*/ 2147483647 w 178"/>
                <a:gd name="T27" fmla="*/ 2147483647 h 178"/>
                <a:gd name="T28" fmla="*/ 2147483647 w 178"/>
                <a:gd name="T29" fmla="*/ 2147483647 h 178"/>
                <a:gd name="T30" fmla="*/ 2147483647 w 178"/>
                <a:gd name="T31" fmla="*/ 2147483647 h 178"/>
                <a:gd name="T32" fmla="*/ 2147483647 w 178"/>
                <a:gd name="T33" fmla="*/ 2147483647 h 178"/>
                <a:gd name="T34" fmla="*/ 2147483647 w 178"/>
                <a:gd name="T35" fmla="*/ 2147483647 h 178"/>
                <a:gd name="T36" fmla="*/ 2147483647 w 178"/>
                <a:gd name="T37" fmla="*/ 2147483647 h 178"/>
                <a:gd name="T38" fmla="*/ 2147483647 w 178"/>
                <a:gd name="T39" fmla="*/ 2147483647 h 178"/>
                <a:gd name="T40" fmla="*/ 2147483647 w 178"/>
                <a:gd name="T41" fmla="*/ 2147483647 h 178"/>
                <a:gd name="T42" fmla="*/ 2147483647 w 178"/>
                <a:gd name="T43" fmla="*/ 2147483647 h 178"/>
                <a:gd name="T44" fmla="*/ 2147483647 w 178"/>
                <a:gd name="T45" fmla="*/ 0 h 178"/>
                <a:gd name="T46" fmla="*/ 2147483647 w 178"/>
                <a:gd name="T47" fmla="*/ 2147483647 h 1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8"/>
                <a:gd name="T73" fmla="*/ 0 h 178"/>
                <a:gd name="T74" fmla="*/ 178 w 178"/>
                <a:gd name="T75" fmla="*/ 178 h 17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8" h="178">
                  <a:moveTo>
                    <a:pt x="43" y="11"/>
                  </a:moveTo>
                  <a:lnTo>
                    <a:pt x="38" y="16"/>
                  </a:lnTo>
                  <a:lnTo>
                    <a:pt x="32" y="27"/>
                  </a:lnTo>
                  <a:lnTo>
                    <a:pt x="32" y="38"/>
                  </a:lnTo>
                  <a:lnTo>
                    <a:pt x="49" y="54"/>
                  </a:lnTo>
                  <a:lnTo>
                    <a:pt x="27" y="54"/>
                  </a:lnTo>
                  <a:lnTo>
                    <a:pt x="22" y="113"/>
                  </a:lnTo>
                  <a:lnTo>
                    <a:pt x="16" y="146"/>
                  </a:lnTo>
                  <a:lnTo>
                    <a:pt x="0" y="162"/>
                  </a:lnTo>
                  <a:lnTo>
                    <a:pt x="16" y="167"/>
                  </a:lnTo>
                  <a:lnTo>
                    <a:pt x="32" y="151"/>
                  </a:lnTo>
                  <a:lnTo>
                    <a:pt x="43" y="173"/>
                  </a:lnTo>
                  <a:lnTo>
                    <a:pt x="59" y="178"/>
                  </a:lnTo>
                  <a:lnTo>
                    <a:pt x="76" y="135"/>
                  </a:lnTo>
                  <a:lnTo>
                    <a:pt x="119" y="97"/>
                  </a:lnTo>
                  <a:lnTo>
                    <a:pt x="124" y="92"/>
                  </a:lnTo>
                  <a:lnTo>
                    <a:pt x="157" y="102"/>
                  </a:lnTo>
                  <a:lnTo>
                    <a:pt x="162" y="119"/>
                  </a:lnTo>
                  <a:lnTo>
                    <a:pt x="178" y="113"/>
                  </a:lnTo>
                  <a:lnTo>
                    <a:pt x="167" y="59"/>
                  </a:lnTo>
                  <a:lnTo>
                    <a:pt x="140" y="27"/>
                  </a:lnTo>
                  <a:lnTo>
                    <a:pt x="81" y="16"/>
                  </a:lnTo>
                  <a:lnTo>
                    <a:pt x="49" y="0"/>
                  </a:lnTo>
                  <a:lnTo>
                    <a:pt x="43" y="11"/>
                  </a:lnTo>
                </a:path>
              </a:pathLst>
            </a:custGeom>
            <a:solidFill>
              <a:schemeClr val="bg1"/>
            </a:solidFill>
            <a:ln w="9525" cap="sq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b="1" kern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Freeform 40"/>
            <p:cNvSpPr>
              <a:spLocks/>
            </p:cNvSpPr>
            <p:nvPr/>
          </p:nvSpPr>
          <p:spPr bwMode="auto">
            <a:xfrm>
              <a:off x="-6585445" y="4305878"/>
              <a:ext cx="751504" cy="1364001"/>
            </a:xfrm>
            <a:custGeom>
              <a:avLst/>
              <a:gdLst>
                <a:gd name="T0" fmla="*/ 2147483647 w 681"/>
                <a:gd name="T1" fmla="*/ 2147483647 h 1173"/>
                <a:gd name="T2" fmla="*/ 2147483647 w 681"/>
                <a:gd name="T3" fmla="*/ 2147483647 h 1173"/>
                <a:gd name="T4" fmla="*/ 2147483647 w 681"/>
                <a:gd name="T5" fmla="*/ 2147483647 h 1173"/>
                <a:gd name="T6" fmla="*/ 2147483647 w 681"/>
                <a:gd name="T7" fmla="*/ 2147483647 h 1173"/>
                <a:gd name="T8" fmla="*/ 2147483647 w 681"/>
                <a:gd name="T9" fmla="*/ 2147483647 h 1173"/>
                <a:gd name="T10" fmla="*/ 2147483647 w 681"/>
                <a:gd name="T11" fmla="*/ 2147483647 h 1173"/>
                <a:gd name="T12" fmla="*/ 2147483647 w 681"/>
                <a:gd name="T13" fmla="*/ 2147483647 h 1173"/>
                <a:gd name="T14" fmla="*/ 2147483647 w 681"/>
                <a:gd name="T15" fmla="*/ 2147483647 h 1173"/>
                <a:gd name="T16" fmla="*/ 2147483647 w 681"/>
                <a:gd name="T17" fmla="*/ 2147483647 h 1173"/>
                <a:gd name="T18" fmla="*/ 2147483647 w 681"/>
                <a:gd name="T19" fmla="*/ 2147483647 h 1173"/>
                <a:gd name="T20" fmla="*/ 2147483647 w 681"/>
                <a:gd name="T21" fmla="*/ 2147483647 h 1173"/>
                <a:gd name="T22" fmla="*/ 2147483647 w 681"/>
                <a:gd name="T23" fmla="*/ 2147483647 h 1173"/>
                <a:gd name="T24" fmla="*/ 2147483647 w 681"/>
                <a:gd name="T25" fmla="*/ 2147483647 h 1173"/>
                <a:gd name="T26" fmla="*/ 2147483647 w 681"/>
                <a:gd name="T27" fmla="*/ 0 h 1173"/>
                <a:gd name="T28" fmla="*/ 2147483647 w 681"/>
                <a:gd name="T29" fmla="*/ 2147483647 h 1173"/>
                <a:gd name="T30" fmla="*/ 2147483647 w 681"/>
                <a:gd name="T31" fmla="*/ 2147483647 h 1173"/>
                <a:gd name="T32" fmla="*/ 2147483647 w 681"/>
                <a:gd name="T33" fmla="*/ 2147483647 h 1173"/>
                <a:gd name="T34" fmla="*/ 2147483647 w 681"/>
                <a:gd name="T35" fmla="*/ 2147483647 h 1173"/>
                <a:gd name="T36" fmla="*/ 2147483647 w 681"/>
                <a:gd name="T37" fmla="*/ 2147483647 h 1173"/>
                <a:gd name="T38" fmla="*/ 2147483647 w 681"/>
                <a:gd name="T39" fmla="*/ 2147483647 h 1173"/>
                <a:gd name="T40" fmla="*/ 2147483647 w 681"/>
                <a:gd name="T41" fmla="*/ 2147483647 h 1173"/>
                <a:gd name="T42" fmla="*/ 2147483647 w 681"/>
                <a:gd name="T43" fmla="*/ 2147483647 h 1173"/>
                <a:gd name="T44" fmla="*/ 2147483647 w 681"/>
                <a:gd name="T45" fmla="*/ 2147483647 h 1173"/>
                <a:gd name="T46" fmla="*/ 2147483647 w 681"/>
                <a:gd name="T47" fmla="*/ 2147483647 h 1173"/>
                <a:gd name="T48" fmla="*/ 2147483647 w 681"/>
                <a:gd name="T49" fmla="*/ 2147483647 h 1173"/>
                <a:gd name="T50" fmla="*/ 2147483647 w 681"/>
                <a:gd name="T51" fmla="*/ 2147483647 h 1173"/>
                <a:gd name="T52" fmla="*/ 2147483647 w 681"/>
                <a:gd name="T53" fmla="*/ 2147483647 h 1173"/>
                <a:gd name="T54" fmla="*/ 2147483647 w 681"/>
                <a:gd name="T55" fmla="*/ 2147483647 h 1173"/>
                <a:gd name="T56" fmla="*/ 0 w 681"/>
                <a:gd name="T57" fmla="*/ 2147483647 h 1173"/>
                <a:gd name="T58" fmla="*/ 0 w 681"/>
                <a:gd name="T59" fmla="*/ 2147483647 h 1173"/>
                <a:gd name="T60" fmla="*/ 2147483647 w 681"/>
                <a:gd name="T61" fmla="*/ 2147483647 h 1173"/>
                <a:gd name="T62" fmla="*/ 2147483647 w 681"/>
                <a:gd name="T63" fmla="*/ 2147483647 h 1173"/>
                <a:gd name="T64" fmla="*/ 2147483647 w 681"/>
                <a:gd name="T65" fmla="*/ 2147483647 h 1173"/>
                <a:gd name="T66" fmla="*/ 2147483647 w 681"/>
                <a:gd name="T67" fmla="*/ 2147483647 h 1173"/>
                <a:gd name="T68" fmla="*/ 2147483647 w 681"/>
                <a:gd name="T69" fmla="*/ 2147483647 h 1173"/>
                <a:gd name="T70" fmla="*/ 2147483647 w 681"/>
                <a:gd name="T71" fmla="*/ 2147483647 h 1173"/>
                <a:gd name="T72" fmla="*/ 2147483647 w 681"/>
                <a:gd name="T73" fmla="*/ 2147483647 h 1173"/>
                <a:gd name="T74" fmla="*/ 2147483647 w 681"/>
                <a:gd name="T75" fmla="*/ 2147483647 h 1173"/>
                <a:gd name="T76" fmla="*/ 2147483647 w 681"/>
                <a:gd name="T77" fmla="*/ 2147483647 h 1173"/>
                <a:gd name="T78" fmla="*/ 2147483647 w 681"/>
                <a:gd name="T79" fmla="*/ 2147483647 h 1173"/>
                <a:gd name="T80" fmla="*/ 2147483647 w 681"/>
                <a:gd name="T81" fmla="*/ 2147483647 h 1173"/>
                <a:gd name="T82" fmla="*/ 2147483647 w 681"/>
                <a:gd name="T83" fmla="*/ 2147483647 h 1173"/>
                <a:gd name="T84" fmla="*/ 2147483647 w 681"/>
                <a:gd name="T85" fmla="*/ 2147483647 h 1173"/>
                <a:gd name="T86" fmla="*/ 2147483647 w 681"/>
                <a:gd name="T87" fmla="*/ 2147483647 h 1173"/>
                <a:gd name="T88" fmla="*/ 2147483647 w 681"/>
                <a:gd name="T89" fmla="*/ 2147483647 h 1173"/>
                <a:gd name="T90" fmla="*/ 2147483647 w 681"/>
                <a:gd name="T91" fmla="*/ 2147483647 h 1173"/>
                <a:gd name="T92" fmla="*/ 2147483647 w 681"/>
                <a:gd name="T93" fmla="*/ 2147483647 h 117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81"/>
                <a:gd name="T142" fmla="*/ 0 h 1173"/>
                <a:gd name="T143" fmla="*/ 681 w 681"/>
                <a:gd name="T144" fmla="*/ 1173 h 117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81" h="1173">
                  <a:moveTo>
                    <a:pt x="638" y="746"/>
                  </a:moveTo>
                  <a:lnTo>
                    <a:pt x="530" y="725"/>
                  </a:lnTo>
                  <a:lnTo>
                    <a:pt x="503" y="676"/>
                  </a:lnTo>
                  <a:lnTo>
                    <a:pt x="498" y="633"/>
                  </a:lnTo>
                  <a:lnTo>
                    <a:pt x="454" y="616"/>
                  </a:lnTo>
                  <a:lnTo>
                    <a:pt x="460" y="546"/>
                  </a:lnTo>
                  <a:lnTo>
                    <a:pt x="406" y="384"/>
                  </a:lnTo>
                  <a:lnTo>
                    <a:pt x="460" y="227"/>
                  </a:lnTo>
                  <a:lnTo>
                    <a:pt x="573" y="168"/>
                  </a:lnTo>
                  <a:lnTo>
                    <a:pt x="579" y="98"/>
                  </a:lnTo>
                  <a:lnTo>
                    <a:pt x="519" y="11"/>
                  </a:lnTo>
                  <a:lnTo>
                    <a:pt x="525" y="22"/>
                  </a:lnTo>
                  <a:lnTo>
                    <a:pt x="519" y="22"/>
                  </a:lnTo>
                  <a:lnTo>
                    <a:pt x="465" y="0"/>
                  </a:lnTo>
                  <a:lnTo>
                    <a:pt x="417" y="43"/>
                  </a:lnTo>
                  <a:lnTo>
                    <a:pt x="368" y="16"/>
                  </a:lnTo>
                  <a:lnTo>
                    <a:pt x="319" y="38"/>
                  </a:lnTo>
                  <a:lnTo>
                    <a:pt x="276" y="6"/>
                  </a:lnTo>
                  <a:lnTo>
                    <a:pt x="244" y="16"/>
                  </a:lnTo>
                  <a:lnTo>
                    <a:pt x="195" y="16"/>
                  </a:lnTo>
                  <a:lnTo>
                    <a:pt x="130" y="92"/>
                  </a:lnTo>
                  <a:lnTo>
                    <a:pt x="49" y="92"/>
                  </a:lnTo>
                  <a:lnTo>
                    <a:pt x="22" y="119"/>
                  </a:lnTo>
                  <a:lnTo>
                    <a:pt x="27" y="325"/>
                  </a:lnTo>
                  <a:lnTo>
                    <a:pt x="38" y="357"/>
                  </a:lnTo>
                  <a:lnTo>
                    <a:pt x="44" y="357"/>
                  </a:lnTo>
                  <a:lnTo>
                    <a:pt x="44" y="368"/>
                  </a:lnTo>
                  <a:lnTo>
                    <a:pt x="44" y="422"/>
                  </a:lnTo>
                  <a:lnTo>
                    <a:pt x="0" y="535"/>
                  </a:lnTo>
                  <a:lnTo>
                    <a:pt x="0" y="530"/>
                  </a:lnTo>
                  <a:lnTo>
                    <a:pt x="65" y="557"/>
                  </a:lnTo>
                  <a:lnTo>
                    <a:pt x="87" y="525"/>
                  </a:lnTo>
                  <a:lnTo>
                    <a:pt x="103" y="568"/>
                  </a:lnTo>
                  <a:lnTo>
                    <a:pt x="163" y="595"/>
                  </a:lnTo>
                  <a:lnTo>
                    <a:pt x="233" y="676"/>
                  </a:lnTo>
                  <a:lnTo>
                    <a:pt x="341" y="757"/>
                  </a:lnTo>
                  <a:lnTo>
                    <a:pt x="438" y="925"/>
                  </a:lnTo>
                  <a:lnTo>
                    <a:pt x="411" y="1016"/>
                  </a:lnTo>
                  <a:lnTo>
                    <a:pt x="519" y="1168"/>
                  </a:lnTo>
                  <a:lnTo>
                    <a:pt x="546" y="1114"/>
                  </a:lnTo>
                  <a:lnTo>
                    <a:pt x="644" y="1173"/>
                  </a:lnTo>
                  <a:lnTo>
                    <a:pt x="649" y="1027"/>
                  </a:lnTo>
                  <a:lnTo>
                    <a:pt x="681" y="962"/>
                  </a:lnTo>
                  <a:lnTo>
                    <a:pt x="660" y="898"/>
                  </a:lnTo>
                  <a:lnTo>
                    <a:pt x="660" y="822"/>
                  </a:lnTo>
                  <a:lnTo>
                    <a:pt x="644" y="746"/>
                  </a:lnTo>
                  <a:lnTo>
                    <a:pt x="638" y="746"/>
                  </a:lnTo>
                </a:path>
              </a:pathLst>
            </a:custGeom>
            <a:solidFill>
              <a:schemeClr val="bg1"/>
            </a:solidFill>
            <a:ln w="12700" cap="sq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b="1" kern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Freeform 41"/>
            <p:cNvSpPr>
              <a:spLocks/>
            </p:cNvSpPr>
            <p:nvPr/>
          </p:nvSpPr>
          <p:spPr bwMode="auto">
            <a:xfrm>
              <a:off x="-6028262" y="1251282"/>
              <a:ext cx="646412" cy="728107"/>
            </a:xfrm>
            <a:custGeom>
              <a:avLst/>
              <a:gdLst>
                <a:gd name="T0" fmla="*/ 2147483647 w 583"/>
                <a:gd name="T1" fmla="*/ 2147483647 h 627"/>
                <a:gd name="T2" fmla="*/ 2147483647 w 583"/>
                <a:gd name="T3" fmla="*/ 2147483647 h 627"/>
                <a:gd name="T4" fmla="*/ 2147483647 w 583"/>
                <a:gd name="T5" fmla="*/ 2147483647 h 627"/>
                <a:gd name="T6" fmla="*/ 2147483647 w 583"/>
                <a:gd name="T7" fmla="*/ 2147483647 h 627"/>
                <a:gd name="T8" fmla="*/ 2147483647 w 583"/>
                <a:gd name="T9" fmla="*/ 2147483647 h 627"/>
                <a:gd name="T10" fmla="*/ 2147483647 w 583"/>
                <a:gd name="T11" fmla="*/ 2147483647 h 627"/>
                <a:gd name="T12" fmla="*/ 2147483647 w 583"/>
                <a:gd name="T13" fmla="*/ 2147483647 h 627"/>
                <a:gd name="T14" fmla="*/ 2147483647 w 583"/>
                <a:gd name="T15" fmla="*/ 2147483647 h 627"/>
                <a:gd name="T16" fmla="*/ 2147483647 w 583"/>
                <a:gd name="T17" fmla="*/ 2147483647 h 627"/>
                <a:gd name="T18" fmla="*/ 2147483647 w 583"/>
                <a:gd name="T19" fmla="*/ 2147483647 h 627"/>
                <a:gd name="T20" fmla="*/ 2147483647 w 583"/>
                <a:gd name="T21" fmla="*/ 2147483647 h 627"/>
                <a:gd name="T22" fmla="*/ 2147483647 w 583"/>
                <a:gd name="T23" fmla="*/ 2147483647 h 627"/>
                <a:gd name="T24" fmla="*/ 2147483647 w 583"/>
                <a:gd name="T25" fmla="*/ 2147483647 h 627"/>
                <a:gd name="T26" fmla="*/ 2147483647 w 583"/>
                <a:gd name="T27" fmla="*/ 0 h 627"/>
                <a:gd name="T28" fmla="*/ 2147483647 w 583"/>
                <a:gd name="T29" fmla="*/ 0 h 627"/>
                <a:gd name="T30" fmla="*/ 2147483647 w 583"/>
                <a:gd name="T31" fmla="*/ 2147483647 h 627"/>
                <a:gd name="T32" fmla="*/ 2147483647 w 583"/>
                <a:gd name="T33" fmla="*/ 2147483647 h 627"/>
                <a:gd name="T34" fmla="*/ 2147483647 w 583"/>
                <a:gd name="T35" fmla="*/ 2147483647 h 627"/>
                <a:gd name="T36" fmla="*/ 0 w 583"/>
                <a:gd name="T37" fmla="*/ 2147483647 h 627"/>
                <a:gd name="T38" fmla="*/ 2147483647 w 583"/>
                <a:gd name="T39" fmla="*/ 2147483647 h 627"/>
                <a:gd name="T40" fmla="*/ 2147483647 w 583"/>
                <a:gd name="T41" fmla="*/ 2147483647 h 627"/>
                <a:gd name="T42" fmla="*/ 2147483647 w 583"/>
                <a:gd name="T43" fmla="*/ 2147483647 h 627"/>
                <a:gd name="T44" fmla="*/ 2147483647 w 583"/>
                <a:gd name="T45" fmla="*/ 2147483647 h 627"/>
                <a:gd name="T46" fmla="*/ 2147483647 w 583"/>
                <a:gd name="T47" fmla="*/ 2147483647 h 627"/>
                <a:gd name="T48" fmla="*/ 2147483647 w 583"/>
                <a:gd name="T49" fmla="*/ 2147483647 h 627"/>
                <a:gd name="T50" fmla="*/ 2147483647 w 583"/>
                <a:gd name="T51" fmla="*/ 2147483647 h 627"/>
                <a:gd name="T52" fmla="*/ 2147483647 w 583"/>
                <a:gd name="T53" fmla="*/ 2147483647 h 627"/>
                <a:gd name="T54" fmla="*/ 2147483647 w 583"/>
                <a:gd name="T55" fmla="*/ 2147483647 h 627"/>
                <a:gd name="T56" fmla="*/ 2147483647 w 583"/>
                <a:gd name="T57" fmla="*/ 2147483647 h 627"/>
                <a:gd name="T58" fmla="*/ 2147483647 w 583"/>
                <a:gd name="T59" fmla="*/ 2147483647 h 627"/>
                <a:gd name="T60" fmla="*/ 2147483647 w 583"/>
                <a:gd name="T61" fmla="*/ 2147483647 h 627"/>
                <a:gd name="T62" fmla="*/ 2147483647 w 583"/>
                <a:gd name="T63" fmla="*/ 2147483647 h 62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3"/>
                <a:gd name="T97" fmla="*/ 0 h 627"/>
                <a:gd name="T98" fmla="*/ 583 w 583"/>
                <a:gd name="T99" fmla="*/ 627 h 62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3" h="627">
                  <a:moveTo>
                    <a:pt x="578" y="503"/>
                  </a:moveTo>
                  <a:lnTo>
                    <a:pt x="578" y="508"/>
                  </a:lnTo>
                  <a:lnTo>
                    <a:pt x="524" y="416"/>
                  </a:lnTo>
                  <a:lnTo>
                    <a:pt x="508" y="324"/>
                  </a:lnTo>
                  <a:lnTo>
                    <a:pt x="459" y="324"/>
                  </a:lnTo>
                  <a:lnTo>
                    <a:pt x="421" y="324"/>
                  </a:lnTo>
                  <a:lnTo>
                    <a:pt x="405" y="270"/>
                  </a:lnTo>
                  <a:lnTo>
                    <a:pt x="378" y="232"/>
                  </a:lnTo>
                  <a:lnTo>
                    <a:pt x="378" y="167"/>
                  </a:lnTo>
                  <a:lnTo>
                    <a:pt x="421" y="167"/>
                  </a:lnTo>
                  <a:lnTo>
                    <a:pt x="454" y="135"/>
                  </a:lnTo>
                  <a:lnTo>
                    <a:pt x="459" y="65"/>
                  </a:lnTo>
                  <a:lnTo>
                    <a:pt x="405" y="21"/>
                  </a:lnTo>
                  <a:lnTo>
                    <a:pt x="346" y="0"/>
                  </a:lnTo>
                  <a:lnTo>
                    <a:pt x="340" y="0"/>
                  </a:lnTo>
                  <a:lnTo>
                    <a:pt x="232" y="27"/>
                  </a:lnTo>
                  <a:lnTo>
                    <a:pt x="108" y="113"/>
                  </a:lnTo>
                  <a:lnTo>
                    <a:pt x="81" y="119"/>
                  </a:lnTo>
                  <a:lnTo>
                    <a:pt x="0" y="221"/>
                  </a:lnTo>
                  <a:lnTo>
                    <a:pt x="5" y="216"/>
                  </a:lnTo>
                  <a:lnTo>
                    <a:pt x="81" y="221"/>
                  </a:lnTo>
                  <a:lnTo>
                    <a:pt x="194" y="308"/>
                  </a:lnTo>
                  <a:lnTo>
                    <a:pt x="205" y="340"/>
                  </a:lnTo>
                  <a:lnTo>
                    <a:pt x="275" y="373"/>
                  </a:lnTo>
                  <a:lnTo>
                    <a:pt x="356" y="394"/>
                  </a:lnTo>
                  <a:lnTo>
                    <a:pt x="373" y="443"/>
                  </a:lnTo>
                  <a:lnTo>
                    <a:pt x="373" y="530"/>
                  </a:lnTo>
                  <a:lnTo>
                    <a:pt x="427" y="562"/>
                  </a:lnTo>
                  <a:lnTo>
                    <a:pt x="459" y="578"/>
                  </a:lnTo>
                  <a:lnTo>
                    <a:pt x="508" y="627"/>
                  </a:lnTo>
                  <a:lnTo>
                    <a:pt x="583" y="513"/>
                  </a:lnTo>
                  <a:lnTo>
                    <a:pt x="578" y="503"/>
                  </a:lnTo>
                </a:path>
              </a:pathLst>
            </a:custGeom>
            <a:solidFill>
              <a:schemeClr val="bg1"/>
            </a:solidFill>
            <a:ln w="9525" cap="sq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b="1" kern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" name="Freeform 42"/>
            <p:cNvSpPr>
              <a:spLocks/>
            </p:cNvSpPr>
            <p:nvPr/>
          </p:nvSpPr>
          <p:spPr bwMode="auto">
            <a:xfrm>
              <a:off x="-6137320" y="3462502"/>
              <a:ext cx="927978" cy="1713647"/>
            </a:xfrm>
            <a:custGeom>
              <a:avLst/>
              <a:gdLst>
                <a:gd name="T0" fmla="*/ 2147483647 w 838"/>
                <a:gd name="T1" fmla="*/ 2147483647 h 1475"/>
                <a:gd name="T2" fmla="*/ 2147483647 w 838"/>
                <a:gd name="T3" fmla="*/ 2147483647 h 1475"/>
                <a:gd name="T4" fmla="*/ 2147483647 w 838"/>
                <a:gd name="T5" fmla="*/ 0 h 1475"/>
                <a:gd name="T6" fmla="*/ 2147483647 w 838"/>
                <a:gd name="T7" fmla="*/ 2147483647 h 1475"/>
                <a:gd name="T8" fmla="*/ 2147483647 w 838"/>
                <a:gd name="T9" fmla="*/ 2147483647 h 1475"/>
                <a:gd name="T10" fmla="*/ 2147483647 w 838"/>
                <a:gd name="T11" fmla="*/ 2147483647 h 1475"/>
                <a:gd name="T12" fmla="*/ 2147483647 w 838"/>
                <a:gd name="T13" fmla="*/ 2147483647 h 1475"/>
                <a:gd name="T14" fmla="*/ 2147483647 w 838"/>
                <a:gd name="T15" fmla="*/ 2147483647 h 1475"/>
                <a:gd name="T16" fmla="*/ 2147483647 w 838"/>
                <a:gd name="T17" fmla="*/ 2147483647 h 1475"/>
                <a:gd name="T18" fmla="*/ 2147483647 w 838"/>
                <a:gd name="T19" fmla="*/ 2147483647 h 1475"/>
                <a:gd name="T20" fmla="*/ 2147483647 w 838"/>
                <a:gd name="T21" fmla="*/ 2147483647 h 1475"/>
                <a:gd name="T22" fmla="*/ 2147483647 w 838"/>
                <a:gd name="T23" fmla="*/ 2147483647 h 1475"/>
                <a:gd name="T24" fmla="*/ 2147483647 w 838"/>
                <a:gd name="T25" fmla="*/ 2147483647 h 1475"/>
                <a:gd name="T26" fmla="*/ 2147483647 w 838"/>
                <a:gd name="T27" fmla="*/ 2147483647 h 1475"/>
                <a:gd name="T28" fmla="*/ 2147483647 w 838"/>
                <a:gd name="T29" fmla="*/ 2147483647 h 1475"/>
                <a:gd name="T30" fmla="*/ 2147483647 w 838"/>
                <a:gd name="T31" fmla="*/ 2147483647 h 1475"/>
                <a:gd name="T32" fmla="*/ 2147483647 w 838"/>
                <a:gd name="T33" fmla="*/ 2147483647 h 1475"/>
                <a:gd name="T34" fmla="*/ 2147483647 w 838"/>
                <a:gd name="T35" fmla="*/ 2147483647 h 1475"/>
                <a:gd name="T36" fmla="*/ 2147483647 w 838"/>
                <a:gd name="T37" fmla="*/ 2147483647 h 1475"/>
                <a:gd name="T38" fmla="*/ 2147483647 w 838"/>
                <a:gd name="T39" fmla="*/ 2147483647 h 1475"/>
                <a:gd name="T40" fmla="*/ 0 w 838"/>
                <a:gd name="T41" fmla="*/ 2147483647 h 1475"/>
                <a:gd name="T42" fmla="*/ 2147483647 w 838"/>
                <a:gd name="T43" fmla="*/ 2147483647 h 1475"/>
                <a:gd name="T44" fmla="*/ 2147483647 w 838"/>
                <a:gd name="T45" fmla="*/ 2147483647 h 1475"/>
                <a:gd name="T46" fmla="*/ 2147483647 w 838"/>
                <a:gd name="T47" fmla="*/ 2147483647 h 1475"/>
                <a:gd name="T48" fmla="*/ 2147483647 w 838"/>
                <a:gd name="T49" fmla="*/ 2147483647 h 1475"/>
                <a:gd name="T50" fmla="*/ 2147483647 w 838"/>
                <a:gd name="T51" fmla="*/ 2147483647 h 1475"/>
                <a:gd name="T52" fmla="*/ 2147483647 w 838"/>
                <a:gd name="T53" fmla="*/ 2147483647 h 1475"/>
                <a:gd name="T54" fmla="*/ 2147483647 w 838"/>
                <a:gd name="T55" fmla="*/ 2147483647 h 1475"/>
                <a:gd name="T56" fmla="*/ 2147483647 w 838"/>
                <a:gd name="T57" fmla="*/ 2147483647 h 1475"/>
                <a:gd name="T58" fmla="*/ 2147483647 w 838"/>
                <a:gd name="T59" fmla="*/ 2147483647 h 1475"/>
                <a:gd name="T60" fmla="*/ 2147483647 w 838"/>
                <a:gd name="T61" fmla="*/ 2147483647 h 1475"/>
                <a:gd name="T62" fmla="*/ 2147483647 w 838"/>
                <a:gd name="T63" fmla="*/ 2147483647 h 1475"/>
                <a:gd name="T64" fmla="*/ 2147483647 w 838"/>
                <a:gd name="T65" fmla="*/ 2147483647 h 1475"/>
                <a:gd name="T66" fmla="*/ 2147483647 w 838"/>
                <a:gd name="T67" fmla="*/ 2147483647 h 1475"/>
                <a:gd name="T68" fmla="*/ 2147483647 w 838"/>
                <a:gd name="T69" fmla="*/ 2147483647 h 1475"/>
                <a:gd name="T70" fmla="*/ 2147483647 w 838"/>
                <a:gd name="T71" fmla="*/ 2147483647 h 1475"/>
                <a:gd name="T72" fmla="*/ 2147483647 w 838"/>
                <a:gd name="T73" fmla="*/ 2147483647 h 14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38"/>
                <a:gd name="T112" fmla="*/ 0 h 1475"/>
                <a:gd name="T113" fmla="*/ 838 w 838"/>
                <a:gd name="T114" fmla="*/ 1475 h 14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38" h="1475">
                  <a:moveTo>
                    <a:pt x="838" y="43"/>
                  </a:moveTo>
                  <a:lnTo>
                    <a:pt x="838" y="32"/>
                  </a:lnTo>
                  <a:lnTo>
                    <a:pt x="789" y="0"/>
                  </a:lnTo>
                  <a:lnTo>
                    <a:pt x="713" y="43"/>
                  </a:lnTo>
                  <a:lnTo>
                    <a:pt x="724" y="91"/>
                  </a:lnTo>
                  <a:lnTo>
                    <a:pt x="627" y="383"/>
                  </a:lnTo>
                  <a:lnTo>
                    <a:pt x="589" y="389"/>
                  </a:lnTo>
                  <a:lnTo>
                    <a:pt x="470" y="308"/>
                  </a:lnTo>
                  <a:lnTo>
                    <a:pt x="443" y="313"/>
                  </a:lnTo>
                  <a:lnTo>
                    <a:pt x="286" y="210"/>
                  </a:lnTo>
                  <a:lnTo>
                    <a:pt x="270" y="221"/>
                  </a:lnTo>
                  <a:lnTo>
                    <a:pt x="194" y="264"/>
                  </a:lnTo>
                  <a:lnTo>
                    <a:pt x="135" y="362"/>
                  </a:lnTo>
                  <a:lnTo>
                    <a:pt x="113" y="572"/>
                  </a:lnTo>
                  <a:lnTo>
                    <a:pt x="86" y="610"/>
                  </a:lnTo>
                  <a:lnTo>
                    <a:pt x="81" y="648"/>
                  </a:lnTo>
                  <a:lnTo>
                    <a:pt x="113" y="740"/>
                  </a:lnTo>
                  <a:lnTo>
                    <a:pt x="173" y="827"/>
                  </a:lnTo>
                  <a:lnTo>
                    <a:pt x="167" y="897"/>
                  </a:lnTo>
                  <a:lnTo>
                    <a:pt x="54" y="956"/>
                  </a:lnTo>
                  <a:lnTo>
                    <a:pt x="0" y="1113"/>
                  </a:lnTo>
                  <a:lnTo>
                    <a:pt x="54" y="1275"/>
                  </a:lnTo>
                  <a:lnTo>
                    <a:pt x="48" y="1345"/>
                  </a:lnTo>
                  <a:lnTo>
                    <a:pt x="92" y="1362"/>
                  </a:lnTo>
                  <a:lnTo>
                    <a:pt x="97" y="1405"/>
                  </a:lnTo>
                  <a:lnTo>
                    <a:pt x="124" y="1454"/>
                  </a:lnTo>
                  <a:lnTo>
                    <a:pt x="232" y="1475"/>
                  </a:lnTo>
                  <a:lnTo>
                    <a:pt x="254" y="1324"/>
                  </a:lnTo>
                  <a:lnTo>
                    <a:pt x="281" y="1302"/>
                  </a:lnTo>
                  <a:lnTo>
                    <a:pt x="335" y="1070"/>
                  </a:lnTo>
                  <a:lnTo>
                    <a:pt x="562" y="778"/>
                  </a:lnTo>
                  <a:lnTo>
                    <a:pt x="556" y="718"/>
                  </a:lnTo>
                  <a:lnTo>
                    <a:pt x="621" y="708"/>
                  </a:lnTo>
                  <a:lnTo>
                    <a:pt x="784" y="437"/>
                  </a:lnTo>
                  <a:lnTo>
                    <a:pt x="767" y="329"/>
                  </a:lnTo>
                  <a:lnTo>
                    <a:pt x="838" y="118"/>
                  </a:lnTo>
                  <a:lnTo>
                    <a:pt x="838" y="43"/>
                  </a:lnTo>
                </a:path>
              </a:pathLst>
            </a:custGeom>
            <a:solidFill>
              <a:schemeClr val="bg1"/>
            </a:solidFill>
            <a:ln w="15875" cap="sq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b="1" kern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" name="Freeform 43"/>
            <p:cNvSpPr>
              <a:spLocks/>
            </p:cNvSpPr>
            <p:nvPr/>
          </p:nvSpPr>
          <p:spPr bwMode="auto">
            <a:xfrm>
              <a:off x="-6930463" y="2551886"/>
              <a:ext cx="584943" cy="560969"/>
            </a:xfrm>
            <a:custGeom>
              <a:avLst/>
              <a:gdLst>
                <a:gd name="T0" fmla="*/ 2147483647 w 530"/>
                <a:gd name="T1" fmla="*/ 2147483647 h 486"/>
                <a:gd name="T2" fmla="*/ 2147483647 w 530"/>
                <a:gd name="T3" fmla="*/ 2147483647 h 486"/>
                <a:gd name="T4" fmla="*/ 2147483647 w 530"/>
                <a:gd name="T5" fmla="*/ 2147483647 h 486"/>
                <a:gd name="T6" fmla="*/ 2147483647 w 530"/>
                <a:gd name="T7" fmla="*/ 2147483647 h 486"/>
                <a:gd name="T8" fmla="*/ 2147483647 w 530"/>
                <a:gd name="T9" fmla="*/ 2147483647 h 486"/>
                <a:gd name="T10" fmla="*/ 2147483647 w 530"/>
                <a:gd name="T11" fmla="*/ 2147483647 h 486"/>
                <a:gd name="T12" fmla="*/ 2147483647 w 530"/>
                <a:gd name="T13" fmla="*/ 2147483647 h 486"/>
                <a:gd name="T14" fmla="*/ 2147483647 w 530"/>
                <a:gd name="T15" fmla="*/ 2147483647 h 486"/>
                <a:gd name="T16" fmla="*/ 2147483647 w 530"/>
                <a:gd name="T17" fmla="*/ 2147483647 h 486"/>
                <a:gd name="T18" fmla="*/ 2147483647 w 530"/>
                <a:gd name="T19" fmla="*/ 2147483647 h 486"/>
                <a:gd name="T20" fmla="*/ 2147483647 w 530"/>
                <a:gd name="T21" fmla="*/ 2147483647 h 486"/>
                <a:gd name="T22" fmla="*/ 2147483647 w 530"/>
                <a:gd name="T23" fmla="*/ 2147483647 h 486"/>
                <a:gd name="T24" fmla="*/ 2147483647 w 530"/>
                <a:gd name="T25" fmla="*/ 2147483647 h 486"/>
                <a:gd name="T26" fmla="*/ 2147483647 w 530"/>
                <a:gd name="T27" fmla="*/ 2147483647 h 486"/>
                <a:gd name="T28" fmla="*/ 2147483647 w 530"/>
                <a:gd name="T29" fmla="*/ 2147483647 h 486"/>
                <a:gd name="T30" fmla="*/ 2147483647 w 530"/>
                <a:gd name="T31" fmla="*/ 2147483647 h 486"/>
                <a:gd name="T32" fmla="*/ 2147483647 w 530"/>
                <a:gd name="T33" fmla="*/ 2147483647 h 486"/>
                <a:gd name="T34" fmla="*/ 2147483647 w 530"/>
                <a:gd name="T35" fmla="*/ 2147483647 h 486"/>
                <a:gd name="T36" fmla="*/ 2147483647 w 530"/>
                <a:gd name="T37" fmla="*/ 2147483647 h 486"/>
                <a:gd name="T38" fmla="*/ 2147483647 w 530"/>
                <a:gd name="T39" fmla="*/ 0 h 486"/>
                <a:gd name="T40" fmla="*/ 2147483647 w 530"/>
                <a:gd name="T41" fmla="*/ 2147483647 h 486"/>
                <a:gd name="T42" fmla="*/ 2147483647 w 530"/>
                <a:gd name="T43" fmla="*/ 2147483647 h 486"/>
                <a:gd name="T44" fmla="*/ 2147483647 w 530"/>
                <a:gd name="T45" fmla="*/ 2147483647 h 486"/>
                <a:gd name="T46" fmla="*/ 2147483647 w 530"/>
                <a:gd name="T47" fmla="*/ 2147483647 h 486"/>
                <a:gd name="T48" fmla="*/ 2147483647 w 530"/>
                <a:gd name="T49" fmla="*/ 2147483647 h 486"/>
                <a:gd name="T50" fmla="*/ 2147483647 w 530"/>
                <a:gd name="T51" fmla="*/ 2147483647 h 486"/>
                <a:gd name="T52" fmla="*/ 0 w 530"/>
                <a:gd name="T53" fmla="*/ 2147483647 h 486"/>
                <a:gd name="T54" fmla="*/ 2147483647 w 530"/>
                <a:gd name="T55" fmla="*/ 2147483647 h 486"/>
                <a:gd name="T56" fmla="*/ 2147483647 w 530"/>
                <a:gd name="T57" fmla="*/ 2147483647 h 486"/>
                <a:gd name="T58" fmla="*/ 2147483647 w 530"/>
                <a:gd name="T59" fmla="*/ 2147483647 h 486"/>
                <a:gd name="T60" fmla="*/ 2147483647 w 530"/>
                <a:gd name="T61" fmla="*/ 2147483647 h 486"/>
                <a:gd name="T62" fmla="*/ 2147483647 w 530"/>
                <a:gd name="T63" fmla="*/ 2147483647 h 48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30"/>
                <a:gd name="T97" fmla="*/ 0 h 486"/>
                <a:gd name="T98" fmla="*/ 530 w 530"/>
                <a:gd name="T99" fmla="*/ 486 h 48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30" h="486">
                  <a:moveTo>
                    <a:pt x="476" y="486"/>
                  </a:moveTo>
                  <a:lnTo>
                    <a:pt x="530" y="465"/>
                  </a:lnTo>
                  <a:lnTo>
                    <a:pt x="530" y="432"/>
                  </a:lnTo>
                  <a:lnTo>
                    <a:pt x="503" y="427"/>
                  </a:lnTo>
                  <a:lnTo>
                    <a:pt x="476" y="427"/>
                  </a:lnTo>
                  <a:lnTo>
                    <a:pt x="459" y="416"/>
                  </a:lnTo>
                  <a:lnTo>
                    <a:pt x="432" y="378"/>
                  </a:lnTo>
                  <a:lnTo>
                    <a:pt x="443" y="292"/>
                  </a:lnTo>
                  <a:lnTo>
                    <a:pt x="438" y="259"/>
                  </a:lnTo>
                  <a:lnTo>
                    <a:pt x="416" y="221"/>
                  </a:lnTo>
                  <a:lnTo>
                    <a:pt x="416" y="184"/>
                  </a:lnTo>
                  <a:lnTo>
                    <a:pt x="432" y="178"/>
                  </a:lnTo>
                  <a:lnTo>
                    <a:pt x="448" y="167"/>
                  </a:lnTo>
                  <a:lnTo>
                    <a:pt x="454" y="167"/>
                  </a:lnTo>
                  <a:lnTo>
                    <a:pt x="427" y="140"/>
                  </a:lnTo>
                  <a:lnTo>
                    <a:pt x="411" y="124"/>
                  </a:lnTo>
                  <a:lnTo>
                    <a:pt x="351" y="81"/>
                  </a:lnTo>
                  <a:lnTo>
                    <a:pt x="303" y="48"/>
                  </a:lnTo>
                  <a:lnTo>
                    <a:pt x="297" y="5"/>
                  </a:lnTo>
                  <a:lnTo>
                    <a:pt x="259" y="0"/>
                  </a:lnTo>
                  <a:lnTo>
                    <a:pt x="259" y="5"/>
                  </a:lnTo>
                  <a:lnTo>
                    <a:pt x="173" y="162"/>
                  </a:lnTo>
                  <a:lnTo>
                    <a:pt x="103" y="248"/>
                  </a:lnTo>
                  <a:lnTo>
                    <a:pt x="81" y="292"/>
                  </a:lnTo>
                  <a:lnTo>
                    <a:pt x="49" y="389"/>
                  </a:lnTo>
                  <a:lnTo>
                    <a:pt x="5" y="438"/>
                  </a:lnTo>
                  <a:lnTo>
                    <a:pt x="0" y="443"/>
                  </a:lnTo>
                  <a:lnTo>
                    <a:pt x="59" y="470"/>
                  </a:lnTo>
                  <a:lnTo>
                    <a:pt x="140" y="448"/>
                  </a:lnTo>
                  <a:lnTo>
                    <a:pt x="200" y="448"/>
                  </a:lnTo>
                  <a:lnTo>
                    <a:pt x="367" y="475"/>
                  </a:lnTo>
                  <a:lnTo>
                    <a:pt x="476" y="486"/>
                  </a:lnTo>
                </a:path>
              </a:pathLst>
            </a:custGeom>
            <a:solidFill>
              <a:schemeClr val="bg1"/>
            </a:solidFill>
            <a:ln w="12700" cap="sq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b="1" kern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" name="Freeform 45"/>
            <p:cNvSpPr>
              <a:spLocks/>
            </p:cNvSpPr>
            <p:nvPr/>
          </p:nvSpPr>
          <p:spPr bwMode="auto">
            <a:xfrm>
              <a:off x="-6121457" y="1499108"/>
              <a:ext cx="664259" cy="697370"/>
            </a:xfrm>
            <a:custGeom>
              <a:avLst/>
              <a:gdLst>
                <a:gd name="T0" fmla="*/ 2147483647 w 600"/>
                <a:gd name="T1" fmla="*/ 2147483647 h 600"/>
                <a:gd name="T2" fmla="*/ 2147483647 w 600"/>
                <a:gd name="T3" fmla="*/ 2147483647 h 600"/>
                <a:gd name="T4" fmla="*/ 2147483647 w 600"/>
                <a:gd name="T5" fmla="*/ 2147483647 h 600"/>
                <a:gd name="T6" fmla="*/ 2147483647 w 600"/>
                <a:gd name="T7" fmla="*/ 2147483647 h 600"/>
                <a:gd name="T8" fmla="*/ 2147483647 w 600"/>
                <a:gd name="T9" fmla="*/ 2147483647 h 600"/>
                <a:gd name="T10" fmla="*/ 2147483647 w 600"/>
                <a:gd name="T11" fmla="*/ 2147483647 h 600"/>
                <a:gd name="T12" fmla="*/ 2147483647 w 600"/>
                <a:gd name="T13" fmla="*/ 2147483647 h 600"/>
                <a:gd name="T14" fmla="*/ 2147483647 w 600"/>
                <a:gd name="T15" fmla="*/ 2147483647 h 600"/>
                <a:gd name="T16" fmla="*/ 2147483647 w 600"/>
                <a:gd name="T17" fmla="*/ 2147483647 h 600"/>
                <a:gd name="T18" fmla="*/ 2147483647 w 600"/>
                <a:gd name="T19" fmla="*/ 2147483647 h 600"/>
                <a:gd name="T20" fmla="*/ 2147483647 w 600"/>
                <a:gd name="T21" fmla="*/ 2147483647 h 600"/>
                <a:gd name="T22" fmla="*/ 2147483647 w 600"/>
                <a:gd name="T23" fmla="*/ 2147483647 h 600"/>
                <a:gd name="T24" fmla="*/ 2147483647 w 600"/>
                <a:gd name="T25" fmla="*/ 2147483647 h 600"/>
                <a:gd name="T26" fmla="*/ 2147483647 w 600"/>
                <a:gd name="T27" fmla="*/ 2147483647 h 600"/>
                <a:gd name="T28" fmla="*/ 2147483647 w 600"/>
                <a:gd name="T29" fmla="*/ 2147483647 h 600"/>
                <a:gd name="T30" fmla="*/ 2147483647 w 600"/>
                <a:gd name="T31" fmla="*/ 2147483647 h 600"/>
                <a:gd name="T32" fmla="*/ 2147483647 w 600"/>
                <a:gd name="T33" fmla="*/ 0 h 600"/>
                <a:gd name="T34" fmla="*/ 2147483647 w 600"/>
                <a:gd name="T35" fmla="*/ 2147483647 h 600"/>
                <a:gd name="T36" fmla="*/ 0 w 600"/>
                <a:gd name="T37" fmla="*/ 2147483647 h 600"/>
                <a:gd name="T38" fmla="*/ 2147483647 w 600"/>
                <a:gd name="T39" fmla="*/ 2147483647 h 600"/>
                <a:gd name="T40" fmla="*/ 2147483647 w 600"/>
                <a:gd name="T41" fmla="*/ 2147483647 h 600"/>
                <a:gd name="T42" fmla="*/ 2147483647 w 600"/>
                <a:gd name="T43" fmla="*/ 2147483647 h 600"/>
                <a:gd name="T44" fmla="*/ 2147483647 w 600"/>
                <a:gd name="T45" fmla="*/ 2147483647 h 600"/>
                <a:gd name="T46" fmla="*/ 2147483647 w 600"/>
                <a:gd name="T47" fmla="*/ 2147483647 h 600"/>
                <a:gd name="T48" fmla="*/ 2147483647 w 600"/>
                <a:gd name="T49" fmla="*/ 2147483647 h 600"/>
                <a:gd name="T50" fmla="*/ 2147483647 w 600"/>
                <a:gd name="T51" fmla="*/ 2147483647 h 600"/>
                <a:gd name="T52" fmla="*/ 2147483647 w 600"/>
                <a:gd name="T53" fmla="*/ 2147483647 h 600"/>
                <a:gd name="T54" fmla="*/ 2147483647 w 600"/>
                <a:gd name="T55" fmla="*/ 2147483647 h 600"/>
                <a:gd name="T56" fmla="*/ 2147483647 w 600"/>
                <a:gd name="T57" fmla="*/ 2147483647 h 600"/>
                <a:gd name="T58" fmla="*/ 2147483647 w 600"/>
                <a:gd name="T59" fmla="*/ 2147483647 h 600"/>
                <a:gd name="T60" fmla="*/ 2147483647 w 600"/>
                <a:gd name="T61" fmla="*/ 2147483647 h 600"/>
                <a:gd name="T62" fmla="*/ 2147483647 w 600"/>
                <a:gd name="T63" fmla="*/ 2147483647 h 600"/>
                <a:gd name="T64" fmla="*/ 2147483647 w 600"/>
                <a:gd name="T65" fmla="*/ 2147483647 h 600"/>
                <a:gd name="T66" fmla="*/ 2147483647 w 600"/>
                <a:gd name="T67" fmla="*/ 2147483647 h 600"/>
                <a:gd name="T68" fmla="*/ 2147483647 w 600"/>
                <a:gd name="T69" fmla="*/ 2147483647 h 6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0"/>
                <a:gd name="T106" fmla="*/ 0 h 600"/>
                <a:gd name="T107" fmla="*/ 600 w 600"/>
                <a:gd name="T108" fmla="*/ 600 h 6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0" h="600">
                  <a:moveTo>
                    <a:pt x="416" y="600"/>
                  </a:moveTo>
                  <a:lnTo>
                    <a:pt x="497" y="568"/>
                  </a:lnTo>
                  <a:lnTo>
                    <a:pt x="589" y="460"/>
                  </a:lnTo>
                  <a:lnTo>
                    <a:pt x="600" y="432"/>
                  </a:lnTo>
                  <a:lnTo>
                    <a:pt x="600" y="427"/>
                  </a:lnTo>
                  <a:lnTo>
                    <a:pt x="594" y="411"/>
                  </a:lnTo>
                  <a:lnTo>
                    <a:pt x="589" y="411"/>
                  </a:lnTo>
                  <a:lnTo>
                    <a:pt x="540" y="362"/>
                  </a:lnTo>
                  <a:lnTo>
                    <a:pt x="508" y="346"/>
                  </a:lnTo>
                  <a:lnTo>
                    <a:pt x="454" y="314"/>
                  </a:lnTo>
                  <a:lnTo>
                    <a:pt x="454" y="227"/>
                  </a:lnTo>
                  <a:lnTo>
                    <a:pt x="437" y="178"/>
                  </a:lnTo>
                  <a:lnTo>
                    <a:pt x="356" y="157"/>
                  </a:lnTo>
                  <a:lnTo>
                    <a:pt x="286" y="124"/>
                  </a:lnTo>
                  <a:lnTo>
                    <a:pt x="275" y="92"/>
                  </a:lnTo>
                  <a:lnTo>
                    <a:pt x="162" y="5"/>
                  </a:lnTo>
                  <a:lnTo>
                    <a:pt x="86" y="0"/>
                  </a:lnTo>
                  <a:lnTo>
                    <a:pt x="81" y="5"/>
                  </a:lnTo>
                  <a:lnTo>
                    <a:pt x="0" y="103"/>
                  </a:lnTo>
                  <a:lnTo>
                    <a:pt x="32" y="119"/>
                  </a:lnTo>
                  <a:lnTo>
                    <a:pt x="91" y="130"/>
                  </a:lnTo>
                  <a:lnTo>
                    <a:pt x="118" y="162"/>
                  </a:lnTo>
                  <a:lnTo>
                    <a:pt x="129" y="216"/>
                  </a:lnTo>
                  <a:lnTo>
                    <a:pt x="113" y="222"/>
                  </a:lnTo>
                  <a:lnTo>
                    <a:pt x="108" y="205"/>
                  </a:lnTo>
                  <a:lnTo>
                    <a:pt x="75" y="195"/>
                  </a:lnTo>
                  <a:lnTo>
                    <a:pt x="70" y="200"/>
                  </a:lnTo>
                  <a:lnTo>
                    <a:pt x="27" y="238"/>
                  </a:lnTo>
                  <a:lnTo>
                    <a:pt x="10" y="281"/>
                  </a:lnTo>
                  <a:lnTo>
                    <a:pt x="43" y="292"/>
                  </a:lnTo>
                  <a:lnTo>
                    <a:pt x="75" y="303"/>
                  </a:lnTo>
                  <a:lnTo>
                    <a:pt x="200" y="400"/>
                  </a:lnTo>
                  <a:lnTo>
                    <a:pt x="356" y="438"/>
                  </a:lnTo>
                  <a:lnTo>
                    <a:pt x="437" y="530"/>
                  </a:lnTo>
                  <a:lnTo>
                    <a:pt x="416" y="600"/>
                  </a:lnTo>
                </a:path>
              </a:pathLst>
            </a:custGeom>
            <a:solidFill>
              <a:schemeClr val="bg1"/>
            </a:solidFill>
            <a:ln w="12700" cap="sq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b="1" kern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3" name="Freeform 46"/>
            <p:cNvSpPr>
              <a:spLocks/>
            </p:cNvSpPr>
            <p:nvPr/>
          </p:nvSpPr>
          <p:spPr bwMode="auto">
            <a:xfrm>
              <a:off x="-6490268" y="1796883"/>
              <a:ext cx="848663" cy="576339"/>
            </a:xfrm>
            <a:custGeom>
              <a:avLst/>
              <a:gdLst>
                <a:gd name="T0" fmla="*/ 2147483647 w 767"/>
                <a:gd name="T1" fmla="*/ 2147483647 h 497"/>
                <a:gd name="T2" fmla="*/ 2147483647 w 767"/>
                <a:gd name="T3" fmla="*/ 2147483647 h 497"/>
                <a:gd name="T4" fmla="*/ 2147483647 w 767"/>
                <a:gd name="T5" fmla="*/ 2147483647 h 497"/>
                <a:gd name="T6" fmla="*/ 2147483647 w 767"/>
                <a:gd name="T7" fmla="*/ 2147483647 h 497"/>
                <a:gd name="T8" fmla="*/ 2147483647 w 767"/>
                <a:gd name="T9" fmla="*/ 2147483647 h 497"/>
                <a:gd name="T10" fmla="*/ 2147483647 w 767"/>
                <a:gd name="T11" fmla="*/ 0 h 497"/>
                <a:gd name="T12" fmla="*/ 2147483647 w 767"/>
                <a:gd name="T13" fmla="*/ 2147483647 h 497"/>
                <a:gd name="T14" fmla="*/ 2147483647 w 767"/>
                <a:gd name="T15" fmla="*/ 2147483647 h 497"/>
                <a:gd name="T16" fmla="*/ 2147483647 w 767"/>
                <a:gd name="T17" fmla="*/ 2147483647 h 497"/>
                <a:gd name="T18" fmla="*/ 2147483647 w 767"/>
                <a:gd name="T19" fmla="*/ 2147483647 h 497"/>
                <a:gd name="T20" fmla="*/ 2147483647 w 767"/>
                <a:gd name="T21" fmla="*/ 2147483647 h 497"/>
                <a:gd name="T22" fmla="*/ 2147483647 w 767"/>
                <a:gd name="T23" fmla="*/ 2147483647 h 497"/>
                <a:gd name="T24" fmla="*/ 2147483647 w 767"/>
                <a:gd name="T25" fmla="*/ 2147483647 h 497"/>
                <a:gd name="T26" fmla="*/ 2147483647 w 767"/>
                <a:gd name="T27" fmla="*/ 2147483647 h 497"/>
                <a:gd name="T28" fmla="*/ 0 w 767"/>
                <a:gd name="T29" fmla="*/ 2147483647 h 497"/>
                <a:gd name="T30" fmla="*/ 0 w 767"/>
                <a:gd name="T31" fmla="*/ 2147483647 h 497"/>
                <a:gd name="T32" fmla="*/ 2147483647 w 767"/>
                <a:gd name="T33" fmla="*/ 2147483647 h 497"/>
                <a:gd name="T34" fmla="*/ 2147483647 w 767"/>
                <a:gd name="T35" fmla="*/ 2147483647 h 497"/>
                <a:gd name="T36" fmla="*/ 2147483647 w 767"/>
                <a:gd name="T37" fmla="*/ 2147483647 h 497"/>
                <a:gd name="T38" fmla="*/ 2147483647 w 767"/>
                <a:gd name="T39" fmla="*/ 2147483647 h 497"/>
                <a:gd name="T40" fmla="*/ 2147483647 w 767"/>
                <a:gd name="T41" fmla="*/ 2147483647 h 497"/>
                <a:gd name="T42" fmla="*/ 2147483647 w 767"/>
                <a:gd name="T43" fmla="*/ 2147483647 h 497"/>
                <a:gd name="T44" fmla="*/ 2147483647 w 767"/>
                <a:gd name="T45" fmla="*/ 2147483647 h 497"/>
                <a:gd name="T46" fmla="*/ 2147483647 w 767"/>
                <a:gd name="T47" fmla="*/ 2147483647 h 497"/>
                <a:gd name="T48" fmla="*/ 2147483647 w 767"/>
                <a:gd name="T49" fmla="*/ 2147483647 h 497"/>
                <a:gd name="T50" fmla="*/ 2147483647 w 767"/>
                <a:gd name="T51" fmla="*/ 2147483647 h 497"/>
                <a:gd name="T52" fmla="*/ 2147483647 w 767"/>
                <a:gd name="T53" fmla="*/ 2147483647 h 497"/>
                <a:gd name="T54" fmla="*/ 2147483647 w 767"/>
                <a:gd name="T55" fmla="*/ 2147483647 h 497"/>
                <a:gd name="T56" fmla="*/ 2147483647 w 767"/>
                <a:gd name="T57" fmla="*/ 2147483647 h 497"/>
                <a:gd name="T58" fmla="*/ 2147483647 w 767"/>
                <a:gd name="T59" fmla="*/ 2147483647 h 497"/>
                <a:gd name="T60" fmla="*/ 2147483647 w 767"/>
                <a:gd name="T61" fmla="*/ 2147483647 h 497"/>
                <a:gd name="T62" fmla="*/ 2147483647 w 767"/>
                <a:gd name="T63" fmla="*/ 2147483647 h 497"/>
                <a:gd name="T64" fmla="*/ 2147483647 w 767"/>
                <a:gd name="T65" fmla="*/ 2147483647 h 497"/>
                <a:gd name="T66" fmla="*/ 2147483647 w 767"/>
                <a:gd name="T67" fmla="*/ 2147483647 h 497"/>
                <a:gd name="T68" fmla="*/ 2147483647 w 767"/>
                <a:gd name="T69" fmla="*/ 2147483647 h 497"/>
                <a:gd name="T70" fmla="*/ 2147483647 w 767"/>
                <a:gd name="T71" fmla="*/ 2147483647 h 497"/>
                <a:gd name="T72" fmla="*/ 2147483647 w 767"/>
                <a:gd name="T73" fmla="*/ 2147483647 h 497"/>
                <a:gd name="T74" fmla="*/ 2147483647 w 767"/>
                <a:gd name="T75" fmla="*/ 2147483647 h 497"/>
                <a:gd name="T76" fmla="*/ 2147483647 w 767"/>
                <a:gd name="T77" fmla="*/ 2147483647 h 497"/>
                <a:gd name="T78" fmla="*/ 2147483647 w 767"/>
                <a:gd name="T79" fmla="*/ 2147483647 h 4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67"/>
                <a:gd name="T121" fmla="*/ 0 h 497"/>
                <a:gd name="T122" fmla="*/ 767 w 767"/>
                <a:gd name="T123" fmla="*/ 497 h 49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67" h="497">
                  <a:moveTo>
                    <a:pt x="530" y="146"/>
                  </a:moveTo>
                  <a:lnTo>
                    <a:pt x="405" y="49"/>
                  </a:lnTo>
                  <a:lnTo>
                    <a:pt x="373" y="38"/>
                  </a:lnTo>
                  <a:lnTo>
                    <a:pt x="340" y="27"/>
                  </a:lnTo>
                  <a:lnTo>
                    <a:pt x="324" y="22"/>
                  </a:lnTo>
                  <a:lnTo>
                    <a:pt x="313" y="0"/>
                  </a:lnTo>
                  <a:lnTo>
                    <a:pt x="308" y="6"/>
                  </a:lnTo>
                  <a:lnTo>
                    <a:pt x="281" y="16"/>
                  </a:lnTo>
                  <a:lnTo>
                    <a:pt x="259" y="43"/>
                  </a:lnTo>
                  <a:lnTo>
                    <a:pt x="227" y="97"/>
                  </a:lnTo>
                  <a:lnTo>
                    <a:pt x="162" y="124"/>
                  </a:lnTo>
                  <a:lnTo>
                    <a:pt x="146" y="157"/>
                  </a:lnTo>
                  <a:lnTo>
                    <a:pt x="97" y="195"/>
                  </a:lnTo>
                  <a:lnTo>
                    <a:pt x="5" y="357"/>
                  </a:lnTo>
                  <a:lnTo>
                    <a:pt x="0" y="368"/>
                  </a:lnTo>
                  <a:lnTo>
                    <a:pt x="0" y="373"/>
                  </a:lnTo>
                  <a:lnTo>
                    <a:pt x="54" y="422"/>
                  </a:lnTo>
                  <a:lnTo>
                    <a:pt x="146" y="470"/>
                  </a:lnTo>
                  <a:lnTo>
                    <a:pt x="178" y="476"/>
                  </a:lnTo>
                  <a:lnTo>
                    <a:pt x="265" y="443"/>
                  </a:lnTo>
                  <a:lnTo>
                    <a:pt x="303" y="438"/>
                  </a:lnTo>
                  <a:lnTo>
                    <a:pt x="357" y="476"/>
                  </a:lnTo>
                  <a:lnTo>
                    <a:pt x="416" y="476"/>
                  </a:lnTo>
                  <a:lnTo>
                    <a:pt x="421" y="481"/>
                  </a:lnTo>
                  <a:lnTo>
                    <a:pt x="443" y="487"/>
                  </a:lnTo>
                  <a:lnTo>
                    <a:pt x="470" y="476"/>
                  </a:lnTo>
                  <a:lnTo>
                    <a:pt x="481" y="492"/>
                  </a:lnTo>
                  <a:lnTo>
                    <a:pt x="524" y="497"/>
                  </a:lnTo>
                  <a:lnTo>
                    <a:pt x="551" y="476"/>
                  </a:lnTo>
                  <a:lnTo>
                    <a:pt x="578" y="476"/>
                  </a:lnTo>
                  <a:lnTo>
                    <a:pt x="611" y="443"/>
                  </a:lnTo>
                  <a:lnTo>
                    <a:pt x="632" y="438"/>
                  </a:lnTo>
                  <a:lnTo>
                    <a:pt x="659" y="411"/>
                  </a:lnTo>
                  <a:lnTo>
                    <a:pt x="703" y="395"/>
                  </a:lnTo>
                  <a:lnTo>
                    <a:pt x="719" y="395"/>
                  </a:lnTo>
                  <a:lnTo>
                    <a:pt x="746" y="351"/>
                  </a:lnTo>
                  <a:lnTo>
                    <a:pt x="746" y="346"/>
                  </a:lnTo>
                  <a:lnTo>
                    <a:pt x="767" y="276"/>
                  </a:lnTo>
                  <a:lnTo>
                    <a:pt x="686" y="184"/>
                  </a:lnTo>
                  <a:lnTo>
                    <a:pt x="530" y="146"/>
                  </a:lnTo>
                </a:path>
              </a:pathLst>
            </a:custGeom>
            <a:solidFill>
              <a:schemeClr val="bg1"/>
            </a:solidFill>
            <a:ln w="12700" cap="sq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b="1" kern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4" name="Freeform 47"/>
            <p:cNvSpPr>
              <a:spLocks/>
            </p:cNvSpPr>
            <p:nvPr/>
          </p:nvSpPr>
          <p:spPr bwMode="auto">
            <a:xfrm>
              <a:off x="-7075210" y="3057143"/>
              <a:ext cx="822886" cy="470676"/>
            </a:xfrm>
            <a:custGeom>
              <a:avLst/>
              <a:gdLst>
                <a:gd name="T0" fmla="*/ 2147483647 w 746"/>
                <a:gd name="T1" fmla="*/ 2147483647 h 405"/>
                <a:gd name="T2" fmla="*/ 2147483647 w 746"/>
                <a:gd name="T3" fmla="*/ 2147483647 h 405"/>
                <a:gd name="T4" fmla="*/ 2147483647 w 746"/>
                <a:gd name="T5" fmla="*/ 2147483647 h 405"/>
                <a:gd name="T6" fmla="*/ 2147483647 w 746"/>
                <a:gd name="T7" fmla="*/ 2147483647 h 405"/>
                <a:gd name="T8" fmla="*/ 2147483647 w 746"/>
                <a:gd name="T9" fmla="*/ 2147483647 h 405"/>
                <a:gd name="T10" fmla="*/ 2147483647 w 746"/>
                <a:gd name="T11" fmla="*/ 2147483647 h 405"/>
                <a:gd name="T12" fmla="*/ 2147483647 w 746"/>
                <a:gd name="T13" fmla="*/ 2147483647 h 405"/>
                <a:gd name="T14" fmla="*/ 2147483647 w 746"/>
                <a:gd name="T15" fmla="*/ 2147483647 h 405"/>
                <a:gd name="T16" fmla="*/ 2147483647 w 746"/>
                <a:gd name="T17" fmla="*/ 2147483647 h 405"/>
                <a:gd name="T18" fmla="*/ 2147483647 w 746"/>
                <a:gd name="T19" fmla="*/ 2147483647 h 405"/>
                <a:gd name="T20" fmla="*/ 2147483647 w 746"/>
                <a:gd name="T21" fmla="*/ 2147483647 h 405"/>
                <a:gd name="T22" fmla="*/ 2147483647 w 746"/>
                <a:gd name="T23" fmla="*/ 2147483647 h 405"/>
                <a:gd name="T24" fmla="*/ 2147483647 w 746"/>
                <a:gd name="T25" fmla="*/ 2147483647 h 405"/>
                <a:gd name="T26" fmla="*/ 2147483647 w 746"/>
                <a:gd name="T27" fmla="*/ 2147483647 h 405"/>
                <a:gd name="T28" fmla="*/ 2147483647 w 746"/>
                <a:gd name="T29" fmla="*/ 2147483647 h 405"/>
                <a:gd name="T30" fmla="*/ 2147483647 w 746"/>
                <a:gd name="T31" fmla="*/ 2147483647 h 405"/>
                <a:gd name="T32" fmla="*/ 2147483647 w 746"/>
                <a:gd name="T33" fmla="*/ 0 h 405"/>
                <a:gd name="T34" fmla="*/ 2147483647 w 746"/>
                <a:gd name="T35" fmla="*/ 2147483647 h 405"/>
                <a:gd name="T36" fmla="*/ 2147483647 w 746"/>
                <a:gd name="T37" fmla="*/ 2147483647 h 405"/>
                <a:gd name="T38" fmla="*/ 2147483647 w 746"/>
                <a:gd name="T39" fmla="*/ 2147483647 h 405"/>
                <a:gd name="T40" fmla="*/ 0 w 746"/>
                <a:gd name="T41" fmla="*/ 2147483647 h 405"/>
                <a:gd name="T42" fmla="*/ 2147483647 w 746"/>
                <a:gd name="T43" fmla="*/ 2147483647 h 405"/>
                <a:gd name="T44" fmla="*/ 2147483647 w 746"/>
                <a:gd name="T45" fmla="*/ 2147483647 h 405"/>
                <a:gd name="T46" fmla="*/ 2147483647 w 746"/>
                <a:gd name="T47" fmla="*/ 2147483647 h 405"/>
                <a:gd name="T48" fmla="*/ 2147483647 w 746"/>
                <a:gd name="T49" fmla="*/ 2147483647 h 405"/>
                <a:gd name="T50" fmla="*/ 2147483647 w 746"/>
                <a:gd name="T51" fmla="*/ 2147483647 h 405"/>
                <a:gd name="T52" fmla="*/ 2147483647 w 746"/>
                <a:gd name="T53" fmla="*/ 2147483647 h 405"/>
                <a:gd name="T54" fmla="*/ 2147483647 w 746"/>
                <a:gd name="T55" fmla="*/ 2147483647 h 405"/>
                <a:gd name="T56" fmla="*/ 2147483647 w 746"/>
                <a:gd name="T57" fmla="*/ 2147483647 h 405"/>
                <a:gd name="T58" fmla="*/ 2147483647 w 746"/>
                <a:gd name="T59" fmla="*/ 2147483647 h 405"/>
                <a:gd name="T60" fmla="*/ 2147483647 w 746"/>
                <a:gd name="T61" fmla="*/ 2147483647 h 405"/>
                <a:gd name="T62" fmla="*/ 2147483647 w 746"/>
                <a:gd name="T63" fmla="*/ 2147483647 h 405"/>
                <a:gd name="T64" fmla="*/ 2147483647 w 746"/>
                <a:gd name="T65" fmla="*/ 2147483647 h 405"/>
                <a:gd name="T66" fmla="*/ 2147483647 w 746"/>
                <a:gd name="T67" fmla="*/ 2147483647 h 405"/>
                <a:gd name="T68" fmla="*/ 2147483647 w 746"/>
                <a:gd name="T69" fmla="*/ 2147483647 h 405"/>
                <a:gd name="T70" fmla="*/ 2147483647 w 746"/>
                <a:gd name="T71" fmla="*/ 2147483647 h 405"/>
                <a:gd name="T72" fmla="*/ 2147483647 w 746"/>
                <a:gd name="T73" fmla="*/ 2147483647 h 405"/>
                <a:gd name="T74" fmla="*/ 2147483647 w 746"/>
                <a:gd name="T75" fmla="*/ 2147483647 h 405"/>
                <a:gd name="T76" fmla="*/ 2147483647 w 746"/>
                <a:gd name="T77" fmla="*/ 2147483647 h 405"/>
                <a:gd name="T78" fmla="*/ 2147483647 w 746"/>
                <a:gd name="T79" fmla="*/ 2147483647 h 405"/>
                <a:gd name="T80" fmla="*/ 2147483647 w 746"/>
                <a:gd name="T81" fmla="*/ 2147483647 h 405"/>
                <a:gd name="T82" fmla="*/ 2147483647 w 746"/>
                <a:gd name="T83" fmla="*/ 2147483647 h 405"/>
                <a:gd name="T84" fmla="*/ 2147483647 w 746"/>
                <a:gd name="T85" fmla="*/ 2147483647 h 405"/>
                <a:gd name="T86" fmla="*/ 2147483647 w 746"/>
                <a:gd name="T87" fmla="*/ 2147483647 h 4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46"/>
                <a:gd name="T133" fmla="*/ 0 h 405"/>
                <a:gd name="T134" fmla="*/ 746 w 746"/>
                <a:gd name="T135" fmla="*/ 405 h 4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46" h="405">
                  <a:moveTo>
                    <a:pt x="724" y="210"/>
                  </a:moveTo>
                  <a:lnTo>
                    <a:pt x="692" y="216"/>
                  </a:lnTo>
                  <a:lnTo>
                    <a:pt x="676" y="221"/>
                  </a:lnTo>
                  <a:lnTo>
                    <a:pt x="654" y="227"/>
                  </a:lnTo>
                  <a:lnTo>
                    <a:pt x="600" y="216"/>
                  </a:lnTo>
                  <a:lnTo>
                    <a:pt x="611" y="140"/>
                  </a:lnTo>
                  <a:lnTo>
                    <a:pt x="611" y="118"/>
                  </a:lnTo>
                  <a:lnTo>
                    <a:pt x="616" y="86"/>
                  </a:lnTo>
                  <a:lnTo>
                    <a:pt x="622" y="70"/>
                  </a:lnTo>
                  <a:lnTo>
                    <a:pt x="606" y="48"/>
                  </a:lnTo>
                  <a:lnTo>
                    <a:pt x="606" y="43"/>
                  </a:lnTo>
                  <a:lnTo>
                    <a:pt x="497" y="37"/>
                  </a:lnTo>
                  <a:lnTo>
                    <a:pt x="330" y="10"/>
                  </a:lnTo>
                  <a:lnTo>
                    <a:pt x="270" y="10"/>
                  </a:lnTo>
                  <a:lnTo>
                    <a:pt x="189" y="32"/>
                  </a:lnTo>
                  <a:lnTo>
                    <a:pt x="130" y="5"/>
                  </a:lnTo>
                  <a:lnTo>
                    <a:pt x="135" y="0"/>
                  </a:lnTo>
                  <a:lnTo>
                    <a:pt x="97" y="43"/>
                  </a:lnTo>
                  <a:lnTo>
                    <a:pt x="76" y="97"/>
                  </a:lnTo>
                  <a:lnTo>
                    <a:pt x="27" y="200"/>
                  </a:lnTo>
                  <a:lnTo>
                    <a:pt x="0" y="378"/>
                  </a:lnTo>
                  <a:lnTo>
                    <a:pt x="6" y="378"/>
                  </a:lnTo>
                  <a:lnTo>
                    <a:pt x="65" y="389"/>
                  </a:lnTo>
                  <a:lnTo>
                    <a:pt x="65" y="394"/>
                  </a:lnTo>
                  <a:lnTo>
                    <a:pt x="97" y="405"/>
                  </a:lnTo>
                  <a:lnTo>
                    <a:pt x="119" y="383"/>
                  </a:lnTo>
                  <a:lnTo>
                    <a:pt x="124" y="356"/>
                  </a:lnTo>
                  <a:lnTo>
                    <a:pt x="157" y="340"/>
                  </a:lnTo>
                  <a:lnTo>
                    <a:pt x="189" y="346"/>
                  </a:lnTo>
                  <a:lnTo>
                    <a:pt x="238" y="281"/>
                  </a:lnTo>
                  <a:lnTo>
                    <a:pt x="249" y="291"/>
                  </a:lnTo>
                  <a:lnTo>
                    <a:pt x="351" y="221"/>
                  </a:lnTo>
                  <a:lnTo>
                    <a:pt x="395" y="216"/>
                  </a:lnTo>
                  <a:lnTo>
                    <a:pt x="449" y="221"/>
                  </a:lnTo>
                  <a:lnTo>
                    <a:pt x="492" y="270"/>
                  </a:lnTo>
                  <a:lnTo>
                    <a:pt x="535" y="275"/>
                  </a:lnTo>
                  <a:lnTo>
                    <a:pt x="551" y="270"/>
                  </a:lnTo>
                  <a:lnTo>
                    <a:pt x="584" y="275"/>
                  </a:lnTo>
                  <a:lnTo>
                    <a:pt x="606" y="264"/>
                  </a:lnTo>
                  <a:lnTo>
                    <a:pt x="687" y="275"/>
                  </a:lnTo>
                  <a:lnTo>
                    <a:pt x="730" y="275"/>
                  </a:lnTo>
                  <a:lnTo>
                    <a:pt x="735" y="237"/>
                  </a:lnTo>
                  <a:lnTo>
                    <a:pt x="746" y="210"/>
                  </a:lnTo>
                  <a:lnTo>
                    <a:pt x="724" y="210"/>
                  </a:lnTo>
                </a:path>
              </a:pathLst>
            </a:custGeom>
            <a:solidFill>
              <a:schemeClr val="bg1"/>
            </a:solidFill>
            <a:ln w="12700" cap="sq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b="1" kern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5" name="Freeform 48"/>
            <p:cNvSpPr>
              <a:spLocks/>
            </p:cNvSpPr>
            <p:nvPr/>
          </p:nvSpPr>
          <p:spPr bwMode="auto">
            <a:xfrm>
              <a:off x="-7114869" y="3621956"/>
              <a:ext cx="769349" cy="726187"/>
            </a:xfrm>
            <a:custGeom>
              <a:avLst/>
              <a:gdLst>
                <a:gd name="T0" fmla="*/ 2147483647 w 491"/>
                <a:gd name="T1" fmla="*/ 2147483647 h 418"/>
                <a:gd name="T2" fmla="*/ 2147483647 w 491"/>
                <a:gd name="T3" fmla="*/ 2147483647 h 418"/>
                <a:gd name="T4" fmla="*/ 2147483647 w 491"/>
                <a:gd name="T5" fmla="*/ 2147483647 h 418"/>
                <a:gd name="T6" fmla="*/ 2147483647 w 491"/>
                <a:gd name="T7" fmla="*/ 2147483647 h 418"/>
                <a:gd name="T8" fmla="*/ 2147483647 w 491"/>
                <a:gd name="T9" fmla="*/ 2147483647 h 418"/>
                <a:gd name="T10" fmla="*/ 2147483647 w 491"/>
                <a:gd name="T11" fmla="*/ 2147483647 h 418"/>
                <a:gd name="T12" fmla="*/ 2147483647 w 491"/>
                <a:gd name="T13" fmla="*/ 2147483647 h 418"/>
                <a:gd name="T14" fmla="*/ 2147483647 w 491"/>
                <a:gd name="T15" fmla="*/ 2147483647 h 418"/>
                <a:gd name="T16" fmla="*/ 2147483647 w 491"/>
                <a:gd name="T17" fmla="*/ 2147483647 h 418"/>
                <a:gd name="T18" fmla="*/ 2147483647 w 491"/>
                <a:gd name="T19" fmla="*/ 2147483647 h 418"/>
                <a:gd name="T20" fmla="*/ 2147483647 w 491"/>
                <a:gd name="T21" fmla="*/ 2147483647 h 418"/>
                <a:gd name="T22" fmla="*/ 2147483647 w 491"/>
                <a:gd name="T23" fmla="*/ 2147483647 h 418"/>
                <a:gd name="T24" fmla="*/ 2147483647 w 491"/>
                <a:gd name="T25" fmla="*/ 2147483647 h 418"/>
                <a:gd name="T26" fmla="*/ 2147483647 w 491"/>
                <a:gd name="T27" fmla="*/ 2147483647 h 418"/>
                <a:gd name="T28" fmla="*/ 2147483647 w 491"/>
                <a:gd name="T29" fmla="*/ 2147483647 h 418"/>
                <a:gd name="T30" fmla="*/ 2147483647 w 491"/>
                <a:gd name="T31" fmla="*/ 2147483647 h 418"/>
                <a:gd name="T32" fmla="*/ 2147483647 w 491"/>
                <a:gd name="T33" fmla="*/ 2147483647 h 418"/>
                <a:gd name="T34" fmla="*/ 2147483647 w 491"/>
                <a:gd name="T35" fmla="*/ 2147483647 h 418"/>
                <a:gd name="T36" fmla="*/ 2147483647 w 491"/>
                <a:gd name="T37" fmla="*/ 2147483647 h 418"/>
                <a:gd name="T38" fmla="*/ 2147483647 w 491"/>
                <a:gd name="T39" fmla="*/ 2147483647 h 418"/>
                <a:gd name="T40" fmla="*/ 2147483647 w 491"/>
                <a:gd name="T41" fmla="*/ 2147483647 h 418"/>
                <a:gd name="T42" fmla="*/ 2147483647 w 491"/>
                <a:gd name="T43" fmla="*/ 0 h 418"/>
                <a:gd name="T44" fmla="*/ 2147483647 w 491"/>
                <a:gd name="T45" fmla="*/ 2147483647 h 418"/>
                <a:gd name="T46" fmla="*/ 2147483647 w 491"/>
                <a:gd name="T47" fmla="*/ 2147483647 h 418"/>
                <a:gd name="T48" fmla="*/ 2147483647 w 491"/>
                <a:gd name="T49" fmla="*/ 2147483647 h 418"/>
                <a:gd name="T50" fmla="*/ 2147483647 w 491"/>
                <a:gd name="T51" fmla="*/ 2147483647 h 418"/>
                <a:gd name="T52" fmla="*/ 2147483647 w 491"/>
                <a:gd name="T53" fmla="*/ 2147483647 h 418"/>
                <a:gd name="T54" fmla="*/ 2147483647 w 491"/>
                <a:gd name="T55" fmla="*/ 2147483647 h 418"/>
                <a:gd name="T56" fmla="*/ 2147483647 w 491"/>
                <a:gd name="T57" fmla="*/ 2147483647 h 418"/>
                <a:gd name="T58" fmla="*/ 2147483647 w 491"/>
                <a:gd name="T59" fmla="*/ 2147483647 h 418"/>
                <a:gd name="T60" fmla="*/ 2147483647 w 491"/>
                <a:gd name="T61" fmla="*/ 2147483647 h 418"/>
                <a:gd name="T62" fmla="*/ 2147483647 w 491"/>
                <a:gd name="T63" fmla="*/ 2147483647 h 418"/>
                <a:gd name="T64" fmla="*/ 0 w 491"/>
                <a:gd name="T65" fmla="*/ 2147483647 h 418"/>
                <a:gd name="T66" fmla="*/ 2147483647 w 491"/>
                <a:gd name="T67" fmla="*/ 2147483647 h 418"/>
                <a:gd name="T68" fmla="*/ 2147483647 w 491"/>
                <a:gd name="T69" fmla="*/ 2147483647 h 418"/>
                <a:gd name="T70" fmla="*/ 2147483647 w 491"/>
                <a:gd name="T71" fmla="*/ 2147483647 h 418"/>
                <a:gd name="T72" fmla="*/ 2147483647 w 491"/>
                <a:gd name="T73" fmla="*/ 2147483647 h 418"/>
                <a:gd name="T74" fmla="*/ 2147483647 w 491"/>
                <a:gd name="T75" fmla="*/ 2147483647 h 418"/>
                <a:gd name="T76" fmla="*/ 2147483647 w 491"/>
                <a:gd name="T77" fmla="*/ 2147483647 h 418"/>
                <a:gd name="T78" fmla="*/ 2147483647 w 491"/>
                <a:gd name="T79" fmla="*/ 2147483647 h 418"/>
                <a:gd name="T80" fmla="*/ 2147483647 w 491"/>
                <a:gd name="T81" fmla="*/ 2147483647 h 418"/>
                <a:gd name="T82" fmla="*/ 2147483647 w 491"/>
                <a:gd name="T83" fmla="*/ 2147483647 h 418"/>
                <a:gd name="T84" fmla="*/ 2147483647 w 491"/>
                <a:gd name="T85" fmla="*/ 2147483647 h 418"/>
                <a:gd name="T86" fmla="*/ 2147483647 w 491"/>
                <a:gd name="T87" fmla="*/ 2147483647 h 418"/>
                <a:gd name="T88" fmla="*/ 2147483647 w 491"/>
                <a:gd name="T89" fmla="*/ 2147483647 h 418"/>
                <a:gd name="T90" fmla="*/ 2147483647 w 491"/>
                <a:gd name="T91" fmla="*/ 2147483647 h 418"/>
                <a:gd name="T92" fmla="*/ 2147483647 w 491"/>
                <a:gd name="T93" fmla="*/ 2147483647 h 418"/>
                <a:gd name="T94" fmla="*/ 2147483647 w 491"/>
                <a:gd name="T95" fmla="*/ 2147483647 h 418"/>
                <a:gd name="T96" fmla="*/ 2147483647 w 491"/>
                <a:gd name="T97" fmla="*/ 2147483647 h 418"/>
                <a:gd name="T98" fmla="*/ 2147483647 w 491"/>
                <a:gd name="T99" fmla="*/ 2147483647 h 418"/>
                <a:gd name="T100" fmla="*/ 2147483647 w 491"/>
                <a:gd name="T101" fmla="*/ 2147483647 h 418"/>
                <a:gd name="T102" fmla="*/ 2147483647 w 491"/>
                <a:gd name="T103" fmla="*/ 2147483647 h 418"/>
                <a:gd name="T104" fmla="*/ 2147483647 w 491"/>
                <a:gd name="T105" fmla="*/ 2147483647 h 418"/>
                <a:gd name="T106" fmla="*/ 2147483647 w 491"/>
                <a:gd name="T107" fmla="*/ 2147483647 h 418"/>
                <a:gd name="T108" fmla="*/ 2147483647 w 491"/>
                <a:gd name="T109" fmla="*/ 2147483647 h 418"/>
                <a:gd name="T110" fmla="*/ 2147483647 w 491"/>
                <a:gd name="T111" fmla="*/ 2147483647 h 418"/>
                <a:gd name="T112" fmla="*/ 2147483647 w 491"/>
                <a:gd name="T113" fmla="*/ 2147483647 h 418"/>
                <a:gd name="T114" fmla="*/ 2147483647 w 491"/>
                <a:gd name="T115" fmla="*/ 2147483647 h 4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91"/>
                <a:gd name="T175" fmla="*/ 0 h 418"/>
                <a:gd name="T176" fmla="*/ 699 w 491"/>
                <a:gd name="T177" fmla="*/ 627 h 41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91" h="418">
                  <a:moveTo>
                    <a:pt x="119" y="414"/>
                  </a:moveTo>
                  <a:lnTo>
                    <a:pt x="137" y="397"/>
                  </a:lnTo>
                  <a:lnTo>
                    <a:pt x="205" y="415"/>
                  </a:lnTo>
                  <a:lnTo>
                    <a:pt x="243" y="418"/>
                  </a:lnTo>
                  <a:lnTo>
                    <a:pt x="281" y="403"/>
                  </a:lnTo>
                  <a:lnTo>
                    <a:pt x="289" y="385"/>
                  </a:lnTo>
                  <a:lnTo>
                    <a:pt x="319" y="382"/>
                  </a:lnTo>
                  <a:lnTo>
                    <a:pt x="331" y="346"/>
                  </a:lnTo>
                  <a:lnTo>
                    <a:pt x="369" y="325"/>
                  </a:lnTo>
                  <a:lnTo>
                    <a:pt x="381" y="295"/>
                  </a:lnTo>
                  <a:lnTo>
                    <a:pt x="483" y="180"/>
                  </a:lnTo>
                  <a:lnTo>
                    <a:pt x="491" y="151"/>
                  </a:lnTo>
                  <a:lnTo>
                    <a:pt x="457" y="148"/>
                  </a:lnTo>
                  <a:lnTo>
                    <a:pt x="445" y="137"/>
                  </a:lnTo>
                  <a:lnTo>
                    <a:pt x="441" y="141"/>
                  </a:lnTo>
                  <a:lnTo>
                    <a:pt x="438" y="151"/>
                  </a:lnTo>
                  <a:lnTo>
                    <a:pt x="433" y="155"/>
                  </a:lnTo>
                  <a:lnTo>
                    <a:pt x="419" y="155"/>
                  </a:lnTo>
                  <a:lnTo>
                    <a:pt x="381" y="79"/>
                  </a:lnTo>
                  <a:lnTo>
                    <a:pt x="384" y="47"/>
                  </a:lnTo>
                  <a:lnTo>
                    <a:pt x="346" y="25"/>
                  </a:lnTo>
                  <a:lnTo>
                    <a:pt x="316" y="0"/>
                  </a:lnTo>
                  <a:lnTo>
                    <a:pt x="281" y="11"/>
                  </a:lnTo>
                  <a:lnTo>
                    <a:pt x="236" y="7"/>
                  </a:lnTo>
                  <a:lnTo>
                    <a:pt x="172" y="40"/>
                  </a:lnTo>
                  <a:lnTo>
                    <a:pt x="153" y="65"/>
                  </a:lnTo>
                  <a:lnTo>
                    <a:pt x="145" y="83"/>
                  </a:lnTo>
                  <a:lnTo>
                    <a:pt x="133" y="79"/>
                  </a:lnTo>
                  <a:lnTo>
                    <a:pt x="103" y="105"/>
                  </a:lnTo>
                  <a:lnTo>
                    <a:pt x="53" y="90"/>
                  </a:lnTo>
                  <a:lnTo>
                    <a:pt x="27" y="90"/>
                  </a:lnTo>
                  <a:lnTo>
                    <a:pt x="15" y="151"/>
                  </a:lnTo>
                  <a:lnTo>
                    <a:pt x="0" y="223"/>
                  </a:lnTo>
                  <a:lnTo>
                    <a:pt x="12" y="238"/>
                  </a:lnTo>
                  <a:lnTo>
                    <a:pt x="19" y="313"/>
                  </a:lnTo>
                  <a:lnTo>
                    <a:pt x="37" y="325"/>
                  </a:lnTo>
                  <a:lnTo>
                    <a:pt x="50" y="333"/>
                  </a:lnTo>
                  <a:lnTo>
                    <a:pt x="56" y="336"/>
                  </a:lnTo>
                  <a:lnTo>
                    <a:pt x="61" y="343"/>
                  </a:lnTo>
                  <a:lnTo>
                    <a:pt x="71" y="355"/>
                  </a:lnTo>
                  <a:lnTo>
                    <a:pt x="73" y="364"/>
                  </a:lnTo>
                  <a:lnTo>
                    <a:pt x="79" y="369"/>
                  </a:lnTo>
                  <a:lnTo>
                    <a:pt x="83" y="376"/>
                  </a:lnTo>
                  <a:lnTo>
                    <a:pt x="88" y="381"/>
                  </a:lnTo>
                  <a:lnTo>
                    <a:pt x="94" y="387"/>
                  </a:lnTo>
                  <a:lnTo>
                    <a:pt x="95" y="390"/>
                  </a:lnTo>
                  <a:lnTo>
                    <a:pt x="94" y="384"/>
                  </a:lnTo>
                  <a:lnTo>
                    <a:pt x="95" y="385"/>
                  </a:lnTo>
                  <a:lnTo>
                    <a:pt x="97" y="391"/>
                  </a:lnTo>
                  <a:lnTo>
                    <a:pt x="100" y="394"/>
                  </a:lnTo>
                  <a:lnTo>
                    <a:pt x="104" y="397"/>
                  </a:lnTo>
                  <a:lnTo>
                    <a:pt x="106" y="402"/>
                  </a:lnTo>
                  <a:lnTo>
                    <a:pt x="107" y="399"/>
                  </a:lnTo>
                  <a:lnTo>
                    <a:pt x="107" y="400"/>
                  </a:lnTo>
                  <a:lnTo>
                    <a:pt x="109" y="402"/>
                  </a:lnTo>
                  <a:lnTo>
                    <a:pt x="112" y="408"/>
                  </a:lnTo>
                  <a:lnTo>
                    <a:pt x="107" y="405"/>
                  </a:lnTo>
                  <a:lnTo>
                    <a:pt x="115" y="411"/>
                  </a:lnTo>
                </a:path>
              </a:pathLst>
            </a:custGeom>
            <a:solidFill>
              <a:schemeClr val="bg1"/>
            </a:solidFill>
            <a:ln w="12700" cap="sq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b="1" kern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6" name="Freeform 51"/>
            <p:cNvSpPr>
              <a:spLocks/>
            </p:cNvSpPr>
            <p:nvPr/>
          </p:nvSpPr>
          <p:spPr bwMode="auto">
            <a:xfrm>
              <a:off x="-5895411" y="2254112"/>
              <a:ext cx="945824" cy="1659856"/>
            </a:xfrm>
            <a:custGeom>
              <a:avLst/>
              <a:gdLst>
                <a:gd name="T0" fmla="*/ 2147483647 w 859"/>
                <a:gd name="T1" fmla="*/ 2147483647 h 1427"/>
                <a:gd name="T2" fmla="*/ 2147483647 w 859"/>
                <a:gd name="T3" fmla="*/ 2147483647 h 1427"/>
                <a:gd name="T4" fmla="*/ 0 w 859"/>
                <a:gd name="T5" fmla="*/ 2147483647 h 1427"/>
                <a:gd name="T6" fmla="*/ 2147483647 w 859"/>
                <a:gd name="T7" fmla="*/ 2147483647 h 1427"/>
                <a:gd name="T8" fmla="*/ 2147483647 w 859"/>
                <a:gd name="T9" fmla="*/ 2147483647 h 1427"/>
                <a:gd name="T10" fmla="*/ 2147483647 w 859"/>
                <a:gd name="T11" fmla="*/ 2147483647 h 1427"/>
                <a:gd name="T12" fmla="*/ 2147483647 w 859"/>
                <a:gd name="T13" fmla="*/ 2147483647 h 1427"/>
                <a:gd name="T14" fmla="*/ 2147483647 w 859"/>
                <a:gd name="T15" fmla="*/ 2147483647 h 1427"/>
                <a:gd name="T16" fmla="*/ 2147483647 w 859"/>
                <a:gd name="T17" fmla="*/ 2147483647 h 1427"/>
                <a:gd name="T18" fmla="*/ 2147483647 w 859"/>
                <a:gd name="T19" fmla="*/ 2147483647 h 1427"/>
                <a:gd name="T20" fmla="*/ 2147483647 w 859"/>
                <a:gd name="T21" fmla="*/ 2147483647 h 1427"/>
                <a:gd name="T22" fmla="*/ 2147483647 w 859"/>
                <a:gd name="T23" fmla="*/ 2147483647 h 1427"/>
                <a:gd name="T24" fmla="*/ 2147483647 w 859"/>
                <a:gd name="T25" fmla="*/ 2147483647 h 1427"/>
                <a:gd name="T26" fmla="*/ 2147483647 w 859"/>
                <a:gd name="T27" fmla="*/ 2147483647 h 1427"/>
                <a:gd name="T28" fmla="*/ 2147483647 w 859"/>
                <a:gd name="T29" fmla="*/ 2147483647 h 1427"/>
                <a:gd name="T30" fmla="*/ 2147483647 w 859"/>
                <a:gd name="T31" fmla="*/ 2147483647 h 1427"/>
                <a:gd name="T32" fmla="*/ 2147483647 w 859"/>
                <a:gd name="T33" fmla="*/ 2147483647 h 1427"/>
                <a:gd name="T34" fmla="*/ 2147483647 w 859"/>
                <a:gd name="T35" fmla="*/ 2147483647 h 1427"/>
                <a:gd name="T36" fmla="*/ 2147483647 w 859"/>
                <a:gd name="T37" fmla="*/ 2147483647 h 1427"/>
                <a:gd name="T38" fmla="*/ 2147483647 w 859"/>
                <a:gd name="T39" fmla="*/ 2147483647 h 1427"/>
                <a:gd name="T40" fmla="*/ 2147483647 w 859"/>
                <a:gd name="T41" fmla="*/ 2147483647 h 1427"/>
                <a:gd name="T42" fmla="*/ 2147483647 w 859"/>
                <a:gd name="T43" fmla="*/ 2147483647 h 1427"/>
                <a:gd name="T44" fmla="*/ 2147483647 w 859"/>
                <a:gd name="T45" fmla="*/ 2147483647 h 1427"/>
                <a:gd name="T46" fmla="*/ 2147483647 w 859"/>
                <a:gd name="T47" fmla="*/ 2147483647 h 1427"/>
                <a:gd name="T48" fmla="*/ 2147483647 w 859"/>
                <a:gd name="T49" fmla="*/ 2147483647 h 1427"/>
                <a:gd name="T50" fmla="*/ 2147483647 w 859"/>
                <a:gd name="T51" fmla="*/ 2147483647 h 1427"/>
                <a:gd name="T52" fmla="*/ 2147483647 w 859"/>
                <a:gd name="T53" fmla="*/ 2147483647 h 1427"/>
                <a:gd name="T54" fmla="*/ 2147483647 w 859"/>
                <a:gd name="T55" fmla="*/ 2147483647 h 1427"/>
                <a:gd name="T56" fmla="*/ 2147483647 w 859"/>
                <a:gd name="T57" fmla="*/ 2147483647 h 1427"/>
                <a:gd name="T58" fmla="*/ 2147483647 w 859"/>
                <a:gd name="T59" fmla="*/ 2147483647 h 1427"/>
                <a:gd name="T60" fmla="*/ 2147483647 w 859"/>
                <a:gd name="T61" fmla="*/ 2147483647 h 1427"/>
                <a:gd name="T62" fmla="*/ 2147483647 w 859"/>
                <a:gd name="T63" fmla="*/ 2147483647 h 1427"/>
                <a:gd name="T64" fmla="*/ 2147483647 w 859"/>
                <a:gd name="T65" fmla="*/ 2147483647 h 1427"/>
                <a:gd name="T66" fmla="*/ 2147483647 w 859"/>
                <a:gd name="T67" fmla="*/ 0 h 1427"/>
                <a:gd name="T68" fmla="*/ 2147483647 w 859"/>
                <a:gd name="T69" fmla="*/ 2147483647 h 1427"/>
                <a:gd name="T70" fmla="*/ 2147483647 w 859"/>
                <a:gd name="T71" fmla="*/ 2147483647 h 1427"/>
                <a:gd name="T72" fmla="*/ 2147483647 w 859"/>
                <a:gd name="T73" fmla="*/ 2147483647 h 1427"/>
                <a:gd name="T74" fmla="*/ 2147483647 w 859"/>
                <a:gd name="T75" fmla="*/ 2147483647 h 1427"/>
                <a:gd name="T76" fmla="*/ 2147483647 w 859"/>
                <a:gd name="T77" fmla="*/ 2147483647 h 1427"/>
                <a:gd name="T78" fmla="*/ 2147483647 w 859"/>
                <a:gd name="T79" fmla="*/ 2147483647 h 1427"/>
                <a:gd name="T80" fmla="*/ 2147483647 w 859"/>
                <a:gd name="T81" fmla="*/ 2147483647 h 1427"/>
                <a:gd name="T82" fmla="*/ 2147483647 w 859"/>
                <a:gd name="T83" fmla="*/ 2147483647 h 1427"/>
                <a:gd name="T84" fmla="*/ 2147483647 w 859"/>
                <a:gd name="T85" fmla="*/ 2147483647 h 1427"/>
                <a:gd name="T86" fmla="*/ 2147483647 w 859"/>
                <a:gd name="T87" fmla="*/ 2147483647 h 1427"/>
                <a:gd name="T88" fmla="*/ 2147483647 w 859"/>
                <a:gd name="T89" fmla="*/ 2147483647 h 1427"/>
                <a:gd name="T90" fmla="*/ 2147483647 w 859"/>
                <a:gd name="T91" fmla="*/ 2147483647 h 1427"/>
                <a:gd name="T92" fmla="*/ 2147483647 w 859"/>
                <a:gd name="T93" fmla="*/ 2147483647 h 1427"/>
                <a:gd name="T94" fmla="*/ 2147483647 w 859"/>
                <a:gd name="T95" fmla="*/ 2147483647 h 1427"/>
                <a:gd name="T96" fmla="*/ 2147483647 w 859"/>
                <a:gd name="T97" fmla="*/ 2147483647 h 1427"/>
                <a:gd name="T98" fmla="*/ 2147483647 w 859"/>
                <a:gd name="T99" fmla="*/ 2147483647 h 1427"/>
                <a:gd name="T100" fmla="*/ 2147483647 w 859"/>
                <a:gd name="T101" fmla="*/ 2147483647 h 1427"/>
                <a:gd name="T102" fmla="*/ 2147483647 w 859"/>
                <a:gd name="T103" fmla="*/ 2147483647 h 142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59"/>
                <a:gd name="T157" fmla="*/ 0 h 1427"/>
                <a:gd name="T158" fmla="*/ 859 w 859"/>
                <a:gd name="T159" fmla="*/ 1427 h 142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59" h="1427">
                  <a:moveTo>
                    <a:pt x="49" y="1092"/>
                  </a:moveTo>
                  <a:lnTo>
                    <a:pt x="65" y="1119"/>
                  </a:lnTo>
                  <a:lnTo>
                    <a:pt x="0" y="1140"/>
                  </a:lnTo>
                  <a:lnTo>
                    <a:pt x="5" y="1173"/>
                  </a:lnTo>
                  <a:lnTo>
                    <a:pt x="70" y="1189"/>
                  </a:lnTo>
                  <a:lnTo>
                    <a:pt x="76" y="1248"/>
                  </a:lnTo>
                  <a:lnTo>
                    <a:pt x="70" y="1248"/>
                  </a:lnTo>
                  <a:lnTo>
                    <a:pt x="227" y="1351"/>
                  </a:lnTo>
                  <a:lnTo>
                    <a:pt x="254" y="1346"/>
                  </a:lnTo>
                  <a:lnTo>
                    <a:pt x="373" y="1427"/>
                  </a:lnTo>
                  <a:lnTo>
                    <a:pt x="411" y="1421"/>
                  </a:lnTo>
                  <a:lnTo>
                    <a:pt x="508" y="1129"/>
                  </a:lnTo>
                  <a:lnTo>
                    <a:pt x="497" y="1081"/>
                  </a:lnTo>
                  <a:lnTo>
                    <a:pt x="573" y="1038"/>
                  </a:lnTo>
                  <a:lnTo>
                    <a:pt x="622" y="1070"/>
                  </a:lnTo>
                  <a:lnTo>
                    <a:pt x="622" y="1081"/>
                  </a:lnTo>
                  <a:lnTo>
                    <a:pt x="638" y="1027"/>
                  </a:lnTo>
                  <a:lnTo>
                    <a:pt x="611" y="983"/>
                  </a:lnTo>
                  <a:lnTo>
                    <a:pt x="632" y="929"/>
                  </a:lnTo>
                  <a:lnTo>
                    <a:pt x="697" y="492"/>
                  </a:lnTo>
                  <a:lnTo>
                    <a:pt x="735" y="405"/>
                  </a:lnTo>
                  <a:lnTo>
                    <a:pt x="724" y="329"/>
                  </a:lnTo>
                  <a:lnTo>
                    <a:pt x="757" y="227"/>
                  </a:lnTo>
                  <a:lnTo>
                    <a:pt x="746" y="173"/>
                  </a:lnTo>
                  <a:lnTo>
                    <a:pt x="859" y="86"/>
                  </a:lnTo>
                  <a:lnTo>
                    <a:pt x="859" y="32"/>
                  </a:lnTo>
                  <a:lnTo>
                    <a:pt x="800" y="27"/>
                  </a:lnTo>
                  <a:lnTo>
                    <a:pt x="735" y="16"/>
                  </a:lnTo>
                  <a:lnTo>
                    <a:pt x="697" y="5"/>
                  </a:lnTo>
                  <a:lnTo>
                    <a:pt x="643" y="43"/>
                  </a:lnTo>
                  <a:lnTo>
                    <a:pt x="578" y="32"/>
                  </a:lnTo>
                  <a:lnTo>
                    <a:pt x="551" y="32"/>
                  </a:lnTo>
                  <a:lnTo>
                    <a:pt x="535" y="16"/>
                  </a:lnTo>
                  <a:lnTo>
                    <a:pt x="454" y="0"/>
                  </a:lnTo>
                  <a:lnTo>
                    <a:pt x="351" y="108"/>
                  </a:lnTo>
                  <a:lnTo>
                    <a:pt x="351" y="167"/>
                  </a:lnTo>
                  <a:lnTo>
                    <a:pt x="378" y="254"/>
                  </a:lnTo>
                  <a:lnTo>
                    <a:pt x="330" y="270"/>
                  </a:lnTo>
                  <a:lnTo>
                    <a:pt x="340" y="270"/>
                  </a:lnTo>
                  <a:lnTo>
                    <a:pt x="340" y="281"/>
                  </a:lnTo>
                  <a:lnTo>
                    <a:pt x="340" y="319"/>
                  </a:lnTo>
                  <a:lnTo>
                    <a:pt x="276" y="421"/>
                  </a:lnTo>
                  <a:lnTo>
                    <a:pt x="281" y="454"/>
                  </a:lnTo>
                  <a:lnTo>
                    <a:pt x="292" y="475"/>
                  </a:lnTo>
                  <a:lnTo>
                    <a:pt x="276" y="600"/>
                  </a:lnTo>
                  <a:lnTo>
                    <a:pt x="222" y="692"/>
                  </a:lnTo>
                  <a:lnTo>
                    <a:pt x="270" y="735"/>
                  </a:lnTo>
                  <a:lnTo>
                    <a:pt x="243" y="897"/>
                  </a:lnTo>
                  <a:lnTo>
                    <a:pt x="189" y="929"/>
                  </a:lnTo>
                  <a:lnTo>
                    <a:pt x="184" y="978"/>
                  </a:lnTo>
                  <a:lnTo>
                    <a:pt x="103" y="1000"/>
                  </a:lnTo>
                  <a:lnTo>
                    <a:pt x="49" y="1092"/>
                  </a:lnTo>
                </a:path>
              </a:pathLst>
            </a:custGeom>
            <a:solidFill>
              <a:schemeClr val="bg1"/>
            </a:solidFill>
            <a:ln w="12700" cap="sq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b="1" kern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9" name="Freeform 52"/>
            <p:cNvSpPr>
              <a:spLocks/>
            </p:cNvSpPr>
            <p:nvPr/>
          </p:nvSpPr>
          <p:spPr bwMode="auto">
            <a:xfrm>
              <a:off x="-6470439" y="2453909"/>
              <a:ext cx="949789" cy="1070068"/>
            </a:xfrm>
            <a:custGeom>
              <a:avLst/>
              <a:gdLst>
                <a:gd name="T0" fmla="*/ 2147483647 w 859"/>
                <a:gd name="T1" fmla="*/ 2147483647 h 919"/>
                <a:gd name="T2" fmla="*/ 2147483647 w 859"/>
                <a:gd name="T3" fmla="*/ 2147483647 h 919"/>
                <a:gd name="T4" fmla="*/ 2147483647 w 859"/>
                <a:gd name="T5" fmla="*/ 2147483647 h 919"/>
                <a:gd name="T6" fmla="*/ 2147483647 w 859"/>
                <a:gd name="T7" fmla="*/ 2147483647 h 919"/>
                <a:gd name="T8" fmla="*/ 2147483647 w 859"/>
                <a:gd name="T9" fmla="*/ 2147483647 h 919"/>
                <a:gd name="T10" fmla="*/ 2147483647 w 859"/>
                <a:gd name="T11" fmla="*/ 2147483647 h 919"/>
                <a:gd name="T12" fmla="*/ 2147483647 w 859"/>
                <a:gd name="T13" fmla="*/ 2147483647 h 919"/>
                <a:gd name="T14" fmla="*/ 2147483647 w 859"/>
                <a:gd name="T15" fmla="*/ 2147483647 h 919"/>
                <a:gd name="T16" fmla="*/ 2147483647 w 859"/>
                <a:gd name="T17" fmla="*/ 2147483647 h 919"/>
                <a:gd name="T18" fmla="*/ 2147483647 w 859"/>
                <a:gd name="T19" fmla="*/ 2147483647 h 919"/>
                <a:gd name="T20" fmla="*/ 2147483647 w 859"/>
                <a:gd name="T21" fmla="*/ 2147483647 h 919"/>
                <a:gd name="T22" fmla="*/ 2147483647 w 859"/>
                <a:gd name="T23" fmla="*/ 2147483647 h 919"/>
                <a:gd name="T24" fmla="*/ 2147483647 w 859"/>
                <a:gd name="T25" fmla="*/ 2147483647 h 919"/>
                <a:gd name="T26" fmla="*/ 2147483647 w 859"/>
                <a:gd name="T27" fmla="*/ 2147483647 h 919"/>
                <a:gd name="T28" fmla="*/ 2147483647 w 859"/>
                <a:gd name="T29" fmla="*/ 2147483647 h 919"/>
                <a:gd name="T30" fmla="*/ 2147483647 w 859"/>
                <a:gd name="T31" fmla="*/ 2147483647 h 919"/>
                <a:gd name="T32" fmla="*/ 2147483647 w 859"/>
                <a:gd name="T33" fmla="*/ 2147483647 h 919"/>
                <a:gd name="T34" fmla="*/ 0 w 859"/>
                <a:gd name="T35" fmla="*/ 2147483647 h 919"/>
                <a:gd name="T36" fmla="*/ 2147483647 w 859"/>
                <a:gd name="T37" fmla="*/ 2147483647 h 919"/>
                <a:gd name="T38" fmla="*/ 2147483647 w 859"/>
                <a:gd name="T39" fmla="*/ 2147483647 h 919"/>
                <a:gd name="T40" fmla="*/ 2147483647 w 859"/>
                <a:gd name="T41" fmla="*/ 2147483647 h 919"/>
                <a:gd name="T42" fmla="*/ 2147483647 w 859"/>
                <a:gd name="T43" fmla="*/ 2147483647 h 919"/>
                <a:gd name="T44" fmla="*/ 2147483647 w 859"/>
                <a:gd name="T45" fmla="*/ 2147483647 h 919"/>
                <a:gd name="T46" fmla="*/ 2147483647 w 859"/>
                <a:gd name="T47" fmla="*/ 2147483647 h 919"/>
                <a:gd name="T48" fmla="*/ 2147483647 w 859"/>
                <a:gd name="T49" fmla="*/ 2147483647 h 919"/>
                <a:gd name="T50" fmla="*/ 2147483647 w 859"/>
                <a:gd name="T51" fmla="*/ 2147483647 h 919"/>
                <a:gd name="T52" fmla="*/ 2147483647 w 859"/>
                <a:gd name="T53" fmla="*/ 2147483647 h 919"/>
                <a:gd name="T54" fmla="*/ 2147483647 w 859"/>
                <a:gd name="T55" fmla="*/ 2147483647 h 919"/>
                <a:gd name="T56" fmla="*/ 2147483647 w 859"/>
                <a:gd name="T57" fmla="*/ 2147483647 h 919"/>
                <a:gd name="T58" fmla="*/ 2147483647 w 859"/>
                <a:gd name="T59" fmla="*/ 2147483647 h 919"/>
                <a:gd name="T60" fmla="*/ 2147483647 w 859"/>
                <a:gd name="T61" fmla="*/ 2147483647 h 919"/>
                <a:gd name="T62" fmla="*/ 2147483647 w 859"/>
                <a:gd name="T63" fmla="*/ 2147483647 h 9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59"/>
                <a:gd name="T97" fmla="*/ 0 h 919"/>
                <a:gd name="T98" fmla="*/ 859 w 859"/>
                <a:gd name="T99" fmla="*/ 919 h 91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59" h="919">
                  <a:moveTo>
                    <a:pt x="568" y="919"/>
                  </a:moveTo>
                  <a:lnTo>
                    <a:pt x="622" y="827"/>
                  </a:lnTo>
                  <a:lnTo>
                    <a:pt x="703" y="805"/>
                  </a:lnTo>
                  <a:lnTo>
                    <a:pt x="708" y="756"/>
                  </a:lnTo>
                  <a:lnTo>
                    <a:pt x="762" y="724"/>
                  </a:lnTo>
                  <a:lnTo>
                    <a:pt x="789" y="562"/>
                  </a:lnTo>
                  <a:lnTo>
                    <a:pt x="741" y="519"/>
                  </a:lnTo>
                  <a:lnTo>
                    <a:pt x="795" y="427"/>
                  </a:lnTo>
                  <a:lnTo>
                    <a:pt x="811" y="302"/>
                  </a:lnTo>
                  <a:lnTo>
                    <a:pt x="800" y="281"/>
                  </a:lnTo>
                  <a:lnTo>
                    <a:pt x="795" y="248"/>
                  </a:lnTo>
                  <a:lnTo>
                    <a:pt x="859" y="146"/>
                  </a:lnTo>
                  <a:lnTo>
                    <a:pt x="859" y="108"/>
                  </a:lnTo>
                  <a:lnTo>
                    <a:pt x="859" y="97"/>
                  </a:lnTo>
                  <a:lnTo>
                    <a:pt x="849" y="97"/>
                  </a:lnTo>
                  <a:lnTo>
                    <a:pt x="724" y="81"/>
                  </a:lnTo>
                  <a:lnTo>
                    <a:pt x="654" y="0"/>
                  </a:lnTo>
                  <a:lnTo>
                    <a:pt x="605" y="37"/>
                  </a:lnTo>
                  <a:lnTo>
                    <a:pt x="557" y="48"/>
                  </a:lnTo>
                  <a:lnTo>
                    <a:pt x="551" y="70"/>
                  </a:lnTo>
                  <a:lnTo>
                    <a:pt x="492" y="97"/>
                  </a:lnTo>
                  <a:lnTo>
                    <a:pt x="487" y="108"/>
                  </a:lnTo>
                  <a:lnTo>
                    <a:pt x="465" y="102"/>
                  </a:lnTo>
                  <a:lnTo>
                    <a:pt x="427" y="129"/>
                  </a:lnTo>
                  <a:lnTo>
                    <a:pt x="373" y="119"/>
                  </a:lnTo>
                  <a:lnTo>
                    <a:pt x="341" y="167"/>
                  </a:lnTo>
                  <a:lnTo>
                    <a:pt x="314" y="151"/>
                  </a:lnTo>
                  <a:lnTo>
                    <a:pt x="276" y="146"/>
                  </a:lnTo>
                  <a:lnTo>
                    <a:pt x="200" y="286"/>
                  </a:lnTo>
                  <a:lnTo>
                    <a:pt x="119" y="281"/>
                  </a:lnTo>
                  <a:lnTo>
                    <a:pt x="60" y="254"/>
                  </a:lnTo>
                  <a:lnTo>
                    <a:pt x="38" y="248"/>
                  </a:lnTo>
                  <a:lnTo>
                    <a:pt x="32" y="248"/>
                  </a:lnTo>
                  <a:lnTo>
                    <a:pt x="16" y="259"/>
                  </a:lnTo>
                  <a:lnTo>
                    <a:pt x="0" y="265"/>
                  </a:lnTo>
                  <a:lnTo>
                    <a:pt x="0" y="302"/>
                  </a:lnTo>
                  <a:lnTo>
                    <a:pt x="22" y="340"/>
                  </a:lnTo>
                  <a:lnTo>
                    <a:pt x="27" y="373"/>
                  </a:lnTo>
                  <a:lnTo>
                    <a:pt x="16" y="459"/>
                  </a:lnTo>
                  <a:lnTo>
                    <a:pt x="43" y="497"/>
                  </a:lnTo>
                  <a:lnTo>
                    <a:pt x="60" y="508"/>
                  </a:lnTo>
                  <a:lnTo>
                    <a:pt x="87" y="508"/>
                  </a:lnTo>
                  <a:lnTo>
                    <a:pt x="114" y="513"/>
                  </a:lnTo>
                  <a:lnTo>
                    <a:pt x="114" y="546"/>
                  </a:lnTo>
                  <a:lnTo>
                    <a:pt x="60" y="562"/>
                  </a:lnTo>
                  <a:lnTo>
                    <a:pt x="60" y="567"/>
                  </a:lnTo>
                  <a:lnTo>
                    <a:pt x="76" y="589"/>
                  </a:lnTo>
                  <a:lnTo>
                    <a:pt x="70" y="605"/>
                  </a:lnTo>
                  <a:lnTo>
                    <a:pt x="65" y="637"/>
                  </a:lnTo>
                  <a:lnTo>
                    <a:pt x="65" y="659"/>
                  </a:lnTo>
                  <a:lnTo>
                    <a:pt x="54" y="735"/>
                  </a:lnTo>
                  <a:lnTo>
                    <a:pt x="108" y="746"/>
                  </a:lnTo>
                  <a:lnTo>
                    <a:pt x="130" y="740"/>
                  </a:lnTo>
                  <a:lnTo>
                    <a:pt x="146" y="735"/>
                  </a:lnTo>
                  <a:lnTo>
                    <a:pt x="178" y="729"/>
                  </a:lnTo>
                  <a:lnTo>
                    <a:pt x="200" y="729"/>
                  </a:lnTo>
                  <a:lnTo>
                    <a:pt x="200" y="740"/>
                  </a:lnTo>
                  <a:lnTo>
                    <a:pt x="189" y="756"/>
                  </a:lnTo>
                  <a:lnTo>
                    <a:pt x="270" y="767"/>
                  </a:lnTo>
                  <a:lnTo>
                    <a:pt x="308" y="805"/>
                  </a:lnTo>
                  <a:lnTo>
                    <a:pt x="303" y="837"/>
                  </a:lnTo>
                  <a:lnTo>
                    <a:pt x="362" y="913"/>
                  </a:lnTo>
                  <a:lnTo>
                    <a:pt x="438" y="913"/>
                  </a:lnTo>
                  <a:lnTo>
                    <a:pt x="449" y="913"/>
                  </a:lnTo>
                  <a:lnTo>
                    <a:pt x="568" y="919"/>
                  </a:lnTo>
                </a:path>
              </a:pathLst>
            </a:custGeom>
            <a:solidFill>
              <a:schemeClr val="bg1"/>
            </a:solidFill>
            <a:ln w="12700" cap="sq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b="1" kern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53"/>
            <p:cNvSpPr>
              <a:spLocks/>
            </p:cNvSpPr>
            <p:nvPr/>
          </p:nvSpPr>
          <p:spPr bwMode="auto">
            <a:xfrm>
              <a:off x="-6795628" y="4724684"/>
              <a:ext cx="75349" cy="103741"/>
            </a:xfrm>
            <a:custGeom>
              <a:avLst/>
              <a:gdLst>
                <a:gd name="T0" fmla="*/ 2147483647 w 70"/>
                <a:gd name="T1" fmla="*/ 0 h 87"/>
                <a:gd name="T2" fmla="*/ 2147483647 w 70"/>
                <a:gd name="T3" fmla="*/ 2147483647 h 87"/>
                <a:gd name="T4" fmla="*/ 2147483647 w 70"/>
                <a:gd name="T5" fmla="*/ 2147483647 h 87"/>
                <a:gd name="T6" fmla="*/ 2147483647 w 70"/>
                <a:gd name="T7" fmla="*/ 2147483647 h 87"/>
                <a:gd name="T8" fmla="*/ 2147483647 w 70"/>
                <a:gd name="T9" fmla="*/ 2147483647 h 87"/>
                <a:gd name="T10" fmla="*/ 2147483647 w 70"/>
                <a:gd name="T11" fmla="*/ 2147483647 h 87"/>
                <a:gd name="T12" fmla="*/ 2147483647 w 70"/>
                <a:gd name="T13" fmla="*/ 2147483647 h 87"/>
                <a:gd name="T14" fmla="*/ 0 w 70"/>
                <a:gd name="T15" fmla="*/ 0 h 87"/>
                <a:gd name="T16" fmla="*/ 2147483647 w 70"/>
                <a:gd name="T17" fmla="*/ 0 h 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87"/>
                <a:gd name="T29" fmla="*/ 70 w 70"/>
                <a:gd name="T30" fmla="*/ 87 h 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87">
                  <a:moveTo>
                    <a:pt x="11" y="0"/>
                  </a:moveTo>
                  <a:lnTo>
                    <a:pt x="21" y="17"/>
                  </a:lnTo>
                  <a:lnTo>
                    <a:pt x="54" y="60"/>
                  </a:lnTo>
                  <a:lnTo>
                    <a:pt x="70" y="87"/>
                  </a:lnTo>
                  <a:lnTo>
                    <a:pt x="59" y="87"/>
                  </a:lnTo>
                  <a:lnTo>
                    <a:pt x="43" y="60"/>
                  </a:lnTo>
                  <a:lnTo>
                    <a:pt x="11" y="17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b="1" kern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Freeform 57"/>
            <p:cNvSpPr>
              <a:spLocks/>
            </p:cNvSpPr>
            <p:nvPr/>
          </p:nvSpPr>
          <p:spPr bwMode="auto">
            <a:xfrm>
              <a:off x="-7075210" y="3306891"/>
              <a:ext cx="1084623" cy="585944"/>
            </a:xfrm>
            <a:custGeom>
              <a:avLst/>
              <a:gdLst>
                <a:gd name="T0" fmla="*/ 2147483647 w 984"/>
                <a:gd name="T1" fmla="*/ 2147483647 h 502"/>
                <a:gd name="T2" fmla="*/ 2147483647 w 984"/>
                <a:gd name="T3" fmla="*/ 2147483647 h 502"/>
                <a:gd name="T4" fmla="*/ 2147483647 w 984"/>
                <a:gd name="T5" fmla="*/ 2147483647 h 502"/>
                <a:gd name="T6" fmla="*/ 2147483647 w 984"/>
                <a:gd name="T7" fmla="*/ 2147483647 h 502"/>
                <a:gd name="T8" fmla="*/ 2147483647 w 984"/>
                <a:gd name="T9" fmla="*/ 2147483647 h 502"/>
                <a:gd name="T10" fmla="*/ 2147483647 w 984"/>
                <a:gd name="T11" fmla="*/ 2147483647 h 502"/>
                <a:gd name="T12" fmla="*/ 2147483647 w 984"/>
                <a:gd name="T13" fmla="*/ 2147483647 h 502"/>
                <a:gd name="T14" fmla="*/ 2147483647 w 984"/>
                <a:gd name="T15" fmla="*/ 2147483647 h 502"/>
                <a:gd name="T16" fmla="*/ 2147483647 w 984"/>
                <a:gd name="T17" fmla="*/ 2147483647 h 502"/>
                <a:gd name="T18" fmla="*/ 2147483647 w 984"/>
                <a:gd name="T19" fmla="*/ 2147483647 h 502"/>
                <a:gd name="T20" fmla="*/ 2147483647 w 984"/>
                <a:gd name="T21" fmla="*/ 2147483647 h 502"/>
                <a:gd name="T22" fmla="*/ 2147483647 w 984"/>
                <a:gd name="T23" fmla="*/ 2147483647 h 502"/>
                <a:gd name="T24" fmla="*/ 2147483647 w 984"/>
                <a:gd name="T25" fmla="*/ 2147483647 h 502"/>
                <a:gd name="T26" fmla="*/ 2147483647 w 984"/>
                <a:gd name="T27" fmla="*/ 0 h 502"/>
                <a:gd name="T28" fmla="*/ 2147483647 w 984"/>
                <a:gd name="T29" fmla="*/ 2147483647 h 502"/>
                <a:gd name="T30" fmla="*/ 2147483647 w 984"/>
                <a:gd name="T31" fmla="*/ 2147483647 h 502"/>
                <a:gd name="T32" fmla="*/ 2147483647 w 984"/>
                <a:gd name="T33" fmla="*/ 2147483647 h 502"/>
                <a:gd name="T34" fmla="*/ 2147483647 w 984"/>
                <a:gd name="T35" fmla="*/ 2147483647 h 502"/>
                <a:gd name="T36" fmla="*/ 2147483647 w 984"/>
                <a:gd name="T37" fmla="*/ 2147483647 h 502"/>
                <a:gd name="T38" fmla="*/ 2147483647 w 984"/>
                <a:gd name="T39" fmla="*/ 2147483647 h 502"/>
                <a:gd name="T40" fmla="*/ 2147483647 w 984"/>
                <a:gd name="T41" fmla="*/ 2147483647 h 502"/>
                <a:gd name="T42" fmla="*/ 2147483647 w 984"/>
                <a:gd name="T43" fmla="*/ 2147483647 h 502"/>
                <a:gd name="T44" fmla="*/ 2147483647 w 984"/>
                <a:gd name="T45" fmla="*/ 2147483647 h 502"/>
                <a:gd name="T46" fmla="*/ 2147483647 w 984"/>
                <a:gd name="T47" fmla="*/ 2147483647 h 502"/>
                <a:gd name="T48" fmla="*/ 2147483647 w 984"/>
                <a:gd name="T49" fmla="*/ 2147483647 h 502"/>
                <a:gd name="T50" fmla="*/ 2147483647 w 984"/>
                <a:gd name="T51" fmla="*/ 2147483647 h 502"/>
                <a:gd name="T52" fmla="*/ 2147483647 w 984"/>
                <a:gd name="T53" fmla="*/ 2147483647 h 502"/>
                <a:gd name="T54" fmla="*/ 0 w 984"/>
                <a:gd name="T55" fmla="*/ 2147483647 h 502"/>
                <a:gd name="T56" fmla="*/ 2147483647 w 984"/>
                <a:gd name="T57" fmla="*/ 2147483647 h 502"/>
                <a:gd name="T58" fmla="*/ 2147483647 w 984"/>
                <a:gd name="T59" fmla="*/ 2147483647 h 502"/>
                <a:gd name="T60" fmla="*/ 2147483647 w 984"/>
                <a:gd name="T61" fmla="*/ 2147483647 h 502"/>
                <a:gd name="T62" fmla="*/ 2147483647 w 984"/>
                <a:gd name="T63" fmla="*/ 2147483647 h 502"/>
                <a:gd name="T64" fmla="*/ 2147483647 w 984"/>
                <a:gd name="T65" fmla="*/ 2147483647 h 502"/>
                <a:gd name="T66" fmla="*/ 2147483647 w 984"/>
                <a:gd name="T67" fmla="*/ 2147483647 h 502"/>
                <a:gd name="T68" fmla="*/ 2147483647 w 984"/>
                <a:gd name="T69" fmla="*/ 2147483647 h 502"/>
                <a:gd name="T70" fmla="*/ 2147483647 w 984"/>
                <a:gd name="T71" fmla="*/ 2147483647 h 502"/>
                <a:gd name="T72" fmla="*/ 2147483647 w 984"/>
                <a:gd name="T73" fmla="*/ 2147483647 h 502"/>
                <a:gd name="T74" fmla="*/ 2147483647 w 984"/>
                <a:gd name="T75" fmla="*/ 2147483647 h 502"/>
                <a:gd name="T76" fmla="*/ 2147483647 w 984"/>
                <a:gd name="T77" fmla="*/ 2147483647 h 502"/>
                <a:gd name="T78" fmla="*/ 2147483647 w 984"/>
                <a:gd name="T79" fmla="*/ 2147483647 h 502"/>
                <a:gd name="T80" fmla="*/ 2147483647 w 984"/>
                <a:gd name="T81" fmla="*/ 2147483647 h 502"/>
                <a:gd name="T82" fmla="*/ 2147483647 w 984"/>
                <a:gd name="T83" fmla="*/ 2147483647 h 502"/>
                <a:gd name="T84" fmla="*/ 2147483647 w 984"/>
                <a:gd name="T85" fmla="*/ 2147483647 h 502"/>
                <a:gd name="T86" fmla="*/ 2147483647 w 984"/>
                <a:gd name="T87" fmla="*/ 2147483647 h 502"/>
                <a:gd name="T88" fmla="*/ 2147483647 w 984"/>
                <a:gd name="T89" fmla="*/ 2147483647 h 502"/>
                <a:gd name="T90" fmla="*/ 2147483647 w 984"/>
                <a:gd name="T91" fmla="*/ 2147483647 h 502"/>
                <a:gd name="T92" fmla="*/ 2147483647 w 984"/>
                <a:gd name="T93" fmla="*/ 2147483647 h 502"/>
                <a:gd name="T94" fmla="*/ 2147483647 w 984"/>
                <a:gd name="T95" fmla="*/ 2147483647 h 502"/>
                <a:gd name="T96" fmla="*/ 2147483647 w 984"/>
                <a:gd name="T97" fmla="*/ 2147483647 h 502"/>
                <a:gd name="T98" fmla="*/ 2147483647 w 984"/>
                <a:gd name="T99" fmla="*/ 2147483647 h 502"/>
                <a:gd name="T100" fmla="*/ 2147483647 w 984"/>
                <a:gd name="T101" fmla="*/ 2147483647 h 502"/>
                <a:gd name="T102" fmla="*/ 2147483647 w 984"/>
                <a:gd name="T103" fmla="*/ 2147483647 h 502"/>
                <a:gd name="T104" fmla="*/ 2147483647 w 984"/>
                <a:gd name="T105" fmla="*/ 2147483647 h 502"/>
                <a:gd name="T106" fmla="*/ 2147483647 w 984"/>
                <a:gd name="T107" fmla="*/ 2147483647 h 502"/>
                <a:gd name="T108" fmla="*/ 2147483647 w 984"/>
                <a:gd name="T109" fmla="*/ 2147483647 h 502"/>
                <a:gd name="T110" fmla="*/ 2147483647 w 984"/>
                <a:gd name="T111" fmla="*/ 2147483647 h 502"/>
                <a:gd name="T112" fmla="*/ 2147483647 w 984"/>
                <a:gd name="T113" fmla="*/ 2147483647 h 502"/>
                <a:gd name="T114" fmla="*/ 2147483647 w 984"/>
                <a:gd name="T115" fmla="*/ 2147483647 h 50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84"/>
                <a:gd name="T175" fmla="*/ 0 h 502"/>
                <a:gd name="T176" fmla="*/ 984 w 984"/>
                <a:gd name="T177" fmla="*/ 502 h 50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84" h="502">
                  <a:moveTo>
                    <a:pt x="833" y="48"/>
                  </a:moveTo>
                  <a:lnTo>
                    <a:pt x="816" y="32"/>
                  </a:lnTo>
                  <a:lnTo>
                    <a:pt x="735" y="21"/>
                  </a:lnTo>
                  <a:lnTo>
                    <a:pt x="746" y="5"/>
                  </a:lnTo>
                  <a:lnTo>
                    <a:pt x="741" y="5"/>
                  </a:lnTo>
                  <a:lnTo>
                    <a:pt x="730" y="59"/>
                  </a:lnTo>
                  <a:lnTo>
                    <a:pt x="687" y="59"/>
                  </a:lnTo>
                  <a:lnTo>
                    <a:pt x="606" y="48"/>
                  </a:lnTo>
                  <a:lnTo>
                    <a:pt x="584" y="59"/>
                  </a:lnTo>
                  <a:lnTo>
                    <a:pt x="551" y="54"/>
                  </a:lnTo>
                  <a:lnTo>
                    <a:pt x="535" y="59"/>
                  </a:lnTo>
                  <a:lnTo>
                    <a:pt x="492" y="54"/>
                  </a:lnTo>
                  <a:lnTo>
                    <a:pt x="449" y="5"/>
                  </a:lnTo>
                  <a:lnTo>
                    <a:pt x="395" y="0"/>
                  </a:lnTo>
                  <a:lnTo>
                    <a:pt x="351" y="5"/>
                  </a:lnTo>
                  <a:lnTo>
                    <a:pt x="249" y="75"/>
                  </a:lnTo>
                  <a:lnTo>
                    <a:pt x="238" y="65"/>
                  </a:lnTo>
                  <a:lnTo>
                    <a:pt x="189" y="130"/>
                  </a:lnTo>
                  <a:lnTo>
                    <a:pt x="157" y="124"/>
                  </a:lnTo>
                  <a:lnTo>
                    <a:pt x="124" y="140"/>
                  </a:lnTo>
                  <a:lnTo>
                    <a:pt x="119" y="167"/>
                  </a:lnTo>
                  <a:lnTo>
                    <a:pt x="97" y="189"/>
                  </a:lnTo>
                  <a:lnTo>
                    <a:pt x="65" y="178"/>
                  </a:lnTo>
                  <a:lnTo>
                    <a:pt x="65" y="173"/>
                  </a:lnTo>
                  <a:lnTo>
                    <a:pt x="6" y="162"/>
                  </a:lnTo>
                  <a:lnTo>
                    <a:pt x="22" y="221"/>
                  </a:lnTo>
                  <a:lnTo>
                    <a:pt x="6" y="340"/>
                  </a:lnTo>
                  <a:lnTo>
                    <a:pt x="0" y="405"/>
                  </a:lnTo>
                  <a:lnTo>
                    <a:pt x="38" y="405"/>
                  </a:lnTo>
                  <a:lnTo>
                    <a:pt x="108" y="427"/>
                  </a:lnTo>
                  <a:lnTo>
                    <a:pt x="151" y="389"/>
                  </a:lnTo>
                  <a:lnTo>
                    <a:pt x="168" y="394"/>
                  </a:lnTo>
                  <a:lnTo>
                    <a:pt x="179" y="367"/>
                  </a:lnTo>
                  <a:lnTo>
                    <a:pt x="206" y="330"/>
                  </a:lnTo>
                  <a:lnTo>
                    <a:pt x="297" y="281"/>
                  </a:lnTo>
                  <a:lnTo>
                    <a:pt x="362" y="286"/>
                  </a:lnTo>
                  <a:lnTo>
                    <a:pt x="411" y="270"/>
                  </a:lnTo>
                  <a:lnTo>
                    <a:pt x="454" y="308"/>
                  </a:lnTo>
                  <a:lnTo>
                    <a:pt x="508" y="340"/>
                  </a:lnTo>
                  <a:lnTo>
                    <a:pt x="503" y="389"/>
                  </a:lnTo>
                  <a:lnTo>
                    <a:pt x="557" y="502"/>
                  </a:lnTo>
                  <a:lnTo>
                    <a:pt x="578" y="502"/>
                  </a:lnTo>
                  <a:lnTo>
                    <a:pt x="584" y="497"/>
                  </a:lnTo>
                  <a:lnTo>
                    <a:pt x="589" y="481"/>
                  </a:lnTo>
                  <a:lnTo>
                    <a:pt x="595" y="475"/>
                  </a:lnTo>
                  <a:lnTo>
                    <a:pt x="611" y="492"/>
                  </a:lnTo>
                  <a:lnTo>
                    <a:pt x="660" y="497"/>
                  </a:lnTo>
                  <a:lnTo>
                    <a:pt x="660" y="486"/>
                  </a:lnTo>
                  <a:lnTo>
                    <a:pt x="665" y="481"/>
                  </a:lnTo>
                  <a:lnTo>
                    <a:pt x="697" y="421"/>
                  </a:lnTo>
                  <a:lnTo>
                    <a:pt x="795" y="357"/>
                  </a:lnTo>
                  <a:lnTo>
                    <a:pt x="860" y="286"/>
                  </a:lnTo>
                  <a:lnTo>
                    <a:pt x="919" y="248"/>
                  </a:lnTo>
                  <a:lnTo>
                    <a:pt x="984" y="178"/>
                  </a:lnTo>
                  <a:lnTo>
                    <a:pt x="908" y="178"/>
                  </a:lnTo>
                  <a:lnTo>
                    <a:pt x="849" y="102"/>
                  </a:lnTo>
                  <a:lnTo>
                    <a:pt x="854" y="70"/>
                  </a:lnTo>
                  <a:lnTo>
                    <a:pt x="833" y="48"/>
                  </a:lnTo>
                </a:path>
              </a:pathLst>
            </a:custGeom>
            <a:solidFill>
              <a:schemeClr val="bg1"/>
            </a:solidFill>
            <a:ln w="12700" cap="sq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b="1" kern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3" name="Freeform 58"/>
            <p:cNvSpPr>
              <a:spLocks/>
            </p:cNvSpPr>
            <p:nvPr/>
          </p:nvSpPr>
          <p:spPr bwMode="auto">
            <a:xfrm>
              <a:off x="-6680623" y="3483634"/>
              <a:ext cx="136817" cy="107584"/>
            </a:xfrm>
            <a:custGeom>
              <a:avLst/>
              <a:gdLst>
                <a:gd name="T0" fmla="*/ 2147483647 w 124"/>
                <a:gd name="T1" fmla="*/ 2147483647 h 92"/>
                <a:gd name="T2" fmla="*/ 2147483647 w 124"/>
                <a:gd name="T3" fmla="*/ 2147483647 h 92"/>
                <a:gd name="T4" fmla="*/ 2147483647 w 124"/>
                <a:gd name="T5" fmla="*/ 2147483647 h 92"/>
                <a:gd name="T6" fmla="*/ 2147483647 w 124"/>
                <a:gd name="T7" fmla="*/ 2147483647 h 92"/>
                <a:gd name="T8" fmla="*/ 2147483647 w 124"/>
                <a:gd name="T9" fmla="*/ 0 h 92"/>
                <a:gd name="T10" fmla="*/ 2147483647 w 124"/>
                <a:gd name="T11" fmla="*/ 2147483647 h 92"/>
                <a:gd name="T12" fmla="*/ 2147483647 w 124"/>
                <a:gd name="T13" fmla="*/ 2147483647 h 92"/>
                <a:gd name="T14" fmla="*/ 2147483647 w 124"/>
                <a:gd name="T15" fmla="*/ 0 h 92"/>
                <a:gd name="T16" fmla="*/ 2147483647 w 124"/>
                <a:gd name="T17" fmla="*/ 2147483647 h 92"/>
                <a:gd name="T18" fmla="*/ 2147483647 w 124"/>
                <a:gd name="T19" fmla="*/ 2147483647 h 92"/>
                <a:gd name="T20" fmla="*/ 2147483647 w 124"/>
                <a:gd name="T21" fmla="*/ 2147483647 h 92"/>
                <a:gd name="T22" fmla="*/ 0 w 124"/>
                <a:gd name="T23" fmla="*/ 2147483647 h 92"/>
                <a:gd name="T24" fmla="*/ 0 w 124"/>
                <a:gd name="T25" fmla="*/ 2147483647 h 92"/>
                <a:gd name="T26" fmla="*/ 2147483647 w 124"/>
                <a:gd name="T27" fmla="*/ 2147483647 h 92"/>
                <a:gd name="T28" fmla="*/ 2147483647 w 124"/>
                <a:gd name="T29" fmla="*/ 2147483647 h 92"/>
                <a:gd name="T30" fmla="*/ 0 w 124"/>
                <a:gd name="T31" fmla="*/ 2147483647 h 92"/>
                <a:gd name="T32" fmla="*/ 2147483647 w 124"/>
                <a:gd name="T33" fmla="*/ 2147483647 h 92"/>
                <a:gd name="T34" fmla="*/ 2147483647 w 124"/>
                <a:gd name="T35" fmla="*/ 2147483647 h 92"/>
                <a:gd name="T36" fmla="*/ 2147483647 w 124"/>
                <a:gd name="T37" fmla="*/ 2147483647 h 92"/>
                <a:gd name="T38" fmla="*/ 2147483647 w 124"/>
                <a:gd name="T39" fmla="*/ 2147483647 h 92"/>
                <a:gd name="T40" fmla="*/ 2147483647 w 124"/>
                <a:gd name="T41" fmla="*/ 2147483647 h 92"/>
                <a:gd name="T42" fmla="*/ 2147483647 w 124"/>
                <a:gd name="T43" fmla="*/ 2147483647 h 92"/>
                <a:gd name="T44" fmla="*/ 2147483647 w 124"/>
                <a:gd name="T45" fmla="*/ 2147483647 h 92"/>
                <a:gd name="T46" fmla="*/ 2147483647 w 124"/>
                <a:gd name="T47" fmla="*/ 2147483647 h 92"/>
                <a:gd name="T48" fmla="*/ 2147483647 w 124"/>
                <a:gd name="T49" fmla="*/ 2147483647 h 92"/>
                <a:gd name="T50" fmla="*/ 2147483647 w 124"/>
                <a:gd name="T51" fmla="*/ 2147483647 h 92"/>
                <a:gd name="T52" fmla="*/ 2147483647 w 124"/>
                <a:gd name="T53" fmla="*/ 2147483647 h 92"/>
                <a:gd name="T54" fmla="*/ 2147483647 w 124"/>
                <a:gd name="T55" fmla="*/ 2147483647 h 92"/>
                <a:gd name="T56" fmla="*/ 2147483647 w 124"/>
                <a:gd name="T57" fmla="*/ 2147483647 h 9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4"/>
                <a:gd name="T88" fmla="*/ 0 h 92"/>
                <a:gd name="T89" fmla="*/ 124 w 124"/>
                <a:gd name="T90" fmla="*/ 92 h 9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4" h="92">
                  <a:moveTo>
                    <a:pt x="103" y="27"/>
                  </a:moveTo>
                  <a:lnTo>
                    <a:pt x="97" y="16"/>
                  </a:lnTo>
                  <a:lnTo>
                    <a:pt x="86" y="27"/>
                  </a:lnTo>
                  <a:lnTo>
                    <a:pt x="81" y="11"/>
                  </a:lnTo>
                  <a:lnTo>
                    <a:pt x="59" y="0"/>
                  </a:lnTo>
                  <a:lnTo>
                    <a:pt x="59" y="6"/>
                  </a:lnTo>
                  <a:lnTo>
                    <a:pt x="54" y="6"/>
                  </a:lnTo>
                  <a:lnTo>
                    <a:pt x="49" y="0"/>
                  </a:lnTo>
                  <a:lnTo>
                    <a:pt x="49" y="11"/>
                  </a:lnTo>
                  <a:lnTo>
                    <a:pt x="27" y="22"/>
                  </a:lnTo>
                  <a:lnTo>
                    <a:pt x="21" y="16"/>
                  </a:lnTo>
                  <a:lnTo>
                    <a:pt x="0" y="16"/>
                  </a:lnTo>
                  <a:lnTo>
                    <a:pt x="0" y="27"/>
                  </a:lnTo>
                  <a:lnTo>
                    <a:pt x="5" y="27"/>
                  </a:lnTo>
                  <a:lnTo>
                    <a:pt x="11" y="54"/>
                  </a:lnTo>
                  <a:lnTo>
                    <a:pt x="0" y="54"/>
                  </a:lnTo>
                  <a:lnTo>
                    <a:pt x="5" y="60"/>
                  </a:lnTo>
                  <a:lnTo>
                    <a:pt x="21" y="60"/>
                  </a:lnTo>
                  <a:lnTo>
                    <a:pt x="27" y="70"/>
                  </a:lnTo>
                  <a:lnTo>
                    <a:pt x="43" y="70"/>
                  </a:lnTo>
                  <a:lnTo>
                    <a:pt x="49" y="92"/>
                  </a:lnTo>
                  <a:lnTo>
                    <a:pt x="65" y="87"/>
                  </a:lnTo>
                  <a:lnTo>
                    <a:pt x="81" y="76"/>
                  </a:lnTo>
                  <a:lnTo>
                    <a:pt x="92" y="76"/>
                  </a:lnTo>
                  <a:lnTo>
                    <a:pt x="108" y="87"/>
                  </a:lnTo>
                  <a:lnTo>
                    <a:pt x="124" y="60"/>
                  </a:lnTo>
                  <a:lnTo>
                    <a:pt x="119" y="43"/>
                  </a:lnTo>
                  <a:lnTo>
                    <a:pt x="103" y="33"/>
                  </a:lnTo>
                  <a:lnTo>
                    <a:pt x="103" y="27"/>
                  </a:lnTo>
                </a:path>
              </a:pathLst>
            </a:custGeom>
            <a:solidFill>
              <a:schemeClr val="bg1"/>
            </a:solidFill>
            <a:ln w="3175" cap="sq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b="1" kern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50"/>
            <p:cNvSpPr>
              <a:spLocks/>
            </p:cNvSpPr>
            <p:nvPr/>
          </p:nvSpPr>
          <p:spPr bwMode="auto">
            <a:xfrm>
              <a:off x="-6922532" y="3510530"/>
              <a:ext cx="1116350" cy="1415871"/>
            </a:xfrm>
            <a:custGeom>
              <a:avLst/>
              <a:gdLst>
                <a:gd name="T0" fmla="*/ 2147483647 w 712"/>
                <a:gd name="T1" fmla="*/ 2147483647 h 814"/>
                <a:gd name="T2" fmla="*/ 2147483647 w 712"/>
                <a:gd name="T3" fmla="*/ 2147483647 h 814"/>
                <a:gd name="T4" fmla="*/ 2147483647 w 712"/>
                <a:gd name="T5" fmla="*/ 2147483647 h 814"/>
                <a:gd name="T6" fmla="*/ 2147483647 w 712"/>
                <a:gd name="T7" fmla="*/ 2147483647 h 814"/>
                <a:gd name="T8" fmla="*/ 2147483647 w 712"/>
                <a:gd name="T9" fmla="*/ 2147483647 h 814"/>
                <a:gd name="T10" fmla="*/ 2147483647 w 712"/>
                <a:gd name="T11" fmla="*/ 2147483647 h 814"/>
                <a:gd name="T12" fmla="*/ 0 w 712"/>
                <a:gd name="T13" fmla="*/ 2147483647 h 814"/>
                <a:gd name="T14" fmla="*/ 2147483647 w 712"/>
                <a:gd name="T15" fmla="*/ 2147483647 h 814"/>
                <a:gd name="T16" fmla="*/ 2147483647 w 712"/>
                <a:gd name="T17" fmla="*/ 2147483647 h 814"/>
                <a:gd name="T18" fmla="*/ 2147483647 w 712"/>
                <a:gd name="T19" fmla="*/ 2147483647 h 814"/>
                <a:gd name="T20" fmla="*/ 2147483647 w 712"/>
                <a:gd name="T21" fmla="*/ 2147483647 h 814"/>
                <a:gd name="T22" fmla="*/ 2147483647 w 712"/>
                <a:gd name="T23" fmla="*/ 2147483647 h 814"/>
                <a:gd name="T24" fmla="*/ 2147483647 w 712"/>
                <a:gd name="T25" fmla="*/ 2147483647 h 814"/>
                <a:gd name="T26" fmla="*/ 2147483647 w 712"/>
                <a:gd name="T27" fmla="*/ 2147483647 h 814"/>
                <a:gd name="T28" fmla="*/ 2147483647 w 712"/>
                <a:gd name="T29" fmla="*/ 2147483647 h 814"/>
                <a:gd name="T30" fmla="*/ 2147483647 w 712"/>
                <a:gd name="T31" fmla="*/ 2147483647 h 814"/>
                <a:gd name="T32" fmla="*/ 2147483647 w 712"/>
                <a:gd name="T33" fmla="*/ 2147483647 h 814"/>
                <a:gd name="T34" fmla="*/ 2147483647 w 712"/>
                <a:gd name="T35" fmla="*/ 2147483647 h 814"/>
                <a:gd name="T36" fmla="*/ 2147483647 w 712"/>
                <a:gd name="T37" fmla="*/ 2147483647 h 814"/>
                <a:gd name="T38" fmla="*/ 2147483647 w 712"/>
                <a:gd name="T39" fmla="*/ 2147483647 h 814"/>
                <a:gd name="T40" fmla="*/ 2147483647 w 712"/>
                <a:gd name="T41" fmla="*/ 2147483647 h 814"/>
                <a:gd name="T42" fmla="*/ 2147483647 w 712"/>
                <a:gd name="T43" fmla="*/ 2147483647 h 814"/>
                <a:gd name="T44" fmla="*/ 2147483647 w 712"/>
                <a:gd name="T45" fmla="*/ 2147483647 h 814"/>
                <a:gd name="T46" fmla="*/ 2147483647 w 712"/>
                <a:gd name="T47" fmla="*/ 2147483647 h 814"/>
                <a:gd name="T48" fmla="*/ 2147483647 w 712"/>
                <a:gd name="T49" fmla="*/ 2147483647 h 814"/>
                <a:gd name="T50" fmla="*/ 2147483647 w 712"/>
                <a:gd name="T51" fmla="*/ 2147483647 h 814"/>
                <a:gd name="T52" fmla="*/ 2147483647 w 712"/>
                <a:gd name="T53" fmla="*/ 2147483647 h 814"/>
                <a:gd name="T54" fmla="*/ 2147483647 w 712"/>
                <a:gd name="T55" fmla="*/ 2147483647 h 814"/>
                <a:gd name="T56" fmla="*/ 2147483647 w 712"/>
                <a:gd name="T57" fmla="*/ 2147483647 h 814"/>
                <a:gd name="T58" fmla="*/ 2147483647 w 712"/>
                <a:gd name="T59" fmla="*/ 2147483647 h 814"/>
                <a:gd name="T60" fmla="*/ 2147483647 w 712"/>
                <a:gd name="T61" fmla="*/ 2147483647 h 814"/>
                <a:gd name="T62" fmla="*/ 2147483647 w 712"/>
                <a:gd name="T63" fmla="*/ 2147483647 h 814"/>
                <a:gd name="T64" fmla="*/ 2147483647 w 712"/>
                <a:gd name="T65" fmla="*/ 2147483647 h 814"/>
                <a:gd name="T66" fmla="*/ 2147483647 w 712"/>
                <a:gd name="T67" fmla="*/ 2147483647 h 814"/>
                <a:gd name="T68" fmla="*/ 2147483647 w 712"/>
                <a:gd name="T69" fmla="*/ 2147483647 h 814"/>
                <a:gd name="T70" fmla="*/ 2147483647 w 712"/>
                <a:gd name="T71" fmla="*/ 2147483647 h 814"/>
                <a:gd name="T72" fmla="*/ 2147483647 w 712"/>
                <a:gd name="T73" fmla="*/ 2147483647 h 814"/>
                <a:gd name="T74" fmla="*/ 2147483647 w 712"/>
                <a:gd name="T75" fmla="*/ 0 h 814"/>
                <a:gd name="T76" fmla="*/ 2147483647 w 712"/>
                <a:gd name="T77" fmla="*/ 2147483647 h 814"/>
                <a:gd name="T78" fmla="*/ 2147483647 w 712"/>
                <a:gd name="T79" fmla="*/ 2147483647 h 814"/>
                <a:gd name="T80" fmla="*/ 2147483647 w 712"/>
                <a:gd name="T81" fmla="*/ 2147483647 h 8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12"/>
                <a:gd name="T124" fmla="*/ 0 h 814"/>
                <a:gd name="T125" fmla="*/ 1011 w 712"/>
                <a:gd name="T126" fmla="*/ 1216 h 81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12" h="814">
                  <a:moveTo>
                    <a:pt x="373" y="214"/>
                  </a:moveTo>
                  <a:lnTo>
                    <a:pt x="366" y="242"/>
                  </a:lnTo>
                  <a:lnTo>
                    <a:pt x="263" y="358"/>
                  </a:lnTo>
                  <a:lnTo>
                    <a:pt x="251" y="388"/>
                  </a:lnTo>
                  <a:lnTo>
                    <a:pt x="213" y="409"/>
                  </a:lnTo>
                  <a:lnTo>
                    <a:pt x="201" y="445"/>
                  </a:lnTo>
                  <a:lnTo>
                    <a:pt x="171" y="449"/>
                  </a:lnTo>
                  <a:lnTo>
                    <a:pt x="163" y="467"/>
                  </a:lnTo>
                  <a:lnTo>
                    <a:pt x="125" y="481"/>
                  </a:lnTo>
                  <a:lnTo>
                    <a:pt x="87" y="478"/>
                  </a:lnTo>
                  <a:lnTo>
                    <a:pt x="19" y="460"/>
                  </a:lnTo>
                  <a:lnTo>
                    <a:pt x="4" y="463"/>
                  </a:lnTo>
                  <a:lnTo>
                    <a:pt x="4" y="471"/>
                  </a:lnTo>
                  <a:lnTo>
                    <a:pt x="0" y="481"/>
                  </a:lnTo>
                  <a:lnTo>
                    <a:pt x="80" y="615"/>
                  </a:lnTo>
                  <a:lnTo>
                    <a:pt x="83" y="613"/>
                  </a:lnTo>
                  <a:lnTo>
                    <a:pt x="83" y="614"/>
                  </a:lnTo>
                  <a:lnTo>
                    <a:pt x="85" y="616"/>
                  </a:lnTo>
                  <a:lnTo>
                    <a:pt x="88" y="619"/>
                  </a:lnTo>
                  <a:lnTo>
                    <a:pt x="94" y="616"/>
                  </a:lnTo>
                  <a:lnTo>
                    <a:pt x="97" y="622"/>
                  </a:lnTo>
                  <a:lnTo>
                    <a:pt x="95" y="623"/>
                  </a:lnTo>
                  <a:lnTo>
                    <a:pt x="95" y="631"/>
                  </a:lnTo>
                  <a:lnTo>
                    <a:pt x="97" y="638"/>
                  </a:lnTo>
                  <a:lnTo>
                    <a:pt x="97" y="649"/>
                  </a:lnTo>
                  <a:lnTo>
                    <a:pt x="86" y="641"/>
                  </a:lnTo>
                  <a:lnTo>
                    <a:pt x="85" y="658"/>
                  </a:lnTo>
                  <a:lnTo>
                    <a:pt x="80" y="671"/>
                  </a:lnTo>
                  <a:lnTo>
                    <a:pt x="83" y="682"/>
                  </a:lnTo>
                  <a:lnTo>
                    <a:pt x="95" y="686"/>
                  </a:lnTo>
                  <a:lnTo>
                    <a:pt x="98" y="692"/>
                  </a:lnTo>
                  <a:lnTo>
                    <a:pt x="104" y="700"/>
                  </a:lnTo>
                  <a:lnTo>
                    <a:pt x="113" y="706"/>
                  </a:lnTo>
                  <a:lnTo>
                    <a:pt x="121" y="716"/>
                  </a:lnTo>
                  <a:lnTo>
                    <a:pt x="130" y="730"/>
                  </a:lnTo>
                  <a:lnTo>
                    <a:pt x="140" y="742"/>
                  </a:lnTo>
                  <a:lnTo>
                    <a:pt x="152" y="752"/>
                  </a:lnTo>
                  <a:lnTo>
                    <a:pt x="167" y="766"/>
                  </a:lnTo>
                  <a:lnTo>
                    <a:pt x="184" y="781"/>
                  </a:lnTo>
                  <a:lnTo>
                    <a:pt x="143" y="763"/>
                  </a:lnTo>
                  <a:lnTo>
                    <a:pt x="136" y="769"/>
                  </a:lnTo>
                  <a:lnTo>
                    <a:pt x="175" y="785"/>
                  </a:lnTo>
                  <a:lnTo>
                    <a:pt x="220" y="811"/>
                  </a:lnTo>
                  <a:lnTo>
                    <a:pt x="220" y="814"/>
                  </a:lnTo>
                  <a:lnTo>
                    <a:pt x="251" y="738"/>
                  </a:lnTo>
                  <a:lnTo>
                    <a:pt x="251" y="702"/>
                  </a:lnTo>
                  <a:lnTo>
                    <a:pt x="251" y="695"/>
                  </a:lnTo>
                  <a:lnTo>
                    <a:pt x="247" y="695"/>
                  </a:lnTo>
                  <a:lnTo>
                    <a:pt x="239" y="673"/>
                  </a:lnTo>
                  <a:lnTo>
                    <a:pt x="236" y="536"/>
                  </a:lnTo>
                  <a:lnTo>
                    <a:pt x="255" y="517"/>
                  </a:lnTo>
                  <a:lnTo>
                    <a:pt x="312" y="517"/>
                  </a:lnTo>
                  <a:lnTo>
                    <a:pt x="358" y="467"/>
                  </a:lnTo>
                  <a:lnTo>
                    <a:pt x="392" y="467"/>
                  </a:lnTo>
                  <a:lnTo>
                    <a:pt x="415" y="460"/>
                  </a:lnTo>
                  <a:lnTo>
                    <a:pt x="445" y="481"/>
                  </a:lnTo>
                  <a:lnTo>
                    <a:pt x="480" y="467"/>
                  </a:lnTo>
                  <a:lnTo>
                    <a:pt x="514" y="485"/>
                  </a:lnTo>
                  <a:lnTo>
                    <a:pt x="548" y="456"/>
                  </a:lnTo>
                  <a:lnTo>
                    <a:pt x="586" y="471"/>
                  </a:lnTo>
                  <a:lnTo>
                    <a:pt x="590" y="471"/>
                  </a:lnTo>
                  <a:lnTo>
                    <a:pt x="586" y="463"/>
                  </a:lnTo>
                  <a:lnTo>
                    <a:pt x="563" y="402"/>
                  </a:lnTo>
                  <a:lnTo>
                    <a:pt x="567" y="376"/>
                  </a:lnTo>
                  <a:lnTo>
                    <a:pt x="586" y="351"/>
                  </a:lnTo>
                  <a:lnTo>
                    <a:pt x="601" y="210"/>
                  </a:lnTo>
                  <a:lnTo>
                    <a:pt x="643" y="145"/>
                  </a:lnTo>
                  <a:lnTo>
                    <a:pt x="708" y="108"/>
                  </a:lnTo>
                  <a:lnTo>
                    <a:pt x="712" y="108"/>
                  </a:lnTo>
                  <a:lnTo>
                    <a:pt x="708" y="69"/>
                  </a:lnTo>
                  <a:lnTo>
                    <a:pt x="662" y="58"/>
                  </a:lnTo>
                  <a:lnTo>
                    <a:pt x="658" y="36"/>
                  </a:lnTo>
                  <a:lnTo>
                    <a:pt x="704" y="22"/>
                  </a:lnTo>
                  <a:lnTo>
                    <a:pt x="693" y="4"/>
                  </a:lnTo>
                  <a:lnTo>
                    <a:pt x="609" y="0"/>
                  </a:lnTo>
                  <a:lnTo>
                    <a:pt x="601" y="0"/>
                  </a:lnTo>
                  <a:lnTo>
                    <a:pt x="556" y="47"/>
                  </a:lnTo>
                  <a:lnTo>
                    <a:pt x="514" y="72"/>
                  </a:lnTo>
                  <a:lnTo>
                    <a:pt x="468" y="120"/>
                  </a:lnTo>
                  <a:lnTo>
                    <a:pt x="399" y="163"/>
                  </a:lnTo>
                  <a:lnTo>
                    <a:pt x="377" y="203"/>
                  </a:lnTo>
                  <a:lnTo>
                    <a:pt x="373" y="214"/>
                  </a:lnTo>
                </a:path>
              </a:pathLst>
            </a:custGeom>
            <a:solidFill>
              <a:schemeClr val="accent4"/>
            </a:solidFill>
            <a:ln w="12700" cap="sq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b="1" kern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5" name="Freeform 56"/>
            <p:cNvSpPr>
              <a:spLocks/>
            </p:cNvSpPr>
            <p:nvPr/>
          </p:nvSpPr>
          <p:spPr bwMode="auto">
            <a:xfrm>
              <a:off x="-5413576" y="1061090"/>
              <a:ext cx="245874" cy="338118"/>
            </a:xfrm>
            <a:custGeom>
              <a:avLst/>
              <a:gdLst>
                <a:gd name="T0" fmla="*/ 2147483647 w 221"/>
                <a:gd name="T1" fmla="*/ 2147483647 h 292"/>
                <a:gd name="T2" fmla="*/ 2147483647 w 221"/>
                <a:gd name="T3" fmla="*/ 2147483647 h 292"/>
                <a:gd name="T4" fmla="*/ 2147483647 w 221"/>
                <a:gd name="T5" fmla="*/ 2147483647 h 292"/>
                <a:gd name="T6" fmla="*/ 2147483647 w 221"/>
                <a:gd name="T7" fmla="*/ 0 h 292"/>
                <a:gd name="T8" fmla="*/ 2147483647 w 221"/>
                <a:gd name="T9" fmla="*/ 2147483647 h 292"/>
                <a:gd name="T10" fmla="*/ 2147483647 w 221"/>
                <a:gd name="T11" fmla="*/ 2147483647 h 292"/>
                <a:gd name="T12" fmla="*/ 2147483647 w 221"/>
                <a:gd name="T13" fmla="*/ 2147483647 h 292"/>
                <a:gd name="T14" fmla="*/ 2147483647 w 221"/>
                <a:gd name="T15" fmla="*/ 2147483647 h 292"/>
                <a:gd name="T16" fmla="*/ 2147483647 w 221"/>
                <a:gd name="T17" fmla="*/ 2147483647 h 292"/>
                <a:gd name="T18" fmla="*/ 0 w 221"/>
                <a:gd name="T19" fmla="*/ 2147483647 h 292"/>
                <a:gd name="T20" fmla="*/ 2147483647 w 221"/>
                <a:gd name="T21" fmla="*/ 2147483647 h 292"/>
                <a:gd name="T22" fmla="*/ 2147483647 w 221"/>
                <a:gd name="T23" fmla="*/ 2147483647 h 292"/>
                <a:gd name="T24" fmla="*/ 2147483647 w 221"/>
                <a:gd name="T25" fmla="*/ 2147483647 h 292"/>
                <a:gd name="T26" fmla="*/ 2147483647 w 221"/>
                <a:gd name="T27" fmla="*/ 2147483647 h 292"/>
                <a:gd name="T28" fmla="*/ 2147483647 w 221"/>
                <a:gd name="T29" fmla="*/ 2147483647 h 292"/>
                <a:gd name="T30" fmla="*/ 2147483647 w 221"/>
                <a:gd name="T31" fmla="*/ 2147483647 h 292"/>
                <a:gd name="T32" fmla="*/ 2147483647 w 221"/>
                <a:gd name="T33" fmla="*/ 2147483647 h 292"/>
                <a:gd name="T34" fmla="*/ 2147483647 w 221"/>
                <a:gd name="T35" fmla="*/ 2147483647 h 292"/>
                <a:gd name="T36" fmla="*/ 2147483647 w 221"/>
                <a:gd name="T37" fmla="*/ 2147483647 h 292"/>
                <a:gd name="T38" fmla="*/ 2147483647 w 221"/>
                <a:gd name="T39" fmla="*/ 2147483647 h 292"/>
                <a:gd name="T40" fmla="*/ 2147483647 w 221"/>
                <a:gd name="T41" fmla="*/ 2147483647 h 292"/>
                <a:gd name="T42" fmla="*/ 2147483647 w 221"/>
                <a:gd name="T43" fmla="*/ 2147483647 h 292"/>
                <a:gd name="T44" fmla="*/ 2147483647 w 221"/>
                <a:gd name="T45" fmla="*/ 2147483647 h 292"/>
                <a:gd name="T46" fmla="*/ 2147483647 w 221"/>
                <a:gd name="T47" fmla="*/ 2147483647 h 292"/>
                <a:gd name="T48" fmla="*/ 2147483647 w 221"/>
                <a:gd name="T49" fmla="*/ 2147483647 h 292"/>
                <a:gd name="T50" fmla="*/ 2147483647 w 221"/>
                <a:gd name="T51" fmla="*/ 2147483647 h 292"/>
                <a:gd name="T52" fmla="*/ 2147483647 w 221"/>
                <a:gd name="T53" fmla="*/ 2147483647 h 292"/>
                <a:gd name="T54" fmla="*/ 2147483647 w 221"/>
                <a:gd name="T55" fmla="*/ 2147483647 h 292"/>
                <a:gd name="T56" fmla="*/ 2147483647 w 221"/>
                <a:gd name="T57" fmla="*/ 2147483647 h 292"/>
                <a:gd name="T58" fmla="*/ 2147483647 w 221"/>
                <a:gd name="T59" fmla="*/ 2147483647 h 292"/>
                <a:gd name="T60" fmla="*/ 2147483647 w 221"/>
                <a:gd name="T61" fmla="*/ 2147483647 h 292"/>
                <a:gd name="T62" fmla="*/ 2147483647 w 221"/>
                <a:gd name="T63" fmla="*/ 2147483647 h 292"/>
                <a:gd name="T64" fmla="*/ 2147483647 w 221"/>
                <a:gd name="T65" fmla="*/ 2147483647 h 292"/>
                <a:gd name="T66" fmla="*/ 2147483647 w 221"/>
                <a:gd name="T67" fmla="*/ 2147483647 h 292"/>
                <a:gd name="T68" fmla="*/ 2147483647 w 221"/>
                <a:gd name="T69" fmla="*/ 2147483647 h 292"/>
                <a:gd name="T70" fmla="*/ 2147483647 w 221"/>
                <a:gd name="T71" fmla="*/ 2147483647 h 2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1"/>
                <a:gd name="T109" fmla="*/ 0 h 292"/>
                <a:gd name="T110" fmla="*/ 221 w 221"/>
                <a:gd name="T111" fmla="*/ 292 h 29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1" h="292">
                  <a:moveTo>
                    <a:pt x="151" y="44"/>
                  </a:moveTo>
                  <a:lnTo>
                    <a:pt x="140" y="33"/>
                  </a:lnTo>
                  <a:lnTo>
                    <a:pt x="130" y="6"/>
                  </a:lnTo>
                  <a:lnTo>
                    <a:pt x="102" y="0"/>
                  </a:lnTo>
                  <a:lnTo>
                    <a:pt x="97" y="11"/>
                  </a:lnTo>
                  <a:lnTo>
                    <a:pt x="75" y="17"/>
                  </a:lnTo>
                  <a:lnTo>
                    <a:pt x="65" y="38"/>
                  </a:lnTo>
                  <a:lnTo>
                    <a:pt x="38" y="44"/>
                  </a:lnTo>
                  <a:lnTo>
                    <a:pt x="11" y="71"/>
                  </a:lnTo>
                  <a:lnTo>
                    <a:pt x="0" y="103"/>
                  </a:lnTo>
                  <a:lnTo>
                    <a:pt x="5" y="114"/>
                  </a:lnTo>
                  <a:lnTo>
                    <a:pt x="43" y="130"/>
                  </a:lnTo>
                  <a:lnTo>
                    <a:pt x="48" y="141"/>
                  </a:lnTo>
                  <a:lnTo>
                    <a:pt x="54" y="157"/>
                  </a:lnTo>
                  <a:lnTo>
                    <a:pt x="32" y="200"/>
                  </a:lnTo>
                  <a:lnTo>
                    <a:pt x="32" y="227"/>
                  </a:lnTo>
                  <a:lnTo>
                    <a:pt x="48" y="227"/>
                  </a:lnTo>
                  <a:lnTo>
                    <a:pt x="65" y="211"/>
                  </a:lnTo>
                  <a:lnTo>
                    <a:pt x="86" y="238"/>
                  </a:lnTo>
                  <a:lnTo>
                    <a:pt x="92" y="265"/>
                  </a:lnTo>
                  <a:lnTo>
                    <a:pt x="140" y="292"/>
                  </a:lnTo>
                  <a:lnTo>
                    <a:pt x="184" y="292"/>
                  </a:lnTo>
                  <a:lnTo>
                    <a:pt x="184" y="281"/>
                  </a:lnTo>
                  <a:lnTo>
                    <a:pt x="151" y="271"/>
                  </a:lnTo>
                  <a:lnTo>
                    <a:pt x="157" y="244"/>
                  </a:lnTo>
                  <a:lnTo>
                    <a:pt x="162" y="227"/>
                  </a:lnTo>
                  <a:lnTo>
                    <a:pt x="184" y="222"/>
                  </a:lnTo>
                  <a:lnTo>
                    <a:pt x="221" y="217"/>
                  </a:lnTo>
                  <a:lnTo>
                    <a:pt x="221" y="206"/>
                  </a:lnTo>
                  <a:lnTo>
                    <a:pt x="200" y="200"/>
                  </a:lnTo>
                  <a:lnTo>
                    <a:pt x="189" y="184"/>
                  </a:lnTo>
                  <a:lnTo>
                    <a:pt x="178" y="146"/>
                  </a:lnTo>
                  <a:lnTo>
                    <a:pt x="178" y="114"/>
                  </a:lnTo>
                  <a:lnTo>
                    <a:pt x="162" y="103"/>
                  </a:lnTo>
                  <a:lnTo>
                    <a:pt x="167" y="71"/>
                  </a:lnTo>
                  <a:lnTo>
                    <a:pt x="151" y="44"/>
                  </a:lnTo>
                </a:path>
              </a:pathLst>
            </a:custGeom>
            <a:solidFill>
              <a:schemeClr val="bg1"/>
            </a:solidFill>
            <a:ln w="12700" cap="sq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b="1" kern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7" name="Freeform 1744"/>
            <p:cNvSpPr>
              <a:spLocks/>
            </p:cNvSpPr>
            <p:nvPr/>
          </p:nvSpPr>
          <p:spPr bwMode="auto">
            <a:xfrm>
              <a:off x="-5203393" y="1160989"/>
              <a:ext cx="263719" cy="182508"/>
            </a:xfrm>
            <a:custGeom>
              <a:avLst/>
              <a:gdLst>
                <a:gd name="T0" fmla="*/ 0 w 156"/>
                <a:gd name="T1" fmla="*/ 2147483647 h 106"/>
                <a:gd name="T2" fmla="*/ 2147483647 w 156"/>
                <a:gd name="T3" fmla="*/ 2147483647 h 106"/>
                <a:gd name="T4" fmla="*/ 2147483647 w 156"/>
                <a:gd name="T5" fmla="*/ 2147483647 h 106"/>
                <a:gd name="T6" fmla="*/ 2147483647 w 156"/>
                <a:gd name="T7" fmla="*/ 2147483647 h 106"/>
                <a:gd name="T8" fmla="*/ 2147483647 w 156"/>
                <a:gd name="T9" fmla="*/ 0 h 106"/>
                <a:gd name="T10" fmla="*/ 2147483647 w 156"/>
                <a:gd name="T11" fmla="*/ 2147483647 h 106"/>
                <a:gd name="T12" fmla="*/ 2147483647 w 156"/>
                <a:gd name="T13" fmla="*/ 2147483647 h 106"/>
                <a:gd name="T14" fmla="*/ 2147483647 w 156"/>
                <a:gd name="T15" fmla="*/ 2147483647 h 106"/>
                <a:gd name="T16" fmla="*/ 2147483647 w 156"/>
                <a:gd name="T17" fmla="*/ 2147483647 h 106"/>
                <a:gd name="T18" fmla="*/ 2147483647 w 156"/>
                <a:gd name="T19" fmla="*/ 2147483647 h 106"/>
                <a:gd name="T20" fmla="*/ 2147483647 w 156"/>
                <a:gd name="T21" fmla="*/ 2147483647 h 106"/>
                <a:gd name="T22" fmla="*/ 2147483647 w 156"/>
                <a:gd name="T23" fmla="*/ 2147483647 h 106"/>
                <a:gd name="T24" fmla="*/ 2147483647 w 156"/>
                <a:gd name="T25" fmla="*/ 2147483647 h 106"/>
                <a:gd name="T26" fmla="*/ 2147483647 w 156"/>
                <a:gd name="T27" fmla="*/ 2147483647 h 106"/>
                <a:gd name="T28" fmla="*/ 2147483647 w 156"/>
                <a:gd name="T29" fmla="*/ 2147483647 h 106"/>
                <a:gd name="T30" fmla="*/ 2147483647 w 156"/>
                <a:gd name="T31" fmla="*/ 2147483647 h 106"/>
                <a:gd name="T32" fmla="*/ 2147483647 w 156"/>
                <a:gd name="T33" fmla="*/ 2147483647 h 106"/>
                <a:gd name="T34" fmla="*/ 2147483647 w 156"/>
                <a:gd name="T35" fmla="*/ 2147483647 h 106"/>
                <a:gd name="T36" fmla="*/ 2147483647 w 156"/>
                <a:gd name="T37" fmla="*/ 2147483647 h 106"/>
                <a:gd name="T38" fmla="*/ 0 w 156"/>
                <a:gd name="T39" fmla="*/ 2147483647 h 10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6"/>
                <a:gd name="T61" fmla="*/ 0 h 106"/>
                <a:gd name="T62" fmla="*/ 156 w 156"/>
                <a:gd name="T63" fmla="*/ 106 h 10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6" h="106">
                  <a:moveTo>
                    <a:pt x="0" y="51"/>
                  </a:moveTo>
                  <a:lnTo>
                    <a:pt x="19" y="43"/>
                  </a:lnTo>
                  <a:lnTo>
                    <a:pt x="28" y="22"/>
                  </a:lnTo>
                  <a:lnTo>
                    <a:pt x="48" y="21"/>
                  </a:lnTo>
                  <a:lnTo>
                    <a:pt x="66" y="0"/>
                  </a:lnTo>
                  <a:lnTo>
                    <a:pt x="97" y="16"/>
                  </a:lnTo>
                  <a:lnTo>
                    <a:pt x="156" y="22"/>
                  </a:lnTo>
                  <a:lnTo>
                    <a:pt x="151" y="36"/>
                  </a:lnTo>
                  <a:lnTo>
                    <a:pt x="129" y="37"/>
                  </a:lnTo>
                  <a:lnTo>
                    <a:pt x="115" y="48"/>
                  </a:lnTo>
                  <a:lnTo>
                    <a:pt x="123" y="78"/>
                  </a:lnTo>
                  <a:lnTo>
                    <a:pt x="135" y="79"/>
                  </a:lnTo>
                  <a:lnTo>
                    <a:pt x="138" y="90"/>
                  </a:lnTo>
                  <a:lnTo>
                    <a:pt x="123" y="106"/>
                  </a:lnTo>
                  <a:lnTo>
                    <a:pt x="96" y="105"/>
                  </a:lnTo>
                  <a:lnTo>
                    <a:pt x="60" y="93"/>
                  </a:lnTo>
                  <a:lnTo>
                    <a:pt x="28" y="90"/>
                  </a:lnTo>
                  <a:lnTo>
                    <a:pt x="27" y="79"/>
                  </a:lnTo>
                  <a:lnTo>
                    <a:pt x="9" y="75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b="1" kern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75" name="object 32"/>
          <p:cNvSpPr/>
          <p:nvPr/>
        </p:nvSpPr>
        <p:spPr>
          <a:xfrm>
            <a:off x="408714" y="3908691"/>
            <a:ext cx="2784566" cy="871651"/>
          </a:xfrm>
          <a:custGeom>
            <a:avLst/>
            <a:gdLst/>
            <a:ahLst/>
            <a:cxnLst/>
            <a:rect l="l" t="t" r="r" b="b"/>
            <a:pathLst>
              <a:path w="2868295" h="1266825">
                <a:moveTo>
                  <a:pt x="0" y="1266443"/>
                </a:moveTo>
                <a:lnTo>
                  <a:pt x="2868168" y="1266443"/>
                </a:lnTo>
                <a:lnTo>
                  <a:pt x="2868168" y="0"/>
                </a:lnTo>
                <a:lnTo>
                  <a:pt x="0" y="0"/>
                </a:lnTo>
                <a:lnTo>
                  <a:pt x="0" y="126644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108000" tIns="72000" rIns="36000" bIns="36000" rtlCol="0"/>
          <a:lstStyle/>
          <a:p>
            <a:pPr>
              <a:lnSpc>
                <a:spcPct val="110000"/>
              </a:lnSpc>
            </a:pPr>
            <a:r>
              <a:rPr lang="en-US" altLang="zh-TW" sz="1200" b="1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Anping</a:t>
            </a:r>
            <a:r>
              <a:rPr lang="en-US" altLang="zh-TW" sz="12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TW" sz="1200" b="1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Rende</a:t>
            </a:r>
            <a:r>
              <a:rPr lang="en-US" altLang="zh-TW" sz="12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TW" sz="1200" b="1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Yongkang</a:t>
            </a:r>
            <a:r>
              <a:rPr lang="en-US" altLang="zh-TW" sz="12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water recycling centers provide 83,000 tons / day for Southern </a:t>
            </a:r>
            <a:r>
              <a:rPr lang="en-US" altLang="zh-TW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Science </a:t>
            </a:r>
            <a:r>
              <a:rPr lang="en-US" altLang="zh-TW" sz="12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Park Zone in 2025</a:t>
            </a:r>
            <a:r>
              <a:rPr lang="en-US" altLang="zh-TW" sz="1200" b="1" spc="-20" dirty="0" smtClean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TW" sz="1200" b="1" dirty="0"/>
              <a:t>£ 268,620,000 </a:t>
            </a:r>
            <a:r>
              <a:rPr lang="en-US" altLang="zh-TW" sz="1200" b="1" spc="-20" dirty="0" smtClean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)</a:t>
            </a:r>
            <a:endParaRPr lang="en-US" altLang="zh-TW" sz="1200" b="1" spc="-20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US" altLang="zh-TW" sz="1200" b="1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5" name="object 32"/>
          <p:cNvSpPr/>
          <p:nvPr/>
        </p:nvSpPr>
        <p:spPr>
          <a:xfrm>
            <a:off x="418466" y="2966856"/>
            <a:ext cx="2765860" cy="865635"/>
          </a:xfrm>
          <a:custGeom>
            <a:avLst/>
            <a:gdLst/>
            <a:ahLst/>
            <a:cxnLst/>
            <a:rect l="l" t="t" r="r" b="b"/>
            <a:pathLst>
              <a:path w="2868295" h="1266825">
                <a:moveTo>
                  <a:pt x="0" y="1266443"/>
                </a:moveTo>
                <a:lnTo>
                  <a:pt x="2868168" y="1266443"/>
                </a:lnTo>
                <a:lnTo>
                  <a:pt x="2868168" y="0"/>
                </a:lnTo>
                <a:lnTo>
                  <a:pt x="0" y="0"/>
                </a:lnTo>
                <a:lnTo>
                  <a:pt x="0" y="126644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108000" tIns="36000" rIns="36000" bIns="36000" rtlCol="0"/>
          <a:lstStyle/>
          <a:p>
            <a:pPr>
              <a:lnSpc>
                <a:spcPct val="110000"/>
              </a:lnSpc>
            </a:pPr>
            <a:r>
              <a:rPr lang="en-US" altLang="zh-TW" sz="1200" b="1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Futian</a:t>
            </a:r>
            <a:r>
              <a:rPr lang="en-US" altLang="zh-TW" sz="12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water recycling center provides </a:t>
            </a:r>
            <a:r>
              <a:rPr lang="en-US" altLang="zh-TW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130,000 </a:t>
            </a:r>
            <a:r>
              <a:rPr lang="en-US" altLang="zh-TW" sz="12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tons / day to Taichung Harbor Industrial </a:t>
            </a:r>
            <a:r>
              <a:rPr lang="en-US" altLang="zh-TW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Zone in 2025</a:t>
            </a:r>
            <a:r>
              <a:rPr lang="en-US" altLang="zh-TW" sz="1200" b="1" spc="-2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TW" sz="1200" b="1" dirty="0"/>
              <a:t>£ 186,620,000</a:t>
            </a:r>
            <a:r>
              <a:rPr lang="en-US" altLang="zh-TW" sz="1200" b="1" spc="-2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10000"/>
              </a:lnSpc>
            </a:pPr>
            <a:endParaRPr lang="zh-TW" altLang="en-US" sz="1200" b="1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4" name="object 32"/>
          <p:cNvSpPr/>
          <p:nvPr/>
        </p:nvSpPr>
        <p:spPr>
          <a:xfrm>
            <a:off x="545193" y="5109192"/>
            <a:ext cx="2680131" cy="1282083"/>
          </a:xfrm>
          <a:custGeom>
            <a:avLst/>
            <a:gdLst/>
            <a:ahLst/>
            <a:cxnLst/>
            <a:rect l="l" t="t" r="r" b="b"/>
            <a:pathLst>
              <a:path w="2868295" h="1266825">
                <a:moveTo>
                  <a:pt x="0" y="1266443"/>
                </a:moveTo>
                <a:lnTo>
                  <a:pt x="2868168" y="1266443"/>
                </a:lnTo>
                <a:lnTo>
                  <a:pt x="2868168" y="0"/>
                </a:lnTo>
                <a:lnTo>
                  <a:pt x="0" y="0"/>
                </a:lnTo>
                <a:lnTo>
                  <a:pt x="0" y="126644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lIns="72000" tIns="108000" rIns="72000" bIns="72000" rtlCol="0"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TW" sz="1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Fengshansi</a:t>
            </a:r>
            <a:r>
              <a:rPr lang="en-US" altLang="zh-TW" sz="1200" b="1" dirty="0" smtClean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reclaimed water </a:t>
            </a:r>
            <a:r>
              <a:rPr lang="en-US" altLang="zh-TW" sz="1200" b="1" dirty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plant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TW" sz="1200" b="1" dirty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In Aug 2018, provides 25,000 </a:t>
            </a:r>
            <a:r>
              <a:rPr lang="en-US" altLang="zh-TW" sz="1200" b="1" dirty="0" smtClean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tons/ </a:t>
            </a:r>
            <a:r>
              <a:rPr lang="en-US" altLang="zh-TW" sz="1200" b="1" dirty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day for Costal Industrial Zone, and </a:t>
            </a:r>
            <a:r>
              <a:rPr lang="en-US" altLang="zh-TW" sz="1200" b="1" dirty="0" smtClean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estimated 45,000 tons/day </a:t>
            </a:r>
            <a:r>
              <a:rPr lang="en-US" altLang="zh-TW" sz="1200" b="1" dirty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in </a:t>
            </a:r>
            <a:r>
              <a:rPr lang="en-US" altLang="zh-TW" sz="1200" b="1" dirty="0" smtClean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2019</a:t>
            </a:r>
            <a:endParaRPr lang="en-US" altLang="zh-TW" sz="1200" b="1" dirty="0">
              <a:solidFill>
                <a:srgbClr val="0070C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TW" sz="1200" b="1" dirty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TW" sz="1200" b="1" dirty="0" smtClean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(£60,120,000 </a:t>
            </a:r>
            <a:r>
              <a:rPr lang="en-US" altLang="zh-TW" sz="1200" b="1" dirty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altLang="zh-TW" sz="1200" b="1" dirty="0" smtClean="0">
              <a:solidFill>
                <a:srgbClr val="0070C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6" name="矩形 75"/>
          <p:cNvSpPr/>
          <p:nvPr/>
        </p:nvSpPr>
        <p:spPr bwMode="auto">
          <a:xfrm>
            <a:off x="428625" y="1982411"/>
            <a:ext cx="2731828" cy="7502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vert="horz" wrap="square" lIns="91440" tIns="10800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TW" sz="1200" b="1" spc="-20" dirty="0" err="1" smtClean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Shuinan</a:t>
            </a:r>
            <a:r>
              <a:rPr lang="en-US" altLang="zh-TW" sz="1200" b="1" spc="-20" dirty="0" smtClean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TW" sz="1200" b="1" spc="-2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water recycling center provides 10,000 tons/day for Central </a:t>
            </a:r>
            <a:r>
              <a:rPr lang="en-US" altLang="zh-TW" sz="1200" b="1" spc="-20" dirty="0" smtClean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Science Park</a:t>
            </a:r>
            <a:r>
              <a:rPr lang="en-US" altLang="zh-TW" sz="1200" b="1" spc="-2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 in </a:t>
            </a:r>
            <a:r>
              <a:rPr lang="en-US" altLang="zh-TW" sz="1200" b="1" spc="-20" dirty="0" smtClean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2022 </a:t>
            </a:r>
            <a:r>
              <a:rPr lang="en-US" altLang="zh-TW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(£ </a:t>
            </a:r>
            <a:r>
              <a:rPr lang="en-US" altLang="zh-TW" sz="12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17,580,000</a:t>
            </a:r>
            <a:r>
              <a:rPr lang="en-US" altLang="zh-TW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)</a:t>
            </a:r>
            <a:endParaRPr lang="en-US" altLang="zh-TW" sz="1200" b="1" spc="-20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1" name="矩形 70"/>
          <p:cNvSpPr/>
          <p:nvPr/>
        </p:nvSpPr>
        <p:spPr bwMode="auto">
          <a:xfrm>
            <a:off x="6359182" y="3827666"/>
            <a:ext cx="3380271" cy="8802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</a:pPr>
            <a:r>
              <a:rPr lang="en-US" altLang="zh-TW" sz="1200" b="1" spc="-2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Fengyuan</a:t>
            </a:r>
            <a:r>
              <a:rPr lang="en-US" altLang="zh-TW" sz="1200" b="1" spc="-2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sewage treatment plant</a:t>
            </a:r>
          </a:p>
          <a:p>
            <a:pPr>
              <a:lnSpc>
                <a:spcPct val="110000"/>
              </a:lnSpc>
            </a:pPr>
            <a:r>
              <a:rPr lang="en-US" altLang="zh-TW" sz="1200" b="1" spc="-20" dirty="0" smtClean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Planning to provide  </a:t>
            </a:r>
            <a:r>
              <a:rPr lang="en-US" altLang="zh-TW" sz="1200" b="1" spc="-2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20,000 tons / day for water supply  to Central Taiwan Science Park </a:t>
            </a:r>
            <a:r>
              <a:rPr lang="en-US" altLang="zh-TW" sz="12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TW" sz="1200" b="1" dirty="0"/>
              <a:t>£ </a:t>
            </a:r>
            <a:r>
              <a:rPr lang="en-US" altLang="zh-TW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34,300,000 )</a:t>
            </a:r>
            <a:endParaRPr lang="en-US" altLang="zh-TW" sz="1200" b="1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US" altLang="zh-TW" sz="1200" b="1" spc="-20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3" name="矩形 72"/>
          <p:cNvSpPr/>
          <p:nvPr/>
        </p:nvSpPr>
        <p:spPr bwMode="auto">
          <a:xfrm>
            <a:off x="6355835" y="4991524"/>
            <a:ext cx="3387236" cy="7432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vert="horz" wrap="square" lIns="108000" tIns="108000" rIns="36000" bIns="3600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TW" sz="1200" b="1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Linhai</a:t>
            </a:r>
            <a:r>
              <a:rPr lang="en-US" altLang="zh-TW" sz="12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TW" sz="1200" b="1" spc="-2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water recycling center </a:t>
            </a:r>
            <a:r>
              <a:rPr lang="en-US" altLang="zh-TW" sz="1200" b="1" spc="-20" dirty="0" smtClean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provides </a:t>
            </a:r>
            <a:r>
              <a:rPr lang="en-US" altLang="zh-TW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33,000 </a:t>
            </a:r>
            <a:r>
              <a:rPr lang="en-US" altLang="zh-TW" sz="12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tons / day for Costal Industrial Zone in </a:t>
            </a:r>
            <a:r>
              <a:rPr lang="en-US" altLang="zh-TW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2022(</a:t>
            </a:r>
            <a:r>
              <a:rPr lang="en-US" altLang="zh-TW" sz="1200" b="1" dirty="0"/>
              <a:t>£ </a:t>
            </a:r>
            <a:r>
              <a:rPr lang="en-US" altLang="zh-TW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91,120,000 )</a:t>
            </a:r>
            <a:endParaRPr lang="en-US" altLang="zh-TW" sz="1200" b="1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endParaRPr lang="en-US" altLang="zh-TW" sz="1200" b="1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0" name="肘形接點 79"/>
          <p:cNvCxnSpPr>
            <a:stCxn id="76" idx="3"/>
          </p:cNvCxnSpPr>
          <p:nvPr/>
        </p:nvCxnSpPr>
        <p:spPr bwMode="auto">
          <a:xfrm>
            <a:off x="3160453" y="2357522"/>
            <a:ext cx="1267012" cy="88326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ysDot"/>
            <a:round/>
            <a:headEnd type="oval" w="med" len="med"/>
            <a:tailEnd type="oval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</p:cxnSp>
      <p:cxnSp>
        <p:nvCxnSpPr>
          <p:cNvPr id="82" name="肘形接點 81"/>
          <p:cNvCxnSpPr/>
          <p:nvPr/>
        </p:nvCxnSpPr>
        <p:spPr bwMode="auto">
          <a:xfrm>
            <a:off x="3160453" y="3332302"/>
            <a:ext cx="1267013" cy="86355"/>
          </a:xfrm>
          <a:prstGeom prst="bentConnector3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ysDot"/>
            <a:round/>
            <a:headEnd type="oval" w="med" len="med"/>
            <a:tailEnd type="oval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</p:cxnSp>
      <p:cxnSp>
        <p:nvCxnSpPr>
          <p:cNvPr id="84" name="肘形接點 83"/>
          <p:cNvCxnSpPr/>
          <p:nvPr/>
        </p:nvCxnSpPr>
        <p:spPr bwMode="auto">
          <a:xfrm>
            <a:off x="3160453" y="4305046"/>
            <a:ext cx="775863" cy="47529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ysDot"/>
            <a:round/>
            <a:headEnd type="oval" w="med" len="med"/>
            <a:tailEnd type="oval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</p:cxnSp>
      <p:cxnSp>
        <p:nvCxnSpPr>
          <p:cNvPr id="87" name="肘形接點 86"/>
          <p:cNvCxnSpPr/>
          <p:nvPr/>
        </p:nvCxnSpPr>
        <p:spPr bwMode="auto">
          <a:xfrm flipV="1">
            <a:off x="3225324" y="5530108"/>
            <a:ext cx="881827" cy="9472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</p:cxnSp>
      <p:cxnSp>
        <p:nvCxnSpPr>
          <p:cNvPr id="90" name="肘形接點 89"/>
          <p:cNvCxnSpPr/>
          <p:nvPr/>
        </p:nvCxnSpPr>
        <p:spPr bwMode="auto">
          <a:xfrm>
            <a:off x="4554470" y="3136915"/>
            <a:ext cx="1777570" cy="98486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ysDot"/>
            <a:round/>
            <a:headEnd type="oval" w="med" len="med"/>
            <a:tailEnd type="oval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</p:cxnSp>
      <p:cxnSp>
        <p:nvCxnSpPr>
          <p:cNvPr id="95" name="肘形接點 94"/>
          <p:cNvCxnSpPr>
            <a:endCxn id="73" idx="1"/>
          </p:cNvCxnSpPr>
          <p:nvPr/>
        </p:nvCxnSpPr>
        <p:spPr bwMode="auto">
          <a:xfrm flipV="1">
            <a:off x="4146486" y="5363168"/>
            <a:ext cx="2209349" cy="335950"/>
          </a:xfrm>
          <a:prstGeom prst="bentConnector3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ysDot"/>
            <a:round/>
            <a:headEnd type="oval" w="med" len="med"/>
            <a:tailEnd type="oval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</p:cxnSp>
      <p:sp>
        <p:nvSpPr>
          <p:cNvPr id="48" name="矩形 47"/>
          <p:cNvSpPr/>
          <p:nvPr/>
        </p:nvSpPr>
        <p:spPr bwMode="auto">
          <a:xfrm>
            <a:off x="6352493" y="1983781"/>
            <a:ext cx="3410632" cy="6748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vert="horz" wrap="square" lIns="91440" tIns="10800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TW" sz="1100" b="1" spc="-2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Taoyuan</a:t>
            </a:r>
            <a:r>
              <a:rPr lang="en-US" altLang="zh-TW" sz="1100" b="1" spc="-2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north district wastewater treatment plant</a:t>
            </a:r>
          </a:p>
          <a:p>
            <a:r>
              <a:rPr lang="en-US" altLang="zh-TW" sz="1100" b="1" spc="-2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Planning </a:t>
            </a:r>
            <a:r>
              <a:rPr lang="en-US" altLang="zh-TW" sz="1100" b="1" spc="-20" dirty="0" smtClean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to provide  40,000 </a:t>
            </a:r>
            <a:r>
              <a:rPr lang="en-US" altLang="zh-TW" sz="1100" b="1" spc="-2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tons / day for </a:t>
            </a:r>
            <a:r>
              <a:rPr lang="en-US" altLang="zh-TW" sz="1100" b="1" spc="-2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Guanyin</a:t>
            </a:r>
            <a:r>
              <a:rPr lang="en-US" altLang="zh-TW" sz="1100" b="1" spc="-2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Industrial </a:t>
            </a:r>
            <a:r>
              <a:rPr lang="en-US" altLang="zh-TW" sz="1100" b="1" spc="-20" dirty="0" smtClean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Zone in 2025</a:t>
            </a:r>
            <a:endParaRPr lang="en-US" altLang="zh-TW" sz="1100" b="1" spc="-20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 bwMode="auto">
          <a:xfrm>
            <a:off x="6363124" y="2850241"/>
            <a:ext cx="3399567" cy="7791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TW" sz="1100" b="1" spc="-2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Wastewater treatment in </a:t>
            </a:r>
            <a:r>
              <a:rPr lang="en-US" altLang="zh-TW" sz="1100" b="1" spc="-2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Hsinchu</a:t>
            </a:r>
            <a:r>
              <a:rPr lang="en-US" altLang="zh-TW" sz="1100" b="1" spc="-2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Industrial Zone</a:t>
            </a:r>
          </a:p>
          <a:p>
            <a:r>
              <a:rPr lang="en-US" altLang="zh-TW" sz="1100" b="1" spc="-2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In the BOT outsourcing operation of the Industrial Bureau, the amount of wastewater is 36,000 tons.  Plan to provide water to </a:t>
            </a:r>
            <a:r>
              <a:rPr lang="en-US" altLang="zh-TW" sz="1100" b="1" spc="-2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Kinsus</a:t>
            </a:r>
            <a:r>
              <a:rPr lang="en-US" altLang="zh-TW" sz="1100" b="1" spc="-2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77" name="肘形接點 76"/>
          <p:cNvCxnSpPr>
            <a:endCxn id="48" idx="1"/>
          </p:cNvCxnSpPr>
          <p:nvPr/>
        </p:nvCxnSpPr>
        <p:spPr bwMode="auto">
          <a:xfrm>
            <a:off x="5233987" y="1881089"/>
            <a:ext cx="1118506" cy="44009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ysDot"/>
            <a:round/>
            <a:headEnd type="oval" w="med" len="med"/>
            <a:tailEnd type="oval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</p:cxnSp>
      <p:cxnSp>
        <p:nvCxnSpPr>
          <p:cNvPr id="81" name="肘形接點 80"/>
          <p:cNvCxnSpPr/>
          <p:nvPr/>
        </p:nvCxnSpPr>
        <p:spPr bwMode="auto">
          <a:xfrm>
            <a:off x="4959078" y="2242617"/>
            <a:ext cx="1395832" cy="108968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ysDot"/>
            <a:round/>
            <a:headEnd type="oval" w="med" len="med"/>
            <a:tailEnd type="oval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</p:cxnSp>
      <p:sp>
        <p:nvSpPr>
          <p:cNvPr id="17" name="文字方塊 16"/>
          <p:cNvSpPr txBox="1"/>
          <p:nvPr/>
        </p:nvSpPr>
        <p:spPr>
          <a:xfrm>
            <a:off x="3862374" y="4991524"/>
            <a:ext cx="1362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Kaohsiung</a:t>
            </a:r>
          </a:p>
          <a:p>
            <a:endParaRPr lang="zh-TW" altLang="en-US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2110493" y="760016"/>
            <a:ext cx="6300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rgbClr val="0070C0"/>
                </a:solidFill>
              </a:rPr>
              <a:t>Promote </a:t>
            </a:r>
            <a:r>
              <a:rPr lang="en-US" altLang="zh-TW" dirty="0" smtClean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reclaimed </a:t>
            </a:r>
            <a:r>
              <a:rPr lang="en-US" altLang="zh-TW" dirty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water </a:t>
            </a:r>
            <a:r>
              <a:rPr lang="en-US" altLang="zh-TW" dirty="0" smtClean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plants all around Taiwan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Prioritize reclaimed water for industrial usage  </a:t>
            </a:r>
            <a:endParaRPr lang="en-US" altLang="zh-TW" dirty="0">
              <a:solidFill>
                <a:srgbClr val="0070C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5" name="標題 2"/>
          <p:cNvSpPr txBox="1">
            <a:spLocks/>
          </p:cNvSpPr>
          <p:nvPr/>
        </p:nvSpPr>
        <p:spPr>
          <a:xfrm>
            <a:off x="2103476" y="259738"/>
            <a:ext cx="6494424" cy="60180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kumimoji="1" lang="zh-TW" altLang="en-US" sz="2800"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lang="zh-TW" altLang="en-US" sz="2600"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lang="zh-TW" altLang="en-US" sz="2400"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lang="zh-TW" altLang="en-US" sz="2000"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lang="zh-TW" altLang="en-US" sz="2000"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altLang="zh-TW" sz="24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Reclaimed water-- </a:t>
            </a:r>
            <a:r>
              <a:rPr lang="en-US" altLang="zh-TW" sz="240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altLang="zh-TW" sz="24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drop twice </a:t>
            </a:r>
            <a:endParaRPr sz="2400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文字方塊 55"/>
          <p:cNvSpPr txBox="1"/>
          <p:nvPr/>
        </p:nvSpPr>
        <p:spPr>
          <a:xfrm>
            <a:off x="3650091" y="4430684"/>
            <a:ext cx="1229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Tainan</a:t>
            </a:r>
          </a:p>
          <a:p>
            <a:endParaRPr lang="zh-TW" altLang="en-US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3910419" y="2033516"/>
            <a:ext cx="1229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Hsinchu</a:t>
            </a:r>
            <a:endParaRPr lang="en-US" altLang="zh-TW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4180782" y="1659246"/>
            <a:ext cx="1229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Taoyuan</a:t>
            </a:r>
            <a:endParaRPr lang="en-US" altLang="zh-TW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TW" altLang="en-US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3994962" y="2826518"/>
            <a:ext cx="1229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Taichung</a:t>
            </a:r>
          </a:p>
          <a:p>
            <a:endParaRPr lang="zh-TW" altLang="en-US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64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7054824" y="783733"/>
            <a:ext cx="2827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Bills signed on </a:t>
            </a:r>
            <a:r>
              <a:rPr lang="en-US" altLang="zh-TW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May 29, </a:t>
            </a:r>
            <a:r>
              <a:rPr lang="en-US" altLang="zh-TW" sz="1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2018</a:t>
            </a:r>
            <a:endParaRPr lang="zh-TW" altLang="en-US" sz="16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523065" y="1192257"/>
            <a:ext cx="8907436" cy="5199351"/>
            <a:chOff x="4718" y="1000367"/>
            <a:chExt cx="9901283" cy="5843985"/>
          </a:xfrm>
        </p:grpSpPr>
        <p:grpSp>
          <p:nvGrpSpPr>
            <p:cNvPr id="5" name="群組 4"/>
            <p:cNvGrpSpPr/>
            <p:nvPr/>
          </p:nvGrpSpPr>
          <p:grpSpPr>
            <a:xfrm>
              <a:off x="4718" y="1000367"/>
              <a:ext cx="9901283" cy="5843985"/>
              <a:chOff x="-36512" y="0"/>
              <a:chExt cx="9180512" cy="685800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F2EF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95" b="12939"/>
              <a:stretch/>
            </p:blipFill>
            <p:spPr bwMode="auto">
              <a:xfrm>
                <a:off x="-36512" y="0"/>
                <a:ext cx="9180512" cy="6858000"/>
              </a:xfrm>
              <a:prstGeom prst="rect">
                <a:avLst/>
              </a:prstGeom>
              <a:solidFill>
                <a:srgbClr val="FFFFCC">
                  <a:alpha val="50000"/>
                </a:srgbClr>
              </a:solidFill>
              <a:ln>
                <a:noFill/>
              </a:ln>
              <a:extLst/>
            </p:spPr>
          </p:pic>
          <p:sp>
            <p:nvSpPr>
              <p:cNvPr id="9" name="手繪多邊形 8"/>
              <p:cNvSpPr/>
              <p:nvPr/>
            </p:nvSpPr>
            <p:spPr>
              <a:xfrm>
                <a:off x="61905" y="1311740"/>
                <a:ext cx="7234314" cy="5281882"/>
              </a:xfrm>
              <a:custGeom>
                <a:avLst/>
                <a:gdLst>
                  <a:gd name="connsiteX0" fmla="*/ 1282700 w 6324600"/>
                  <a:gd name="connsiteY0" fmla="*/ 0 h 3867150"/>
                  <a:gd name="connsiteX1" fmla="*/ 1168400 w 6324600"/>
                  <a:gd name="connsiteY1" fmla="*/ 44450 h 3867150"/>
                  <a:gd name="connsiteX2" fmla="*/ 1016000 w 6324600"/>
                  <a:gd name="connsiteY2" fmla="*/ 76200 h 3867150"/>
                  <a:gd name="connsiteX3" fmla="*/ 914400 w 6324600"/>
                  <a:gd name="connsiteY3" fmla="*/ 101600 h 3867150"/>
                  <a:gd name="connsiteX4" fmla="*/ 704850 w 6324600"/>
                  <a:gd name="connsiteY4" fmla="*/ 165100 h 3867150"/>
                  <a:gd name="connsiteX5" fmla="*/ 355600 w 6324600"/>
                  <a:gd name="connsiteY5" fmla="*/ 361950 h 3867150"/>
                  <a:gd name="connsiteX6" fmla="*/ 209550 w 6324600"/>
                  <a:gd name="connsiteY6" fmla="*/ 419100 h 3867150"/>
                  <a:gd name="connsiteX7" fmla="*/ 57150 w 6324600"/>
                  <a:gd name="connsiteY7" fmla="*/ 482600 h 3867150"/>
                  <a:gd name="connsiteX8" fmla="*/ 0 w 6324600"/>
                  <a:gd name="connsiteY8" fmla="*/ 520700 h 3867150"/>
                  <a:gd name="connsiteX9" fmla="*/ 6350 w 6324600"/>
                  <a:gd name="connsiteY9" fmla="*/ 520700 h 3867150"/>
                  <a:gd name="connsiteX10" fmla="*/ 76200 w 6324600"/>
                  <a:gd name="connsiteY10" fmla="*/ 527050 h 3867150"/>
                  <a:gd name="connsiteX11" fmla="*/ 323850 w 6324600"/>
                  <a:gd name="connsiteY11" fmla="*/ 533400 h 3867150"/>
                  <a:gd name="connsiteX12" fmla="*/ 6350 w 6324600"/>
                  <a:gd name="connsiteY12" fmla="*/ 863600 h 3867150"/>
                  <a:gd name="connsiteX13" fmla="*/ 19050 w 6324600"/>
                  <a:gd name="connsiteY13" fmla="*/ 1606550 h 3867150"/>
                  <a:gd name="connsiteX14" fmla="*/ 279400 w 6324600"/>
                  <a:gd name="connsiteY14" fmla="*/ 1771650 h 3867150"/>
                  <a:gd name="connsiteX15" fmla="*/ 361950 w 6324600"/>
                  <a:gd name="connsiteY15" fmla="*/ 1885950 h 3867150"/>
                  <a:gd name="connsiteX16" fmla="*/ 488950 w 6324600"/>
                  <a:gd name="connsiteY16" fmla="*/ 1987550 h 3867150"/>
                  <a:gd name="connsiteX17" fmla="*/ 698500 w 6324600"/>
                  <a:gd name="connsiteY17" fmla="*/ 2076450 h 3867150"/>
                  <a:gd name="connsiteX18" fmla="*/ 971550 w 6324600"/>
                  <a:gd name="connsiteY18" fmla="*/ 2178050 h 3867150"/>
                  <a:gd name="connsiteX19" fmla="*/ 1117600 w 6324600"/>
                  <a:gd name="connsiteY19" fmla="*/ 2286000 h 3867150"/>
                  <a:gd name="connsiteX20" fmla="*/ 1263650 w 6324600"/>
                  <a:gd name="connsiteY20" fmla="*/ 2419350 h 3867150"/>
                  <a:gd name="connsiteX21" fmla="*/ 1460500 w 6324600"/>
                  <a:gd name="connsiteY21" fmla="*/ 2755900 h 3867150"/>
                  <a:gd name="connsiteX22" fmla="*/ 1619250 w 6324600"/>
                  <a:gd name="connsiteY22" fmla="*/ 2984500 h 3867150"/>
                  <a:gd name="connsiteX23" fmla="*/ 1924050 w 6324600"/>
                  <a:gd name="connsiteY23" fmla="*/ 3251200 h 3867150"/>
                  <a:gd name="connsiteX24" fmla="*/ 2171700 w 6324600"/>
                  <a:gd name="connsiteY24" fmla="*/ 3429000 h 3867150"/>
                  <a:gd name="connsiteX25" fmla="*/ 2622550 w 6324600"/>
                  <a:gd name="connsiteY25" fmla="*/ 3638550 h 3867150"/>
                  <a:gd name="connsiteX26" fmla="*/ 2971800 w 6324600"/>
                  <a:gd name="connsiteY26" fmla="*/ 3867150 h 3867150"/>
                  <a:gd name="connsiteX27" fmla="*/ 6324600 w 6324600"/>
                  <a:gd name="connsiteY27" fmla="*/ 2254250 h 3867150"/>
                  <a:gd name="connsiteX28" fmla="*/ 6261100 w 6324600"/>
                  <a:gd name="connsiteY28" fmla="*/ 2114550 h 3867150"/>
                  <a:gd name="connsiteX29" fmla="*/ 6242050 w 6324600"/>
                  <a:gd name="connsiteY29" fmla="*/ 2032000 h 3867150"/>
                  <a:gd name="connsiteX30" fmla="*/ 6159500 w 6324600"/>
                  <a:gd name="connsiteY30" fmla="*/ 1949450 h 3867150"/>
                  <a:gd name="connsiteX31" fmla="*/ 6102350 w 6324600"/>
                  <a:gd name="connsiteY31" fmla="*/ 1854200 h 3867150"/>
                  <a:gd name="connsiteX32" fmla="*/ 6102350 w 6324600"/>
                  <a:gd name="connsiteY32" fmla="*/ 1816100 h 3867150"/>
                  <a:gd name="connsiteX33" fmla="*/ 6172200 w 6324600"/>
                  <a:gd name="connsiteY33" fmla="*/ 1771650 h 3867150"/>
                  <a:gd name="connsiteX34" fmla="*/ 6235700 w 6324600"/>
                  <a:gd name="connsiteY34" fmla="*/ 1727200 h 3867150"/>
                  <a:gd name="connsiteX35" fmla="*/ 6235700 w 6324600"/>
                  <a:gd name="connsiteY35" fmla="*/ 1676400 h 3867150"/>
                  <a:gd name="connsiteX36" fmla="*/ 6026150 w 6324600"/>
                  <a:gd name="connsiteY36" fmla="*/ 1574800 h 3867150"/>
                  <a:gd name="connsiteX37" fmla="*/ 5918200 w 6324600"/>
                  <a:gd name="connsiteY37" fmla="*/ 1492250 h 3867150"/>
                  <a:gd name="connsiteX38" fmla="*/ 5803900 w 6324600"/>
                  <a:gd name="connsiteY38" fmla="*/ 1435100 h 3867150"/>
                  <a:gd name="connsiteX39" fmla="*/ 5778500 w 6324600"/>
                  <a:gd name="connsiteY39" fmla="*/ 1384300 h 3867150"/>
                  <a:gd name="connsiteX40" fmla="*/ 5657850 w 6324600"/>
                  <a:gd name="connsiteY40" fmla="*/ 1301750 h 3867150"/>
                  <a:gd name="connsiteX41" fmla="*/ 5492750 w 6324600"/>
                  <a:gd name="connsiteY41" fmla="*/ 1219200 h 3867150"/>
                  <a:gd name="connsiteX42" fmla="*/ 5359400 w 6324600"/>
                  <a:gd name="connsiteY42" fmla="*/ 1117600 h 3867150"/>
                  <a:gd name="connsiteX43" fmla="*/ 5149850 w 6324600"/>
                  <a:gd name="connsiteY43" fmla="*/ 1054100 h 3867150"/>
                  <a:gd name="connsiteX44" fmla="*/ 5092700 w 6324600"/>
                  <a:gd name="connsiteY44" fmla="*/ 952500 h 3867150"/>
                  <a:gd name="connsiteX45" fmla="*/ 5029200 w 6324600"/>
                  <a:gd name="connsiteY45" fmla="*/ 831850 h 3867150"/>
                  <a:gd name="connsiteX46" fmla="*/ 5035550 w 6324600"/>
                  <a:gd name="connsiteY46" fmla="*/ 730250 h 3867150"/>
                  <a:gd name="connsiteX47" fmla="*/ 5003800 w 6324600"/>
                  <a:gd name="connsiteY47" fmla="*/ 666750 h 3867150"/>
                  <a:gd name="connsiteX48" fmla="*/ 4603750 w 6324600"/>
                  <a:gd name="connsiteY48" fmla="*/ 787400 h 3867150"/>
                  <a:gd name="connsiteX49" fmla="*/ 4470400 w 6324600"/>
                  <a:gd name="connsiteY49" fmla="*/ 857250 h 3867150"/>
                  <a:gd name="connsiteX50" fmla="*/ 4203700 w 6324600"/>
                  <a:gd name="connsiteY50" fmla="*/ 825500 h 3867150"/>
                  <a:gd name="connsiteX51" fmla="*/ 3822700 w 6324600"/>
                  <a:gd name="connsiteY51" fmla="*/ 800100 h 3867150"/>
                  <a:gd name="connsiteX52" fmla="*/ 3657600 w 6324600"/>
                  <a:gd name="connsiteY52" fmla="*/ 736600 h 3867150"/>
                  <a:gd name="connsiteX53" fmla="*/ 3498850 w 6324600"/>
                  <a:gd name="connsiteY53" fmla="*/ 742950 h 3867150"/>
                  <a:gd name="connsiteX54" fmla="*/ 3149600 w 6324600"/>
                  <a:gd name="connsiteY54" fmla="*/ 787400 h 3867150"/>
                  <a:gd name="connsiteX55" fmla="*/ 3041650 w 6324600"/>
                  <a:gd name="connsiteY55" fmla="*/ 768350 h 3867150"/>
                  <a:gd name="connsiteX56" fmla="*/ 3041650 w 6324600"/>
                  <a:gd name="connsiteY56" fmla="*/ 768350 h 3867150"/>
                  <a:gd name="connsiteX57" fmla="*/ 2876550 w 6324600"/>
                  <a:gd name="connsiteY57" fmla="*/ 819150 h 3867150"/>
                  <a:gd name="connsiteX58" fmla="*/ 2876550 w 6324600"/>
                  <a:gd name="connsiteY58" fmla="*/ 819150 h 3867150"/>
                  <a:gd name="connsiteX59" fmla="*/ 2774950 w 6324600"/>
                  <a:gd name="connsiteY59" fmla="*/ 850900 h 3867150"/>
                  <a:gd name="connsiteX60" fmla="*/ 2578100 w 6324600"/>
                  <a:gd name="connsiteY60" fmla="*/ 819150 h 3867150"/>
                  <a:gd name="connsiteX61" fmla="*/ 2330450 w 6324600"/>
                  <a:gd name="connsiteY61" fmla="*/ 768350 h 3867150"/>
                  <a:gd name="connsiteX62" fmla="*/ 2235200 w 6324600"/>
                  <a:gd name="connsiteY62" fmla="*/ 742950 h 3867150"/>
                  <a:gd name="connsiteX63" fmla="*/ 2082800 w 6324600"/>
                  <a:gd name="connsiteY63" fmla="*/ 539750 h 3867150"/>
                  <a:gd name="connsiteX64" fmla="*/ 2051050 w 6324600"/>
                  <a:gd name="connsiteY64" fmla="*/ 450850 h 3867150"/>
                  <a:gd name="connsiteX65" fmla="*/ 1905000 w 6324600"/>
                  <a:gd name="connsiteY65" fmla="*/ 387350 h 3867150"/>
                  <a:gd name="connsiteX66" fmla="*/ 1822450 w 6324600"/>
                  <a:gd name="connsiteY66" fmla="*/ 330200 h 3867150"/>
                  <a:gd name="connsiteX67" fmla="*/ 1619250 w 6324600"/>
                  <a:gd name="connsiteY67" fmla="*/ 260350 h 3867150"/>
                  <a:gd name="connsiteX68" fmla="*/ 1543050 w 6324600"/>
                  <a:gd name="connsiteY68" fmla="*/ 247650 h 3867150"/>
                  <a:gd name="connsiteX69" fmla="*/ 1466850 w 6324600"/>
                  <a:gd name="connsiteY69" fmla="*/ 95250 h 3867150"/>
                  <a:gd name="connsiteX70" fmla="*/ 1282700 w 6324600"/>
                  <a:gd name="connsiteY70" fmla="*/ 0 h 3867150"/>
                  <a:gd name="connsiteX0" fmla="*/ 1514475 w 6556375"/>
                  <a:gd name="connsiteY0" fmla="*/ 0 h 3867150"/>
                  <a:gd name="connsiteX1" fmla="*/ 1400175 w 6556375"/>
                  <a:gd name="connsiteY1" fmla="*/ 44450 h 3867150"/>
                  <a:gd name="connsiteX2" fmla="*/ 1247775 w 6556375"/>
                  <a:gd name="connsiteY2" fmla="*/ 76200 h 3867150"/>
                  <a:gd name="connsiteX3" fmla="*/ 1146175 w 6556375"/>
                  <a:gd name="connsiteY3" fmla="*/ 101600 h 3867150"/>
                  <a:gd name="connsiteX4" fmla="*/ 936625 w 6556375"/>
                  <a:gd name="connsiteY4" fmla="*/ 165100 h 3867150"/>
                  <a:gd name="connsiteX5" fmla="*/ 587375 w 6556375"/>
                  <a:gd name="connsiteY5" fmla="*/ 361950 h 3867150"/>
                  <a:gd name="connsiteX6" fmla="*/ 441325 w 6556375"/>
                  <a:gd name="connsiteY6" fmla="*/ 419100 h 3867150"/>
                  <a:gd name="connsiteX7" fmla="*/ 288925 w 6556375"/>
                  <a:gd name="connsiteY7" fmla="*/ 482600 h 3867150"/>
                  <a:gd name="connsiteX8" fmla="*/ 231775 w 6556375"/>
                  <a:gd name="connsiteY8" fmla="*/ 520700 h 3867150"/>
                  <a:gd name="connsiteX9" fmla="*/ 238125 w 6556375"/>
                  <a:gd name="connsiteY9" fmla="*/ 520700 h 3867150"/>
                  <a:gd name="connsiteX10" fmla="*/ 307975 w 6556375"/>
                  <a:gd name="connsiteY10" fmla="*/ 527050 h 3867150"/>
                  <a:gd name="connsiteX11" fmla="*/ 555625 w 6556375"/>
                  <a:gd name="connsiteY11" fmla="*/ 533400 h 3867150"/>
                  <a:gd name="connsiteX12" fmla="*/ 0 w 6556375"/>
                  <a:gd name="connsiteY12" fmla="*/ 1473200 h 3867150"/>
                  <a:gd name="connsiteX13" fmla="*/ 250825 w 6556375"/>
                  <a:gd name="connsiteY13" fmla="*/ 1606550 h 3867150"/>
                  <a:gd name="connsiteX14" fmla="*/ 511175 w 6556375"/>
                  <a:gd name="connsiteY14" fmla="*/ 1771650 h 3867150"/>
                  <a:gd name="connsiteX15" fmla="*/ 593725 w 6556375"/>
                  <a:gd name="connsiteY15" fmla="*/ 1885950 h 3867150"/>
                  <a:gd name="connsiteX16" fmla="*/ 720725 w 6556375"/>
                  <a:gd name="connsiteY16" fmla="*/ 1987550 h 3867150"/>
                  <a:gd name="connsiteX17" fmla="*/ 930275 w 6556375"/>
                  <a:gd name="connsiteY17" fmla="*/ 2076450 h 3867150"/>
                  <a:gd name="connsiteX18" fmla="*/ 1203325 w 6556375"/>
                  <a:gd name="connsiteY18" fmla="*/ 2178050 h 3867150"/>
                  <a:gd name="connsiteX19" fmla="*/ 1349375 w 6556375"/>
                  <a:gd name="connsiteY19" fmla="*/ 2286000 h 3867150"/>
                  <a:gd name="connsiteX20" fmla="*/ 1495425 w 6556375"/>
                  <a:gd name="connsiteY20" fmla="*/ 2419350 h 3867150"/>
                  <a:gd name="connsiteX21" fmla="*/ 1692275 w 6556375"/>
                  <a:gd name="connsiteY21" fmla="*/ 2755900 h 3867150"/>
                  <a:gd name="connsiteX22" fmla="*/ 1851025 w 6556375"/>
                  <a:gd name="connsiteY22" fmla="*/ 2984500 h 3867150"/>
                  <a:gd name="connsiteX23" fmla="*/ 2155825 w 6556375"/>
                  <a:gd name="connsiteY23" fmla="*/ 3251200 h 3867150"/>
                  <a:gd name="connsiteX24" fmla="*/ 2403475 w 6556375"/>
                  <a:gd name="connsiteY24" fmla="*/ 3429000 h 3867150"/>
                  <a:gd name="connsiteX25" fmla="*/ 2854325 w 6556375"/>
                  <a:gd name="connsiteY25" fmla="*/ 3638550 h 3867150"/>
                  <a:gd name="connsiteX26" fmla="*/ 3203575 w 6556375"/>
                  <a:gd name="connsiteY26" fmla="*/ 3867150 h 3867150"/>
                  <a:gd name="connsiteX27" fmla="*/ 6556375 w 6556375"/>
                  <a:gd name="connsiteY27" fmla="*/ 2254250 h 3867150"/>
                  <a:gd name="connsiteX28" fmla="*/ 6492875 w 6556375"/>
                  <a:gd name="connsiteY28" fmla="*/ 2114550 h 3867150"/>
                  <a:gd name="connsiteX29" fmla="*/ 6473825 w 6556375"/>
                  <a:gd name="connsiteY29" fmla="*/ 2032000 h 3867150"/>
                  <a:gd name="connsiteX30" fmla="*/ 6391275 w 6556375"/>
                  <a:gd name="connsiteY30" fmla="*/ 1949450 h 3867150"/>
                  <a:gd name="connsiteX31" fmla="*/ 6334125 w 6556375"/>
                  <a:gd name="connsiteY31" fmla="*/ 1854200 h 3867150"/>
                  <a:gd name="connsiteX32" fmla="*/ 6334125 w 6556375"/>
                  <a:gd name="connsiteY32" fmla="*/ 1816100 h 3867150"/>
                  <a:gd name="connsiteX33" fmla="*/ 6403975 w 6556375"/>
                  <a:gd name="connsiteY33" fmla="*/ 1771650 h 3867150"/>
                  <a:gd name="connsiteX34" fmla="*/ 6467475 w 6556375"/>
                  <a:gd name="connsiteY34" fmla="*/ 1727200 h 3867150"/>
                  <a:gd name="connsiteX35" fmla="*/ 6467475 w 6556375"/>
                  <a:gd name="connsiteY35" fmla="*/ 1676400 h 3867150"/>
                  <a:gd name="connsiteX36" fmla="*/ 6257925 w 6556375"/>
                  <a:gd name="connsiteY36" fmla="*/ 1574800 h 3867150"/>
                  <a:gd name="connsiteX37" fmla="*/ 6149975 w 6556375"/>
                  <a:gd name="connsiteY37" fmla="*/ 1492250 h 3867150"/>
                  <a:gd name="connsiteX38" fmla="*/ 6035675 w 6556375"/>
                  <a:gd name="connsiteY38" fmla="*/ 1435100 h 3867150"/>
                  <a:gd name="connsiteX39" fmla="*/ 6010275 w 6556375"/>
                  <a:gd name="connsiteY39" fmla="*/ 1384300 h 3867150"/>
                  <a:gd name="connsiteX40" fmla="*/ 5889625 w 6556375"/>
                  <a:gd name="connsiteY40" fmla="*/ 1301750 h 3867150"/>
                  <a:gd name="connsiteX41" fmla="*/ 5724525 w 6556375"/>
                  <a:gd name="connsiteY41" fmla="*/ 1219200 h 3867150"/>
                  <a:gd name="connsiteX42" fmla="*/ 5591175 w 6556375"/>
                  <a:gd name="connsiteY42" fmla="*/ 1117600 h 3867150"/>
                  <a:gd name="connsiteX43" fmla="*/ 5381625 w 6556375"/>
                  <a:gd name="connsiteY43" fmla="*/ 1054100 h 3867150"/>
                  <a:gd name="connsiteX44" fmla="*/ 5324475 w 6556375"/>
                  <a:gd name="connsiteY44" fmla="*/ 952500 h 3867150"/>
                  <a:gd name="connsiteX45" fmla="*/ 5260975 w 6556375"/>
                  <a:gd name="connsiteY45" fmla="*/ 831850 h 3867150"/>
                  <a:gd name="connsiteX46" fmla="*/ 5267325 w 6556375"/>
                  <a:gd name="connsiteY46" fmla="*/ 730250 h 3867150"/>
                  <a:gd name="connsiteX47" fmla="*/ 5235575 w 6556375"/>
                  <a:gd name="connsiteY47" fmla="*/ 666750 h 3867150"/>
                  <a:gd name="connsiteX48" fmla="*/ 4835525 w 6556375"/>
                  <a:gd name="connsiteY48" fmla="*/ 787400 h 3867150"/>
                  <a:gd name="connsiteX49" fmla="*/ 4702175 w 6556375"/>
                  <a:gd name="connsiteY49" fmla="*/ 857250 h 3867150"/>
                  <a:gd name="connsiteX50" fmla="*/ 4435475 w 6556375"/>
                  <a:gd name="connsiteY50" fmla="*/ 825500 h 3867150"/>
                  <a:gd name="connsiteX51" fmla="*/ 4054475 w 6556375"/>
                  <a:gd name="connsiteY51" fmla="*/ 800100 h 3867150"/>
                  <a:gd name="connsiteX52" fmla="*/ 3889375 w 6556375"/>
                  <a:gd name="connsiteY52" fmla="*/ 736600 h 3867150"/>
                  <a:gd name="connsiteX53" fmla="*/ 3730625 w 6556375"/>
                  <a:gd name="connsiteY53" fmla="*/ 742950 h 3867150"/>
                  <a:gd name="connsiteX54" fmla="*/ 3381375 w 6556375"/>
                  <a:gd name="connsiteY54" fmla="*/ 787400 h 3867150"/>
                  <a:gd name="connsiteX55" fmla="*/ 3273425 w 6556375"/>
                  <a:gd name="connsiteY55" fmla="*/ 768350 h 3867150"/>
                  <a:gd name="connsiteX56" fmla="*/ 3273425 w 6556375"/>
                  <a:gd name="connsiteY56" fmla="*/ 768350 h 3867150"/>
                  <a:gd name="connsiteX57" fmla="*/ 3108325 w 6556375"/>
                  <a:gd name="connsiteY57" fmla="*/ 819150 h 3867150"/>
                  <a:gd name="connsiteX58" fmla="*/ 3108325 w 6556375"/>
                  <a:gd name="connsiteY58" fmla="*/ 819150 h 3867150"/>
                  <a:gd name="connsiteX59" fmla="*/ 3006725 w 6556375"/>
                  <a:gd name="connsiteY59" fmla="*/ 850900 h 3867150"/>
                  <a:gd name="connsiteX60" fmla="*/ 2809875 w 6556375"/>
                  <a:gd name="connsiteY60" fmla="*/ 819150 h 3867150"/>
                  <a:gd name="connsiteX61" fmla="*/ 2562225 w 6556375"/>
                  <a:gd name="connsiteY61" fmla="*/ 768350 h 3867150"/>
                  <a:gd name="connsiteX62" fmla="*/ 2466975 w 6556375"/>
                  <a:gd name="connsiteY62" fmla="*/ 742950 h 3867150"/>
                  <a:gd name="connsiteX63" fmla="*/ 2314575 w 6556375"/>
                  <a:gd name="connsiteY63" fmla="*/ 539750 h 3867150"/>
                  <a:gd name="connsiteX64" fmla="*/ 2282825 w 6556375"/>
                  <a:gd name="connsiteY64" fmla="*/ 450850 h 3867150"/>
                  <a:gd name="connsiteX65" fmla="*/ 2136775 w 6556375"/>
                  <a:gd name="connsiteY65" fmla="*/ 387350 h 3867150"/>
                  <a:gd name="connsiteX66" fmla="*/ 2054225 w 6556375"/>
                  <a:gd name="connsiteY66" fmla="*/ 330200 h 3867150"/>
                  <a:gd name="connsiteX67" fmla="*/ 1851025 w 6556375"/>
                  <a:gd name="connsiteY67" fmla="*/ 260350 h 3867150"/>
                  <a:gd name="connsiteX68" fmla="*/ 1774825 w 6556375"/>
                  <a:gd name="connsiteY68" fmla="*/ 247650 h 3867150"/>
                  <a:gd name="connsiteX69" fmla="*/ 1698625 w 6556375"/>
                  <a:gd name="connsiteY69" fmla="*/ 95250 h 3867150"/>
                  <a:gd name="connsiteX70" fmla="*/ 1514475 w 6556375"/>
                  <a:gd name="connsiteY70" fmla="*/ 0 h 3867150"/>
                  <a:gd name="connsiteX0" fmla="*/ 1692862 w 6734762"/>
                  <a:gd name="connsiteY0" fmla="*/ 0 h 3867150"/>
                  <a:gd name="connsiteX1" fmla="*/ 1578562 w 6734762"/>
                  <a:gd name="connsiteY1" fmla="*/ 44450 h 3867150"/>
                  <a:gd name="connsiteX2" fmla="*/ 1426162 w 6734762"/>
                  <a:gd name="connsiteY2" fmla="*/ 76200 h 3867150"/>
                  <a:gd name="connsiteX3" fmla="*/ 1324562 w 6734762"/>
                  <a:gd name="connsiteY3" fmla="*/ 101600 h 3867150"/>
                  <a:gd name="connsiteX4" fmla="*/ 1115012 w 6734762"/>
                  <a:gd name="connsiteY4" fmla="*/ 165100 h 3867150"/>
                  <a:gd name="connsiteX5" fmla="*/ 765762 w 6734762"/>
                  <a:gd name="connsiteY5" fmla="*/ 361950 h 3867150"/>
                  <a:gd name="connsiteX6" fmla="*/ 619712 w 6734762"/>
                  <a:gd name="connsiteY6" fmla="*/ 419100 h 3867150"/>
                  <a:gd name="connsiteX7" fmla="*/ 467312 w 6734762"/>
                  <a:gd name="connsiteY7" fmla="*/ 482600 h 3867150"/>
                  <a:gd name="connsiteX8" fmla="*/ 410162 w 6734762"/>
                  <a:gd name="connsiteY8" fmla="*/ 520700 h 3867150"/>
                  <a:gd name="connsiteX9" fmla="*/ 416512 w 6734762"/>
                  <a:gd name="connsiteY9" fmla="*/ 520700 h 3867150"/>
                  <a:gd name="connsiteX10" fmla="*/ 486362 w 6734762"/>
                  <a:gd name="connsiteY10" fmla="*/ 527050 h 3867150"/>
                  <a:gd name="connsiteX11" fmla="*/ 10112 w 6734762"/>
                  <a:gd name="connsiteY11" fmla="*/ 952500 h 3867150"/>
                  <a:gd name="connsiteX12" fmla="*/ 178387 w 6734762"/>
                  <a:gd name="connsiteY12" fmla="*/ 1473200 h 3867150"/>
                  <a:gd name="connsiteX13" fmla="*/ 429212 w 6734762"/>
                  <a:gd name="connsiteY13" fmla="*/ 1606550 h 3867150"/>
                  <a:gd name="connsiteX14" fmla="*/ 689562 w 6734762"/>
                  <a:gd name="connsiteY14" fmla="*/ 1771650 h 3867150"/>
                  <a:gd name="connsiteX15" fmla="*/ 772112 w 6734762"/>
                  <a:gd name="connsiteY15" fmla="*/ 1885950 h 3867150"/>
                  <a:gd name="connsiteX16" fmla="*/ 899112 w 6734762"/>
                  <a:gd name="connsiteY16" fmla="*/ 1987550 h 3867150"/>
                  <a:gd name="connsiteX17" fmla="*/ 1108662 w 6734762"/>
                  <a:gd name="connsiteY17" fmla="*/ 2076450 h 3867150"/>
                  <a:gd name="connsiteX18" fmla="*/ 1381712 w 6734762"/>
                  <a:gd name="connsiteY18" fmla="*/ 2178050 h 3867150"/>
                  <a:gd name="connsiteX19" fmla="*/ 1527762 w 6734762"/>
                  <a:gd name="connsiteY19" fmla="*/ 2286000 h 3867150"/>
                  <a:gd name="connsiteX20" fmla="*/ 1673812 w 6734762"/>
                  <a:gd name="connsiteY20" fmla="*/ 2419350 h 3867150"/>
                  <a:gd name="connsiteX21" fmla="*/ 1870662 w 6734762"/>
                  <a:gd name="connsiteY21" fmla="*/ 2755900 h 3867150"/>
                  <a:gd name="connsiteX22" fmla="*/ 2029412 w 6734762"/>
                  <a:gd name="connsiteY22" fmla="*/ 2984500 h 3867150"/>
                  <a:gd name="connsiteX23" fmla="*/ 2334212 w 6734762"/>
                  <a:gd name="connsiteY23" fmla="*/ 3251200 h 3867150"/>
                  <a:gd name="connsiteX24" fmla="*/ 2581862 w 6734762"/>
                  <a:gd name="connsiteY24" fmla="*/ 3429000 h 3867150"/>
                  <a:gd name="connsiteX25" fmla="*/ 3032712 w 6734762"/>
                  <a:gd name="connsiteY25" fmla="*/ 3638550 h 3867150"/>
                  <a:gd name="connsiteX26" fmla="*/ 3381962 w 6734762"/>
                  <a:gd name="connsiteY26" fmla="*/ 3867150 h 3867150"/>
                  <a:gd name="connsiteX27" fmla="*/ 6734762 w 6734762"/>
                  <a:gd name="connsiteY27" fmla="*/ 2254250 h 3867150"/>
                  <a:gd name="connsiteX28" fmla="*/ 6671262 w 6734762"/>
                  <a:gd name="connsiteY28" fmla="*/ 2114550 h 3867150"/>
                  <a:gd name="connsiteX29" fmla="*/ 6652212 w 6734762"/>
                  <a:gd name="connsiteY29" fmla="*/ 2032000 h 3867150"/>
                  <a:gd name="connsiteX30" fmla="*/ 6569662 w 6734762"/>
                  <a:gd name="connsiteY30" fmla="*/ 1949450 h 3867150"/>
                  <a:gd name="connsiteX31" fmla="*/ 6512512 w 6734762"/>
                  <a:gd name="connsiteY31" fmla="*/ 1854200 h 3867150"/>
                  <a:gd name="connsiteX32" fmla="*/ 6512512 w 6734762"/>
                  <a:gd name="connsiteY32" fmla="*/ 1816100 h 3867150"/>
                  <a:gd name="connsiteX33" fmla="*/ 6582362 w 6734762"/>
                  <a:gd name="connsiteY33" fmla="*/ 1771650 h 3867150"/>
                  <a:gd name="connsiteX34" fmla="*/ 6645862 w 6734762"/>
                  <a:gd name="connsiteY34" fmla="*/ 1727200 h 3867150"/>
                  <a:gd name="connsiteX35" fmla="*/ 6645862 w 6734762"/>
                  <a:gd name="connsiteY35" fmla="*/ 1676400 h 3867150"/>
                  <a:gd name="connsiteX36" fmla="*/ 6436312 w 6734762"/>
                  <a:gd name="connsiteY36" fmla="*/ 1574800 h 3867150"/>
                  <a:gd name="connsiteX37" fmla="*/ 6328362 w 6734762"/>
                  <a:gd name="connsiteY37" fmla="*/ 1492250 h 3867150"/>
                  <a:gd name="connsiteX38" fmla="*/ 6214062 w 6734762"/>
                  <a:gd name="connsiteY38" fmla="*/ 1435100 h 3867150"/>
                  <a:gd name="connsiteX39" fmla="*/ 6188662 w 6734762"/>
                  <a:gd name="connsiteY39" fmla="*/ 1384300 h 3867150"/>
                  <a:gd name="connsiteX40" fmla="*/ 6068012 w 6734762"/>
                  <a:gd name="connsiteY40" fmla="*/ 1301750 h 3867150"/>
                  <a:gd name="connsiteX41" fmla="*/ 5902912 w 6734762"/>
                  <a:gd name="connsiteY41" fmla="*/ 1219200 h 3867150"/>
                  <a:gd name="connsiteX42" fmla="*/ 5769562 w 6734762"/>
                  <a:gd name="connsiteY42" fmla="*/ 1117600 h 3867150"/>
                  <a:gd name="connsiteX43" fmla="*/ 5560012 w 6734762"/>
                  <a:gd name="connsiteY43" fmla="*/ 1054100 h 3867150"/>
                  <a:gd name="connsiteX44" fmla="*/ 5502862 w 6734762"/>
                  <a:gd name="connsiteY44" fmla="*/ 952500 h 3867150"/>
                  <a:gd name="connsiteX45" fmla="*/ 5439362 w 6734762"/>
                  <a:gd name="connsiteY45" fmla="*/ 831850 h 3867150"/>
                  <a:gd name="connsiteX46" fmla="*/ 5445712 w 6734762"/>
                  <a:gd name="connsiteY46" fmla="*/ 730250 h 3867150"/>
                  <a:gd name="connsiteX47" fmla="*/ 5413962 w 6734762"/>
                  <a:gd name="connsiteY47" fmla="*/ 666750 h 3867150"/>
                  <a:gd name="connsiteX48" fmla="*/ 5013912 w 6734762"/>
                  <a:gd name="connsiteY48" fmla="*/ 787400 h 3867150"/>
                  <a:gd name="connsiteX49" fmla="*/ 4880562 w 6734762"/>
                  <a:gd name="connsiteY49" fmla="*/ 857250 h 3867150"/>
                  <a:gd name="connsiteX50" fmla="*/ 4613862 w 6734762"/>
                  <a:gd name="connsiteY50" fmla="*/ 825500 h 3867150"/>
                  <a:gd name="connsiteX51" fmla="*/ 4232862 w 6734762"/>
                  <a:gd name="connsiteY51" fmla="*/ 800100 h 3867150"/>
                  <a:gd name="connsiteX52" fmla="*/ 4067762 w 6734762"/>
                  <a:gd name="connsiteY52" fmla="*/ 736600 h 3867150"/>
                  <a:gd name="connsiteX53" fmla="*/ 3909012 w 6734762"/>
                  <a:gd name="connsiteY53" fmla="*/ 742950 h 3867150"/>
                  <a:gd name="connsiteX54" fmla="*/ 3559762 w 6734762"/>
                  <a:gd name="connsiteY54" fmla="*/ 787400 h 3867150"/>
                  <a:gd name="connsiteX55" fmla="*/ 3451812 w 6734762"/>
                  <a:gd name="connsiteY55" fmla="*/ 768350 h 3867150"/>
                  <a:gd name="connsiteX56" fmla="*/ 3451812 w 6734762"/>
                  <a:gd name="connsiteY56" fmla="*/ 768350 h 3867150"/>
                  <a:gd name="connsiteX57" fmla="*/ 3286712 w 6734762"/>
                  <a:gd name="connsiteY57" fmla="*/ 819150 h 3867150"/>
                  <a:gd name="connsiteX58" fmla="*/ 3286712 w 6734762"/>
                  <a:gd name="connsiteY58" fmla="*/ 819150 h 3867150"/>
                  <a:gd name="connsiteX59" fmla="*/ 3185112 w 6734762"/>
                  <a:gd name="connsiteY59" fmla="*/ 850900 h 3867150"/>
                  <a:gd name="connsiteX60" fmla="*/ 2988262 w 6734762"/>
                  <a:gd name="connsiteY60" fmla="*/ 819150 h 3867150"/>
                  <a:gd name="connsiteX61" fmla="*/ 2740612 w 6734762"/>
                  <a:gd name="connsiteY61" fmla="*/ 768350 h 3867150"/>
                  <a:gd name="connsiteX62" fmla="*/ 2645362 w 6734762"/>
                  <a:gd name="connsiteY62" fmla="*/ 742950 h 3867150"/>
                  <a:gd name="connsiteX63" fmla="*/ 2492962 w 6734762"/>
                  <a:gd name="connsiteY63" fmla="*/ 539750 h 3867150"/>
                  <a:gd name="connsiteX64" fmla="*/ 2461212 w 6734762"/>
                  <a:gd name="connsiteY64" fmla="*/ 450850 h 3867150"/>
                  <a:gd name="connsiteX65" fmla="*/ 2315162 w 6734762"/>
                  <a:gd name="connsiteY65" fmla="*/ 387350 h 3867150"/>
                  <a:gd name="connsiteX66" fmla="*/ 2232612 w 6734762"/>
                  <a:gd name="connsiteY66" fmla="*/ 330200 h 3867150"/>
                  <a:gd name="connsiteX67" fmla="*/ 2029412 w 6734762"/>
                  <a:gd name="connsiteY67" fmla="*/ 260350 h 3867150"/>
                  <a:gd name="connsiteX68" fmla="*/ 1953212 w 6734762"/>
                  <a:gd name="connsiteY68" fmla="*/ 247650 h 3867150"/>
                  <a:gd name="connsiteX69" fmla="*/ 1877012 w 6734762"/>
                  <a:gd name="connsiteY69" fmla="*/ 95250 h 3867150"/>
                  <a:gd name="connsiteX70" fmla="*/ 1692862 w 6734762"/>
                  <a:gd name="connsiteY70" fmla="*/ 0 h 3867150"/>
                  <a:gd name="connsiteX0" fmla="*/ 1704109 w 6746009"/>
                  <a:gd name="connsiteY0" fmla="*/ 0 h 3867150"/>
                  <a:gd name="connsiteX1" fmla="*/ 1589809 w 6746009"/>
                  <a:gd name="connsiteY1" fmla="*/ 44450 h 3867150"/>
                  <a:gd name="connsiteX2" fmla="*/ 1437409 w 6746009"/>
                  <a:gd name="connsiteY2" fmla="*/ 76200 h 3867150"/>
                  <a:gd name="connsiteX3" fmla="*/ 1335809 w 6746009"/>
                  <a:gd name="connsiteY3" fmla="*/ 101600 h 3867150"/>
                  <a:gd name="connsiteX4" fmla="*/ 1126259 w 6746009"/>
                  <a:gd name="connsiteY4" fmla="*/ 165100 h 3867150"/>
                  <a:gd name="connsiteX5" fmla="*/ 777009 w 6746009"/>
                  <a:gd name="connsiteY5" fmla="*/ 361950 h 3867150"/>
                  <a:gd name="connsiteX6" fmla="*/ 630959 w 6746009"/>
                  <a:gd name="connsiteY6" fmla="*/ 419100 h 3867150"/>
                  <a:gd name="connsiteX7" fmla="*/ 478559 w 6746009"/>
                  <a:gd name="connsiteY7" fmla="*/ 482600 h 3867150"/>
                  <a:gd name="connsiteX8" fmla="*/ 421409 w 6746009"/>
                  <a:gd name="connsiteY8" fmla="*/ 520700 h 3867150"/>
                  <a:gd name="connsiteX9" fmla="*/ 427759 w 6746009"/>
                  <a:gd name="connsiteY9" fmla="*/ 520700 h 3867150"/>
                  <a:gd name="connsiteX10" fmla="*/ 202334 w 6746009"/>
                  <a:gd name="connsiteY10" fmla="*/ 679450 h 3867150"/>
                  <a:gd name="connsiteX11" fmla="*/ 21359 w 6746009"/>
                  <a:gd name="connsiteY11" fmla="*/ 952500 h 3867150"/>
                  <a:gd name="connsiteX12" fmla="*/ 189634 w 6746009"/>
                  <a:gd name="connsiteY12" fmla="*/ 1473200 h 3867150"/>
                  <a:gd name="connsiteX13" fmla="*/ 440459 w 6746009"/>
                  <a:gd name="connsiteY13" fmla="*/ 1606550 h 3867150"/>
                  <a:gd name="connsiteX14" fmla="*/ 700809 w 6746009"/>
                  <a:gd name="connsiteY14" fmla="*/ 1771650 h 3867150"/>
                  <a:gd name="connsiteX15" fmla="*/ 783359 w 6746009"/>
                  <a:gd name="connsiteY15" fmla="*/ 1885950 h 3867150"/>
                  <a:gd name="connsiteX16" fmla="*/ 910359 w 6746009"/>
                  <a:gd name="connsiteY16" fmla="*/ 1987550 h 3867150"/>
                  <a:gd name="connsiteX17" fmla="*/ 1119909 w 6746009"/>
                  <a:gd name="connsiteY17" fmla="*/ 2076450 h 3867150"/>
                  <a:gd name="connsiteX18" fmla="*/ 1392959 w 6746009"/>
                  <a:gd name="connsiteY18" fmla="*/ 2178050 h 3867150"/>
                  <a:gd name="connsiteX19" fmla="*/ 1539009 w 6746009"/>
                  <a:gd name="connsiteY19" fmla="*/ 2286000 h 3867150"/>
                  <a:gd name="connsiteX20" fmla="*/ 1685059 w 6746009"/>
                  <a:gd name="connsiteY20" fmla="*/ 2419350 h 3867150"/>
                  <a:gd name="connsiteX21" fmla="*/ 1881909 w 6746009"/>
                  <a:gd name="connsiteY21" fmla="*/ 2755900 h 3867150"/>
                  <a:gd name="connsiteX22" fmla="*/ 2040659 w 6746009"/>
                  <a:gd name="connsiteY22" fmla="*/ 2984500 h 3867150"/>
                  <a:gd name="connsiteX23" fmla="*/ 2345459 w 6746009"/>
                  <a:gd name="connsiteY23" fmla="*/ 3251200 h 3867150"/>
                  <a:gd name="connsiteX24" fmla="*/ 2593109 w 6746009"/>
                  <a:gd name="connsiteY24" fmla="*/ 3429000 h 3867150"/>
                  <a:gd name="connsiteX25" fmla="*/ 3043959 w 6746009"/>
                  <a:gd name="connsiteY25" fmla="*/ 3638550 h 3867150"/>
                  <a:gd name="connsiteX26" fmla="*/ 3393209 w 6746009"/>
                  <a:gd name="connsiteY26" fmla="*/ 3867150 h 3867150"/>
                  <a:gd name="connsiteX27" fmla="*/ 6746009 w 6746009"/>
                  <a:gd name="connsiteY27" fmla="*/ 2254250 h 3867150"/>
                  <a:gd name="connsiteX28" fmla="*/ 6682509 w 6746009"/>
                  <a:gd name="connsiteY28" fmla="*/ 2114550 h 3867150"/>
                  <a:gd name="connsiteX29" fmla="*/ 6663459 w 6746009"/>
                  <a:gd name="connsiteY29" fmla="*/ 2032000 h 3867150"/>
                  <a:gd name="connsiteX30" fmla="*/ 6580909 w 6746009"/>
                  <a:gd name="connsiteY30" fmla="*/ 1949450 h 3867150"/>
                  <a:gd name="connsiteX31" fmla="*/ 6523759 w 6746009"/>
                  <a:gd name="connsiteY31" fmla="*/ 1854200 h 3867150"/>
                  <a:gd name="connsiteX32" fmla="*/ 6523759 w 6746009"/>
                  <a:gd name="connsiteY32" fmla="*/ 1816100 h 3867150"/>
                  <a:gd name="connsiteX33" fmla="*/ 6593609 w 6746009"/>
                  <a:gd name="connsiteY33" fmla="*/ 1771650 h 3867150"/>
                  <a:gd name="connsiteX34" fmla="*/ 6657109 w 6746009"/>
                  <a:gd name="connsiteY34" fmla="*/ 1727200 h 3867150"/>
                  <a:gd name="connsiteX35" fmla="*/ 6657109 w 6746009"/>
                  <a:gd name="connsiteY35" fmla="*/ 1676400 h 3867150"/>
                  <a:gd name="connsiteX36" fmla="*/ 6447559 w 6746009"/>
                  <a:gd name="connsiteY36" fmla="*/ 1574800 h 3867150"/>
                  <a:gd name="connsiteX37" fmla="*/ 6339609 w 6746009"/>
                  <a:gd name="connsiteY37" fmla="*/ 1492250 h 3867150"/>
                  <a:gd name="connsiteX38" fmla="*/ 6225309 w 6746009"/>
                  <a:gd name="connsiteY38" fmla="*/ 1435100 h 3867150"/>
                  <a:gd name="connsiteX39" fmla="*/ 6199909 w 6746009"/>
                  <a:gd name="connsiteY39" fmla="*/ 1384300 h 3867150"/>
                  <a:gd name="connsiteX40" fmla="*/ 6079259 w 6746009"/>
                  <a:gd name="connsiteY40" fmla="*/ 1301750 h 3867150"/>
                  <a:gd name="connsiteX41" fmla="*/ 5914159 w 6746009"/>
                  <a:gd name="connsiteY41" fmla="*/ 1219200 h 3867150"/>
                  <a:gd name="connsiteX42" fmla="*/ 5780809 w 6746009"/>
                  <a:gd name="connsiteY42" fmla="*/ 1117600 h 3867150"/>
                  <a:gd name="connsiteX43" fmla="*/ 5571259 w 6746009"/>
                  <a:gd name="connsiteY43" fmla="*/ 1054100 h 3867150"/>
                  <a:gd name="connsiteX44" fmla="*/ 5514109 w 6746009"/>
                  <a:gd name="connsiteY44" fmla="*/ 952500 h 3867150"/>
                  <a:gd name="connsiteX45" fmla="*/ 5450609 w 6746009"/>
                  <a:gd name="connsiteY45" fmla="*/ 831850 h 3867150"/>
                  <a:gd name="connsiteX46" fmla="*/ 5456959 w 6746009"/>
                  <a:gd name="connsiteY46" fmla="*/ 730250 h 3867150"/>
                  <a:gd name="connsiteX47" fmla="*/ 5425209 w 6746009"/>
                  <a:gd name="connsiteY47" fmla="*/ 666750 h 3867150"/>
                  <a:gd name="connsiteX48" fmla="*/ 5025159 w 6746009"/>
                  <a:gd name="connsiteY48" fmla="*/ 787400 h 3867150"/>
                  <a:gd name="connsiteX49" fmla="*/ 4891809 w 6746009"/>
                  <a:gd name="connsiteY49" fmla="*/ 857250 h 3867150"/>
                  <a:gd name="connsiteX50" fmla="*/ 4625109 w 6746009"/>
                  <a:gd name="connsiteY50" fmla="*/ 825500 h 3867150"/>
                  <a:gd name="connsiteX51" fmla="*/ 4244109 w 6746009"/>
                  <a:gd name="connsiteY51" fmla="*/ 800100 h 3867150"/>
                  <a:gd name="connsiteX52" fmla="*/ 4079009 w 6746009"/>
                  <a:gd name="connsiteY52" fmla="*/ 736600 h 3867150"/>
                  <a:gd name="connsiteX53" fmla="*/ 3920259 w 6746009"/>
                  <a:gd name="connsiteY53" fmla="*/ 742950 h 3867150"/>
                  <a:gd name="connsiteX54" fmla="*/ 3571009 w 6746009"/>
                  <a:gd name="connsiteY54" fmla="*/ 787400 h 3867150"/>
                  <a:gd name="connsiteX55" fmla="*/ 3463059 w 6746009"/>
                  <a:gd name="connsiteY55" fmla="*/ 768350 h 3867150"/>
                  <a:gd name="connsiteX56" fmla="*/ 3463059 w 6746009"/>
                  <a:gd name="connsiteY56" fmla="*/ 768350 h 3867150"/>
                  <a:gd name="connsiteX57" fmla="*/ 3297959 w 6746009"/>
                  <a:gd name="connsiteY57" fmla="*/ 819150 h 3867150"/>
                  <a:gd name="connsiteX58" fmla="*/ 3297959 w 6746009"/>
                  <a:gd name="connsiteY58" fmla="*/ 819150 h 3867150"/>
                  <a:gd name="connsiteX59" fmla="*/ 3196359 w 6746009"/>
                  <a:gd name="connsiteY59" fmla="*/ 850900 h 3867150"/>
                  <a:gd name="connsiteX60" fmla="*/ 2999509 w 6746009"/>
                  <a:gd name="connsiteY60" fmla="*/ 819150 h 3867150"/>
                  <a:gd name="connsiteX61" fmla="*/ 2751859 w 6746009"/>
                  <a:gd name="connsiteY61" fmla="*/ 768350 h 3867150"/>
                  <a:gd name="connsiteX62" fmla="*/ 2656609 w 6746009"/>
                  <a:gd name="connsiteY62" fmla="*/ 742950 h 3867150"/>
                  <a:gd name="connsiteX63" fmla="*/ 2504209 w 6746009"/>
                  <a:gd name="connsiteY63" fmla="*/ 539750 h 3867150"/>
                  <a:gd name="connsiteX64" fmla="*/ 2472459 w 6746009"/>
                  <a:gd name="connsiteY64" fmla="*/ 450850 h 3867150"/>
                  <a:gd name="connsiteX65" fmla="*/ 2326409 w 6746009"/>
                  <a:gd name="connsiteY65" fmla="*/ 387350 h 3867150"/>
                  <a:gd name="connsiteX66" fmla="*/ 2243859 w 6746009"/>
                  <a:gd name="connsiteY66" fmla="*/ 330200 h 3867150"/>
                  <a:gd name="connsiteX67" fmla="*/ 2040659 w 6746009"/>
                  <a:gd name="connsiteY67" fmla="*/ 260350 h 3867150"/>
                  <a:gd name="connsiteX68" fmla="*/ 1964459 w 6746009"/>
                  <a:gd name="connsiteY68" fmla="*/ 247650 h 3867150"/>
                  <a:gd name="connsiteX69" fmla="*/ 1888259 w 6746009"/>
                  <a:gd name="connsiteY69" fmla="*/ 95250 h 3867150"/>
                  <a:gd name="connsiteX70" fmla="*/ 1704109 w 6746009"/>
                  <a:gd name="connsiteY70" fmla="*/ 0 h 3867150"/>
                  <a:gd name="connsiteX0" fmla="*/ 1723212 w 6765112"/>
                  <a:gd name="connsiteY0" fmla="*/ 0 h 3867150"/>
                  <a:gd name="connsiteX1" fmla="*/ 1608912 w 6765112"/>
                  <a:gd name="connsiteY1" fmla="*/ 44450 h 3867150"/>
                  <a:gd name="connsiteX2" fmla="*/ 1456512 w 6765112"/>
                  <a:gd name="connsiteY2" fmla="*/ 76200 h 3867150"/>
                  <a:gd name="connsiteX3" fmla="*/ 1354912 w 6765112"/>
                  <a:gd name="connsiteY3" fmla="*/ 101600 h 3867150"/>
                  <a:gd name="connsiteX4" fmla="*/ 1145362 w 6765112"/>
                  <a:gd name="connsiteY4" fmla="*/ 165100 h 3867150"/>
                  <a:gd name="connsiteX5" fmla="*/ 796112 w 6765112"/>
                  <a:gd name="connsiteY5" fmla="*/ 361950 h 3867150"/>
                  <a:gd name="connsiteX6" fmla="*/ 650062 w 6765112"/>
                  <a:gd name="connsiteY6" fmla="*/ 419100 h 3867150"/>
                  <a:gd name="connsiteX7" fmla="*/ 497662 w 6765112"/>
                  <a:gd name="connsiteY7" fmla="*/ 482600 h 3867150"/>
                  <a:gd name="connsiteX8" fmla="*/ 440512 w 6765112"/>
                  <a:gd name="connsiteY8" fmla="*/ 520700 h 3867150"/>
                  <a:gd name="connsiteX9" fmla="*/ 446862 w 6765112"/>
                  <a:gd name="connsiteY9" fmla="*/ 520700 h 3867150"/>
                  <a:gd name="connsiteX10" fmla="*/ 221437 w 6765112"/>
                  <a:gd name="connsiteY10" fmla="*/ 679450 h 3867150"/>
                  <a:gd name="connsiteX11" fmla="*/ 40462 w 6765112"/>
                  <a:gd name="connsiteY11" fmla="*/ 952500 h 3867150"/>
                  <a:gd name="connsiteX12" fmla="*/ 2364 w 6765112"/>
                  <a:gd name="connsiteY12" fmla="*/ 1155700 h 3867150"/>
                  <a:gd name="connsiteX13" fmla="*/ 208737 w 6765112"/>
                  <a:gd name="connsiteY13" fmla="*/ 1473200 h 3867150"/>
                  <a:gd name="connsiteX14" fmla="*/ 459562 w 6765112"/>
                  <a:gd name="connsiteY14" fmla="*/ 1606550 h 3867150"/>
                  <a:gd name="connsiteX15" fmla="*/ 719912 w 6765112"/>
                  <a:gd name="connsiteY15" fmla="*/ 1771650 h 3867150"/>
                  <a:gd name="connsiteX16" fmla="*/ 802462 w 6765112"/>
                  <a:gd name="connsiteY16" fmla="*/ 1885950 h 3867150"/>
                  <a:gd name="connsiteX17" fmla="*/ 929462 w 6765112"/>
                  <a:gd name="connsiteY17" fmla="*/ 1987550 h 3867150"/>
                  <a:gd name="connsiteX18" fmla="*/ 1139012 w 6765112"/>
                  <a:gd name="connsiteY18" fmla="*/ 2076450 h 3867150"/>
                  <a:gd name="connsiteX19" fmla="*/ 1412062 w 6765112"/>
                  <a:gd name="connsiteY19" fmla="*/ 2178050 h 3867150"/>
                  <a:gd name="connsiteX20" fmla="*/ 1558112 w 6765112"/>
                  <a:gd name="connsiteY20" fmla="*/ 2286000 h 3867150"/>
                  <a:gd name="connsiteX21" fmla="*/ 1704162 w 6765112"/>
                  <a:gd name="connsiteY21" fmla="*/ 2419350 h 3867150"/>
                  <a:gd name="connsiteX22" fmla="*/ 1901012 w 6765112"/>
                  <a:gd name="connsiteY22" fmla="*/ 2755900 h 3867150"/>
                  <a:gd name="connsiteX23" fmla="*/ 2059762 w 6765112"/>
                  <a:gd name="connsiteY23" fmla="*/ 2984500 h 3867150"/>
                  <a:gd name="connsiteX24" fmla="*/ 2364562 w 6765112"/>
                  <a:gd name="connsiteY24" fmla="*/ 3251200 h 3867150"/>
                  <a:gd name="connsiteX25" fmla="*/ 2612212 w 6765112"/>
                  <a:gd name="connsiteY25" fmla="*/ 3429000 h 3867150"/>
                  <a:gd name="connsiteX26" fmla="*/ 3063062 w 6765112"/>
                  <a:gd name="connsiteY26" fmla="*/ 3638550 h 3867150"/>
                  <a:gd name="connsiteX27" fmla="*/ 3412312 w 6765112"/>
                  <a:gd name="connsiteY27" fmla="*/ 3867150 h 3867150"/>
                  <a:gd name="connsiteX28" fmla="*/ 6765112 w 6765112"/>
                  <a:gd name="connsiteY28" fmla="*/ 2254250 h 3867150"/>
                  <a:gd name="connsiteX29" fmla="*/ 6701612 w 6765112"/>
                  <a:gd name="connsiteY29" fmla="*/ 2114550 h 3867150"/>
                  <a:gd name="connsiteX30" fmla="*/ 6682562 w 6765112"/>
                  <a:gd name="connsiteY30" fmla="*/ 2032000 h 3867150"/>
                  <a:gd name="connsiteX31" fmla="*/ 6600012 w 6765112"/>
                  <a:gd name="connsiteY31" fmla="*/ 1949450 h 3867150"/>
                  <a:gd name="connsiteX32" fmla="*/ 6542862 w 6765112"/>
                  <a:gd name="connsiteY32" fmla="*/ 1854200 h 3867150"/>
                  <a:gd name="connsiteX33" fmla="*/ 6542862 w 6765112"/>
                  <a:gd name="connsiteY33" fmla="*/ 1816100 h 3867150"/>
                  <a:gd name="connsiteX34" fmla="*/ 6612712 w 6765112"/>
                  <a:gd name="connsiteY34" fmla="*/ 1771650 h 3867150"/>
                  <a:gd name="connsiteX35" fmla="*/ 6676212 w 6765112"/>
                  <a:gd name="connsiteY35" fmla="*/ 1727200 h 3867150"/>
                  <a:gd name="connsiteX36" fmla="*/ 6676212 w 6765112"/>
                  <a:gd name="connsiteY36" fmla="*/ 1676400 h 3867150"/>
                  <a:gd name="connsiteX37" fmla="*/ 6466662 w 6765112"/>
                  <a:gd name="connsiteY37" fmla="*/ 1574800 h 3867150"/>
                  <a:gd name="connsiteX38" fmla="*/ 6358712 w 6765112"/>
                  <a:gd name="connsiteY38" fmla="*/ 1492250 h 3867150"/>
                  <a:gd name="connsiteX39" fmla="*/ 6244412 w 6765112"/>
                  <a:gd name="connsiteY39" fmla="*/ 1435100 h 3867150"/>
                  <a:gd name="connsiteX40" fmla="*/ 6219012 w 6765112"/>
                  <a:gd name="connsiteY40" fmla="*/ 1384300 h 3867150"/>
                  <a:gd name="connsiteX41" fmla="*/ 6098362 w 6765112"/>
                  <a:gd name="connsiteY41" fmla="*/ 1301750 h 3867150"/>
                  <a:gd name="connsiteX42" fmla="*/ 5933262 w 6765112"/>
                  <a:gd name="connsiteY42" fmla="*/ 1219200 h 3867150"/>
                  <a:gd name="connsiteX43" fmla="*/ 5799912 w 6765112"/>
                  <a:gd name="connsiteY43" fmla="*/ 1117600 h 3867150"/>
                  <a:gd name="connsiteX44" fmla="*/ 5590362 w 6765112"/>
                  <a:gd name="connsiteY44" fmla="*/ 1054100 h 3867150"/>
                  <a:gd name="connsiteX45" fmla="*/ 5533212 w 6765112"/>
                  <a:gd name="connsiteY45" fmla="*/ 952500 h 3867150"/>
                  <a:gd name="connsiteX46" fmla="*/ 5469712 w 6765112"/>
                  <a:gd name="connsiteY46" fmla="*/ 831850 h 3867150"/>
                  <a:gd name="connsiteX47" fmla="*/ 5476062 w 6765112"/>
                  <a:gd name="connsiteY47" fmla="*/ 730250 h 3867150"/>
                  <a:gd name="connsiteX48" fmla="*/ 5444312 w 6765112"/>
                  <a:gd name="connsiteY48" fmla="*/ 666750 h 3867150"/>
                  <a:gd name="connsiteX49" fmla="*/ 5044262 w 6765112"/>
                  <a:gd name="connsiteY49" fmla="*/ 787400 h 3867150"/>
                  <a:gd name="connsiteX50" fmla="*/ 4910912 w 6765112"/>
                  <a:gd name="connsiteY50" fmla="*/ 857250 h 3867150"/>
                  <a:gd name="connsiteX51" fmla="*/ 4644212 w 6765112"/>
                  <a:gd name="connsiteY51" fmla="*/ 825500 h 3867150"/>
                  <a:gd name="connsiteX52" fmla="*/ 4263212 w 6765112"/>
                  <a:gd name="connsiteY52" fmla="*/ 800100 h 3867150"/>
                  <a:gd name="connsiteX53" fmla="*/ 4098112 w 6765112"/>
                  <a:gd name="connsiteY53" fmla="*/ 736600 h 3867150"/>
                  <a:gd name="connsiteX54" fmla="*/ 3939362 w 6765112"/>
                  <a:gd name="connsiteY54" fmla="*/ 742950 h 3867150"/>
                  <a:gd name="connsiteX55" fmla="*/ 3590112 w 6765112"/>
                  <a:gd name="connsiteY55" fmla="*/ 787400 h 3867150"/>
                  <a:gd name="connsiteX56" fmla="*/ 3482162 w 6765112"/>
                  <a:gd name="connsiteY56" fmla="*/ 768350 h 3867150"/>
                  <a:gd name="connsiteX57" fmla="*/ 3482162 w 6765112"/>
                  <a:gd name="connsiteY57" fmla="*/ 768350 h 3867150"/>
                  <a:gd name="connsiteX58" fmla="*/ 3317062 w 6765112"/>
                  <a:gd name="connsiteY58" fmla="*/ 819150 h 3867150"/>
                  <a:gd name="connsiteX59" fmla="*/ 3317062 w 6765112"/>
                  <a:gd name="connsiteY59" fmla="*/ 819150 h 3867150"/>
                  <a:gd name="connsiteX60" fmla="*/ 3215462 w 6765112"/>
                  <a:gd name="connsiteY60" fmla="*/ 850900 h 3867150"/>
                  <a:gd name="connsiteX61" fmla="*/ 3018612 w 6765112"/>
                  <a:gd name="connsiteY61" fmla="*/ 819150 h 3867150"/>
                  <a:gd name="connsiteX62" fmla="*/ 2770962 w 6765112"/>
                  <a:gd name="connsiteY62" fmla="*/ 768350 h 3867150"/>
                  <a:gd name="connsiteX63" fmla="*/ 2675712 w 6765112"/>
                  <a:gd name="connsiteY63" fmla="*/ 742950 h 3867150"/>
                  <a:gd name="connsiteX64" fmla="*/ 2523312 w 6765112"/>
                  <a:gd name="connsiteY64" fmla="*/ 539750 h 3867150"/>
                  <a:gd name="connsiteX65" fmla="*/ 2491562 w 6765112"/>
                  <a:gd name="connsiteY65" fmla="*/ 450850 h 3867150"/>
                  <a:gd name="connsiteX66" fmla="*/ 2345512 w 6765112"/>
                  <a:gd name="connsiteY66" fmla="*/ 387350 h 3867150"/>
                  <a:gd name="connsiteX67" fmla="*/ 2262962 w 6765112"/>
                  <a:gd name="connsiteY67" fmla="*/ 330200 h 3867150"/>
                  <a:gd name="connsiteX68" fmla="*/ 2059762 w 6765112"/>
                  <a:gd name="connsiteY68" fmla="*/ 260350 h 3867150"/>
                  <a:gd name="connsiteX69" fmla="*/ 1983562 w 6765112"/>
                  <a:gd name="connsiteY69" fmla="*/ 247650 h 3867150"/>
                  <a:gd name="connsiteX70" fmla="*/ 1907362 w 6765112"/>
                  <a:gd name="connsiteY70" fmla="*/ 95250 h 3867150"/>
                  <a:gd name="connsiteX71" fmla="*/ 1723212 w 6765112"/>
                  <a:gd name="connsiteY71" fmla="*/ 0 h 3867150"/>
                  <a:gd name="connsiteX0" fmla="*/ 1723212 w 6765112"/>
                  <a:gd name="connsiteY0" fmla="*/ 0 h 3867150"/>
                  <a:gd name="connsiteX1" fmla="*/ 1608912 w 6765112"/>
                  <a:gd name="connsiteY1" fmla="*/ 44450 h 3867150"/>
                  <a:gd name="connsiteX2" fmla="*/ 1456512 w 6765112"/>
                  <a:gd name="connsiteY2" fmla="*/ 76200 h 3867150"/>
                  <a:gd name="connsiteX3" fmla="*/ 1354912 w 6765112"/>
                  <a:gd name="connsiteY3" fmla="*/ 101600 h 3867150"/>
                  <a:gd name="connsiteX4" fmla="*/ 1145362 w 6765112"/>
                  <a:gd name="connsiteY4" fmla="*/ 165100 h 3867150"/>
                  <a:gd name="connsiteX5" fmla="*/ 796112 w 6765112"/>
                  <a:gd name="connsiteY5" fmla="*/ 361950 h 3867150"/>
                  <a:gd name="connsiteX6" fmla="*/ 650062 w 6765112"/>
                  <a:gd name="connsiteY6" fmla="*/ 419100 h 3867150"/>
                  <a:gd name="connsiteX7" fmla="*/ 497662 w 6765112"/>
                  <a:gd name="connsiteY7" fmla="*/ 482600 h 3867150"/>
                  <a:gd name="connsiteX8" fmla="*/ 440512 w 6765112"/>
                  <a:gd name="connsiteY8" fmla="*/ 520700 h 3867150"/>
                  <a:gd name="connsiteX9" fmla="*/ 446862 w 6765112"/>
                  <a:gd name="connsiteY9" fmla="*/ 520700 h 3867150"/>
                  <a:gd name="connsiteX10" fmla="*/ 221437 w 6765112"/>
                  <a:gd name="connsiteY10" fmla="*/ 679450 h 3867150"/>
                  <a:gd name="connsiteX11" fmla="*/ 116664 w 6765112"/>
                  <a:gd name="connsiteY11" fmla="*/ 812800 h 3867150"/>
                  <a:gd name="connsiteX12" fmla="*/ 40462 w 6765112"/>
                  <a:gd name="connsiteY12" fmla="*/ 952500 h 3867150"/>
                  <a:gd name="connsiteX13" fmla="*/ 2364 w 6765112"/>
                  <a:gd name="connsiteY13" fmla="*/ 1155700 h 3867150"/>
                  <a:gd name="connsiteX14" fmla="*/ 208737 w 6765112"/>
                  <a:gd name="connsiteY14" fmla="*/ 1473200 h 3867150"/>
                  <a:gd name="connsiteX15" fmla="*/ 459562 w 6765112"/>
                  <a:gd name="connsiteY15" fmla="*/ 1606550 h 3867150"/>
                  <a:gd name="connsiteX16" fmla="*/ 719912 w 6765112"/>
                  <a:gd name="connsiteY16" fmla="*/ 1771650 h 3867150"/>
                  <a:gd name="connsiteX17" fmla="*/ 802462 w 6765112"/>
                  <a:gd name="connsiteY17" fmla="*/ 1885950 h 3867150"/>
                  <a:gd name="connsiteX18" fmla="*/ 929462 w 6765112"/>
                  <a:gd name="connsiteY18" fmla="*/ 1987550 h 3867150"/>
                  <a:gd name="connsiteX19" fmla="*/ 1139012 w 6765112"/>
                  <a:gd name="connsiteY19" fmla="*/ 2076450 h 3867150"/>
                  <a:gd name="connsiteX20" fmla="*/ 1412062 w 6765112"/>
                  <a:gd name="connsiteY20" fmla="*/ 2178050 h 3867150"/>
                  <a:gd name="connsiteX21" fmla="*/ 1558112 w 6765112"/>
                  <a:gd name="connsiteY21" fmla="*/ 2286000 h 3867150"/>
                  <a:gd name="connsiteX22" fmla="*/ 1704162 w 6765112"/>
                  <a:gd name="connsiteY22" fmla="*/ 2419350 h 3867150"/>
                  <a:gd name="connsiteX23" fmla="*/ 1901012 w 6765112"/>
                  <a:gd name="connsiteY23" fmla="*/ 2755900 h 3867150"/>
                  <a:gd name="connsiteX24" fmla="*/ 2059762 w 6765112"/>
                  <a:gd name="connsiteY24" fmla="*/ 2984500 h 3867150"/>
                  <a:gd name="connsiteX25" fmla="*/ 2364562 w 6765112"/>
                  <a:gd name="connsiteY25" fmla="*/ 3251200 h 3867150"/>
                  <a:gd name="connsiteX26" fmla="*/ 2612212 w 6765112"/>
                  <a:gd name="connsiteY26" fmla="*/ 3429000 h 3867150"/>
                  <a:gd name="connsiteX27" fmla="*/ 3063062 w 6765112"/>
                  <a:gd name="connsiteY27" fmla="*/ 3638550 h 3867150"/>
                  <a:gd name="connsiteX28" fmla="*/ 3412312 w 6765112"/>
                  <a:gd name="connsiteY28" fmla="*/ 3867150 h 3867150"/>
                  <a:gd name="connsiteX29" fmla="*/ 6765112 w 6765112"/>
                  <a:gd name="connsiteY29" fmla="*/ 2254250 h 3867150"/>
                  <a:gd name="connsiteX30" fmla="*/ 6701612 w 6765112"/>
                  <a:gd name="connsiteY30" fmla="*/ 2114550 h 3867150"/>
                  <a:gd name="connsiteX31" fmla="*/ 6682562 w 6765112"/>
                  <a:gd name="connsiteY31" fmla="*/ 2032000 h 3867150"/>
                  <a:gd name="connsiteX32" fmla="*/ 6600012 w 6765112"/>
                  <a:gd name="connsiteY32" fmla="*/ 1949450 h 3867150"/>
                  <a:gd name="connsiteX33" fmla="*/ 6542862 w 6765112"/>
                  <a:gd name="connsiteY33" fmla="*/ 1854200 h 3867150"/>
                  <a:gd name="connsiteX34" fmla="*/ 6542862 w 6765112"/>
                  <a:gd name="connsiteY34" fmla="*/ 1816100 h 3867150"/>
                  <a:gd name="connsiteX35" fmla="*/ 6612712 w 6765112"/>
                  <a:gd name="connsiteY35" fmla="*/ 1771650 h 3867150"/>
                  <a:gd name="connsiteX36" fmla="*/ 6676212 w 6765112"/>
                  <a:gd name="connsiteY36" fmla="*/ 1727200 h 3867150"/>
                  <a:gd name="connsiteX37" fmla="*/ 6676212 w 6765112"/>
                  <a:gd name="connsiteY37" fmla="*/ 1676400 h 3867150"/>
                  <a:gd name="connsiteX38" fmla="*/ 6466662 w 6765112"/>
                  <a:gd name="connsiteY38" fmla="*/ 1574800 h 3867150"/>
                  <a:gd name="connsiteX39" fmla="*/ 6358712 w 6765112"/>
                  <a:gd name="connsiteY39" fmla="*/ 1492250 h 3867150"/>
                  <a:gd name="connsiteX40" fmla="*/ 6244412 w 6765112"/>
                  <a:gd name="connsiteY40" fmla="*/ 1435100 h 3867150"/>
                  <a:gd name="connsiteX41" fmla="*/ 6219012 w 6765112"/>
                  <a:gd name="connsiteY41" fmla="*/ 1384300 h 3867150"/>
                  <a:gd name="connsiteX42" fmla="*/ 6098362 w 6765112"/>
                  <a:gd name="connsiteY42" fmla="*/ 1301750 h 3867150"/>
                  <a:gd name="connsiteX43" fmla="*/ 5933262 w 6765112"/>
                  <a:gd name="connsiteY43" fmla="*/ 1219200 h 3867150"/>
                  <a:gd name="connsiteX44" fmla="*/ 5799912 w 6765112"/>
                  <a:gd name="connsiteY44" fmla="*/ 1117600 h 3867150"/>
                  <a:gd name="connsiteX45" fmla="*/ 5590362 w 6765112"/>
                  <a:gd name="connsiteY45" fmla="*/ 1054100 h 3867150"/>
                  <a:gd name="connsiteX46" fmla="*/ 5533212 w 6765112"/>
                  <a:gd name="connsiteY46" fmla="*/ 952500 h 3867150"/>
                  <a:gd name="connsiteX47" fmla="*/ 5469712 w 6765112"/>
                  <a:gd name="connsiteY47" fmla="*/ 831850 h 3867150"/>
                  <a:gd name="connsiteX48" fmla="*/ 5476062 w 6765112"/>
                  <a:gd name="connsiteY48" fmla="*/ 730250 h 3867150"/>
                  <a:gd name="connsiteX49" fmla="*/ 5444312 w 6765112"/>
                  <a:gd name="connsiteY49" fmla="*/ 666750 h 3867150"/>
                  <a:gd name="connsiteX50" fmla="*/ 5044262 w 6765112"/>
                  <a:gd name="connsiteY50" fmla="*/ 787400 h 3867150"/>
                  <a:gd name="connsiteX51" fmla="*/ 4910912 w 6765112"/>
                  <a:gd name="connsiteY51" fmla="*/ 857250 h 3867150"/>
                  <a:gd name="connsiteX52" fmla="*/ 4644212 w 6765112"/>
                  <a:gd name="connsiteY52" fmla="*/ 825500 h 3867150"/>
                  <a:gd name="connsiteX53" fmla="*/ 4263212 w 6765112"/>
                  <a:gd name="connsiteY53" fmla="*/ 800100 h 3867150"/>
                  <a:gd name="connsiteX54" fmla="*/ 4098112 w 6765112"/>
                  <a:gd name="connsiteY54" fmla="*/ 736600 h 3867150"/>
                  <a:gd name="connsiteX55" fmla="*/ 3939362 w 6765112"/>
                  <a:gd name="connsiteY55" fmla="*/ 742950 h 3867150"/>
                  <a:gd name="connsiteX56" fmla="*/ 3590112 w 6765112"/>
                  <a:gd name="connsiteY56" fmla="*/ 787400 h 3867150"/>
                  <a:gd name="connsiteX57" fmla="*/ 3482162 w 6765112"/>
                  <a:gd name="connsiteY57" fmla="*/ 768350 h 3867150"/>
                  <a:gd name="connsiteX58" fmla="*/ 3482162 w 6765112"/>
                  <a:gd name="connsiteY58" fmla="*/ 768350 h 3867150"/>
                  <a:gd name="connsiteX59" fmla="*/ 3317062 w 6765112"/>
                  <a:gd name="connsiteY59" fmla="*/ 819150 h 3867150"/>
                  <a:gd name="connsiteX60" fmla="*/ 3317062 w 6765112"/>
                  <a:gd name="connsiteY60" fmla="*/ 819150 h 3867150"/>
                  <a:gd name="connsiteX61" fmla="*/ 3215462 w 6765112"/>
                  <a:gd name="connsiteY61" fmla="*/ 850900 h 3867150"/>
                  <a:gd name="connsiteX62" fmla="*/ 3018612 w 6765112"/>
                  <a:gd name="connsiteY62" fmla="*/ 819150 h 3867150"/>
                  <a:gd name="connsiteX63" fmla="*/ 2770962 w 6765112"/>
                  <a:gd name="connsiteY63" fmla="*/ 768350 h 3867150"/>
                  <a:gd name="connsiteX64" fmla="*/ 2675712 w 6765112"/>
                  <a:gd name="connsiteY64" fmla="*/ 742950 h 3867150"/>
                  <a:gd name="connsiteX65" fmla="*/ 2523312 w 6765112"/>
                  <a:gd name="connsiteY65" fmla="*/ 539750 h 3867150"/>
                  <a:gd name="connsiteX66" fmla="*/ 2491562 w 6765112"/>
                  <a:gd name="connsiteY66" fmla="*/ 450850 h 3867150"/>
                  <a:gd name="connsiteX67" fmla="*/ 2345512 w 6765112"/>
                  <a:gd name="connsiteY67" fmla="*/ 387350 h 3867150"/>
                  <a:gd name="connsiteX68" fmla="*/ 2262962 w 6765112"/>
                  <a:gd name="connsiteY68" fmla="*/ 330200 h 3867150"/>
                  <a:gd name="connsiteX69" fmla="*/ 2059762 w 6765112"/>
                  <a:gd name="connsiteY69" fmla="*/ 260350 h 3867150"/>
                  <a:gd name="connsiteX70" fmla="*/ 1983562 w 6765112"/>
                  <a:gd name="connsiteY70" fmla="*/ 247650 h 3867150"/>
                  <a:gd name="connsiteX71" fmla="*/ 1907362 w 6765112"/>
                  <a:gd name="connsiteY71" fmla="*/ 95250 h 3867150"/>
                  <a:gd name="connsiteX72" fmla="*/ 1723212 w 6765112"/>
                  <a:gd name="connsiteY72" fmla="*/ 0 h 3867150"/>
                  <a:gd name="connsiteX0" fmla="*/ 1723212 w 6765112"/>
                  <a:gd name="connsiteY0" fmla="*/ 0 h 4707721"/>
                  <a:gd name="connsiteX1" fmla="*/ 1608912 w 6765112"/>
                  <a:gd name="connsiteY1" fmla="*/ 44450 h 4707721"/>
                  <a:gd name="connsiteX2" fmla="*/ 1456512 w 6765112"/>
                  <a:gd name="connsiteY2" fmla="*/ 76200 h 4707721"/>
                  <a:gd name="connsiteX3" fmla="*/ 1354912 w 6765112"/>
                  <a:gd name="connsiteY3" fmla="*/ 101600 h 4707721"/>
                  <a:gd name="connsiteX4" fmla="*/ 1145362 w 6765112"/>
                  <a:gd name="connsiteY4" fmla="*/ 165100 h 4707721"/>
                  <a:gd name="connsiteX5" fmla="*/ 796112 w 6765112"/>
                  <a:gd name="connsiteY5" fmla="*/ 361950 h 4707721"/>
                  <a:gd name="connsiteX6" fmla="*/ 650062 w 6765112"/>
                  <a:gd name="connsiteY6" fmla="*/ 419100 h 4707721"/>
                  <a:gd name="connsiteX7" fmla="*/ 497662 w 6765112"/>
                  <a:gd name="connsiteY7" fmla="*/ 482600 h 4707721"/>
                  <a:gd name="connsiteX8" fmla="*/ 440512 w 6765112"/>
                  <a:gd name="connsiteY8" fmla="*/ 520700 h 4707721"/>
                  <a:gd name="connsiteX9" fmla="*/ 446862 w 6765112"/>
                  <a:gd name="connsiteY9" fmla="*/ 520700 h 4707721"/>
                  <a:gd name="connsiteX10" fmla="*/ 221437 w 6765112"/>
                  <a:gd name="connsiteY10" fmla="*/ 679450 h 4707721"/>
                  <a:gd name="connsiteX11" fmla="*/ 116664 w 6765112"/>
                  <a:gd name="connsiteY11" fmla="*/ 812800 h 4707721"/>
                  <a:gd name="connsiteX12" fmla="*/ 40462 w 6765112"/>
                  <a:gd name="connsiteY12" fmla="*/ 952500 h 4707721"/>
                  <a:gd name="connsiteX13" fmla="*/ 2364 w 6765112"/>
                  <a:gd name="connsiteY13" fmla="*/ 1155700 h 4707721"/>
                  <a:gd name="connsiteX14" fmla="*/ 208737 w 6765112"/>
                  <a:gd name="connsiteY14" fmla="*/ 1473200 h 4707721"/>
                  <a:gd name="connsiteX15" fmla="*/ 459562 w 6765112"/>
                  <a:gd name="connsiteY15" fmla="*/ 1606550 h 4707721"/>
                  <a:gd name="connsiteX16" fmla="*/ 719912 w 6765112"/>
                  <a:gd name="connsiteY16" fmla="*/ 1771650 h 4707721"/>
                  <a:gd name="connsiteX17" fmla="*/ 802462 w 6765112"/>
                  <a:gd name="connsiteY17" fmla="*/ 1885950 h 4707721"/>
                  <a:gd name="connsiteX18" fmla="*/ 929462 w 6765112"/>
                  <a:gd name="connsiteY18" fmla="*/ 1987550 h 4707721"/>
                  <a:gd name="connsiteX19" fmla="*/ 1139012 w 6765112"/>
                  <a:gd name="connsiteY19" fmla="*/ 2076450 h 4707721"/>
                  <a:gd name="connsiteX20" fmla="*/ 1412062 w 6765112"/>
                  <a:gd name="connsiteY20" fmla="*/ 2178050 h 4707721"/>
                  <a:gd name="connsiteX21" fmla="*/ 1558112 w 6765112"/>
                  <a:gd name="connsiteY21" fmla="*/ 2286000 h 4707721"/>
                  <a:gd name="connsiteX22" fmla="*/ 1704162 w 6765112"/>
                  <a:gd name="connsiteY22" fmla="*/ 2419350 h 4707721"/>
                  <a:gd name="connsiteX23" fmla="*/ 1901012 w 6765112"/>
                  <a:gd name="connsiteY23" fmla="*/ 2755900 h 4707721"/>
                  <a:gd name="connsiteX24" fmla="*/ 2059762 w 6765112"/>
                  <a:gd name="connsiteY24" fmla="*/ 2984500 h 4707721"/>
                  <a:gd name="connsiteX25" fmla="*/ 2364562 w 6765112"/>
                  <a:gd name="connsiteY25" fmla="*/ 3251200 h 4707721"/>
                  <a:gd name="connsiteX26" fmla="*/ 2612212 w 6765112"/>
                  <a:gd name="connsiteY26" fmla="*/ 3429000 h 4707721"/>
                  <a:gd name="connsiteX27" fmla="*/ 3063062 w 6765112"/>
                  <a:gd name="connsiteY27" fmla="*/ 3638550 h 4707721"/>
                  <a:gd name="connsiteX28" fmla="*/ 3412312 w 6765112"/>
                  <a:gd name="connsiteY28" fmla="*/ 3867150 h 4707721"/>
                  <a:gd name="connsiteX29" fmla="*/ 6660339 w 6765112"/>
                  <a:gd name="connsiteY29" fmla="*/ 4660900 h 4707721"/>
                  <a:gd name="connsiteX30" fmla="*/ 6765112 w 6765112"/>
                  <a:gd name="connsiteY30" fmla="*/ 2254250 h 4707721"/>
                  <a:gd name="connsiteX31" fmla="*/ 6701612 w 6765112"/>
                  <a:gd name="connsiteY31" fmla="*/ 2114550 h 4707721"/>
                  <a:gd name="connsiteX32" fmla="*/ 6682562 w 6765112"/>
                  <a:gd name="connsiteY32" fmla="*/ 2032000 h 4707721"/>
                  <a:gd name="connsiteX33" fmla="*/ 6600012 w 6765112"/>
                  <a:gd name="connsiteY33" fmla="*/ 1949450 h 4707721"/>
                  <a:gd name="connsiteX34" fmla="*/ 6542862 w 6765112"/>
                  <a:gd name="connsiteY34" fmla="*/ 1854200 h 4707721"/>
                  <a:gd name="connsiteX35" fmla="*/ 6542862 w 6765112"/>
                  <a:gd name="connsiteY35" fmla="*/ 1816100 h 4707721"/>
                  <a:gd name="connsiteX36" fmla="*/ 6612712 w 6765112"/>
                  <a:gd name="connsiteY36" fmla="*/ 1771650 h 4707721"/>
                  <a:gd name="connsiteX37" fmla="*/ 6676212 w 6765112"/>
                  <a:gd name="connsiteY37" fmla="*/ 1727200 h 4707721"/>
                  <a:gd name="connsiteX38" fmla="*/ 6676212 w 6765112"/>
                  <a:gd name="connsiteY38" fmla="*/ 1676400 h 4707721"/>
                  <a:gd name="connsiteX39" fmla="*/ 6466662 w 6765112"/>
                  <a:gd name="connsiteY39" fmla="*/ 1574800 h 4707721"/>
                  <a:gd name="connsiteX40" fmla="*/ 6358712 w 6765112"/>
                  <a:gd name="connsiteY40" fmla="*/ 1492250 h 4707721"/>
                  <a:gd name="connsiteX41" fmla="*/ 6244412 w 6765112"/>
                  <a:gd name="connsiteY41" fmla="*/ 1435100 h 4707721"/>
                  <a:gd name="connsiteX42" fmla="*/ 6219012 w 6765112"/>
                  <a:gd name="connsiteY42" fmla="*/ 1384300 h 4707721"/>
                  <a:gd name="connsiteX43" fmla="*/ 6098362 w 6765112"/>
                  <a:gd name="connsiteY43" fmla="*/ 1301750 h 4707721"/>
                  <a:gd name="connsiteX44" fmla="*/ 5933262 w 6765112"/>
                  <a:gd name="connsiteY44" fmla="*/ 1219200 h 4707721"/>
                  <a:gd name="connsiteX45" fmla="*/ 5799912 w 6765112"/>
                  <a:gd name="connsiteY45" fmla="*/ 1117600 h 4707721"/>
                  <a:gd name="connsiteX46" fmla="*/ 5590362 w 6765112"/>
                  <a:gd name="connsiteY46" fmla="*/ 1054100 h 4707721"/>
                  <a:gd name="connsiteX47" fmla="*/ 5533212 w 6765112"/>
                  <a:gd name="connsiteY47" fmla="*/ 952500 h 4707721"/>
                  <a:gd name="connsiteX48" fmla="*/ 5469712 w 6765112"/>
                  <a:gd name="connsiteY48" fmla="*/ 831850 h 4707721"/>
                  <a:gd name="connsiteX49" fmla="*/ 5476062 w 6765112"/>
                  <a:gd name="connsiteY49" fmla="*/ 730250 h 4707721"/>
                  <a:gd name="connsiteX50" fmla="*/ 5444312 w 6765112"/>
                  <a:gd name="connsiteY50" fmla="*/ 666750 h 4707721"/>
                  <a:gd name="connsiteX51" fmla="*/ 5044262 w 6765112"/>
                  <a:gd name="connsiteY51" fmla="*/ 787400 h 4707721"/>
                  <a:gd name="connsiteX52" fmla="*/ 4910912 w 6765112"/>
                  <a:gd name="connsiteY52" fmla="*/ 857250 h 4707721"/>
                  <a:gd name="connsiteX53" fmla="*/ 4644212 w 6765112"/>
                  <a:gd name="connsiteY53" fmla="*/ 825500 h 4707721"/>
                  <a:gd name="connsiteX54" fmla="*/ 4263212 w 6765112"/>
                  <a:gd name="connsiteY54" fmla="*/ 800100 h 4707721"/>
                  <a:gd name="connsiteX55" fmla="*/ 4098112 w 6765112"/>
                  <a:gd name="connsiteY55" fmla="*/ 736600 h 4707721"/>
                  <a:gd name="connsiteX56" fmla="*/ 3939362 w 6765112"/>
                  <a:gd name="connsiteY56" fmla="*/ 742950 h 4707721"/>
                  <a:gd name="connsiteX57" fmla="*/ 3590112 w 6765112"/>
                  <a:gd name="connsiteY57" fmla="*/ 787400 h 4707721"/>
                  <a:gd name="connsiteX58" fmla="*/ 3482162 w 6765112"/>
                  <a:gd name="connsiteY58" fmla="*/ 768350 h 4707721"/>
                  <a:gd name="connsiteX59" fmla="*/ 3482162 w 6765112"/>
                  <a:gd name="connsiteY59" fmla="*/ 768350 h 4707721"/>
                  <a:gd name="connsiteX60" fmla="*/ 3317062 w 6765112"/>
                  <a:gd name="connsiteY60" fmla="*/ 819150 h 4707721"/>
                  <a:gd name="connsiteX61" fmla="*/ 3317062 w 6765112"/>
                  <a:gd name="connsiteY61" fmla="*/ 819150 h 4707721"/>
                  <a:gd name="connsiteX62" fmla="*/ 3215462 w 6765112"/>
                  <a:gd name="connsiteY62" fmla="*/ 850900 h 4707721"/>
                  <a:gd name="connsiteX63" fmla="*/ 3018612 w 6765112"/>
                  <a:gd name="connsiteY63" fmla="*/ 819150 h 4707721"/>
                  <a:gd name="connsiteX64" fmla="*/ 2770962 w 6765112"/>
                  <a:gd name="connsiteY64" fmla="*/ 768350 h 4707721"/>
                  <a:gd name="connsiteX65" fmla="*/ 2675712 w 6765112"/>
                  <a:gd name="connsiteY65" fmla="*/ 742950 h 4707721"/>
                  <a:gd name="connsiteX66" fmla="*/ 2523312 w 6765112"/>
                  <a:gd name="connsiteY66" fmla="*/ 539750 h 4707721"/>
                  <a:gd name="connsiteX67" fmla="*/ 2491562 w 6765112"/>
                  <a:gd name="connsiteY67" fmla="*/ 450850 h 4707721"/>
                  <a:gd name="connsiteX68" fmla="*/ 2345512 w 6765112"/>
                  <a:gd name="connsiteY68" fmla="*/ 387350 h 4707721"/>
                  <a:gd name="connsiteX69" fmla="*/ 2262962 w 6765112"/>
                  <a:gd name="connsiteY69" fmla="*/ 330200 h 4707721"/>
                  <a:gd name="connsiteX70" fmla="*/ 2059762 w 6765112"/>
                  <a:gd name="connsiteY70" fmla="*/ 260350 h 4707721"/>
                  <a:gd name="connsiteX71" fmla="*/ 1983562 w 6765112"/>
                  <a:gd name="connsiteY71" fmla="*/ 247650 h 4707721"/>
                  <a:gd name="connsiteX72" fmla="*/ 1907362 w 6765112"/>
                  <a:gd name="connsiteY72" fmla="*/ 95250 h 4707721"/>
                  <a:gd name="connsiteX73" fmla="*/ 1723212 w 6765112"/>
                  <a:gd name="connsiteY73" fmla="*/ 0 h 4707721"/>
                  <a:gd name="connsiteX0" fmla="*/ 1723212 w 6765112"/>
                  <a:gd name="connsiteY0" fmla="*/ 0 h 4742219"/>
                  <a:gd name="connsiteX1" fmla="*/ 1608912 w 6765112"/>
                  <a:gd name="connsiteY1" fmla="*/ 44450 h 4742219"/>
                  <a:gd name="connsiteX2" fmla="*/ 1456512 w 6765112"/>
                  <a:gd name="connsiteY2" fmla="*/ 76200 h 4742219"/>
                  <a:gd name="connsiteX3" fmla="*/ 1354912 w 6765112"/>
                  <a:gd name="connsiteY3" fmla="*/ 101600 h 4742219"/>
                  <a:gd name="connsiteX4" fmla="*/ 1145362 w 6765112"/>
                  <a:gd name="connsiteY4" fmla="*/ 165100 h 4742219"/>
                  <a:gd name="connsiteX5" fmla="*/ 796112 w 6765112"/>
                  <a:gd name="connsiteY5" fmla="*/ 361950 h 4742219"/>
                  <a:gd name="connsiteX6" fmla="*/ 650062 w 6765112"/>
                  <a:gd name="connsiteY6" fmla="*/ 419100 h 4742219"/>
                  <a:gd name="connsiteX7" fmla="*/ 497662 w 6765112"/>
                  <a:gd name="connsiteY7" fmla="*/ 482600 h 4742219"/>
                  <a:gd name="connsiteX8" fmla="*/ 440512 w 6765112"/>
                  <a:gd name="connsiteY8" fmla="*/ 520700 h 4742219"/>
                  <a:gd name="connsiteX9" fmla="*/ 446862 w 6765112"/>
                  <a:gd name="connsiteY9" fmla="*/ 520700 h 4742219"/>
                  <a:gd name="connsiteX10" fmla="*/ 221437 w 6765112"/>
                  <a:gd name="connsiteY10" fmla="*/ 679450 h 4742219"/>
                  <a:gd name="connsiteX11" fmla="*/ 116664 w 6765112"/>
                  <a:gd name="connsiteY11" fmla="*/ 812800 h 4742219"/>
                  <a:gd name="connsiteX12" fmla="*/ 40462 w 6765112"/>
                  <a:gd name="connsiteY12" fmla="*/ 952500 h 4742219"/>
                  <a:gd name="connsiteX13" fmla="*/ 2364 w 6765112"/>
                  <a:gd name="connsiteY13" fmla="*/ 1155700 h 4742219"/>
                  <a:gd name="connsiteX14" fmla="*/ 208737 w 6765112"/>
                  <a:gd name="connsiteY14" fmla="*/ 1473200 h 4742219"/>
                  <a:gd name="connsiteX15" fmla="*/ 459562 w 6765112"/>
                  <a:gd name="connsiteY15" fmla="*/ 1606550 h 4742219"/>
                  <a:gd name="connsiteX16" fmla="*/ 719912 w 6765112"/>
                  <a:gd name="connsiteY16" fmla="*/ 1771650 h 4742219"/>
                  <a:gd name="connsiteX17" fmla="*/ 802462 w 6765112"/>
                  <a:gd name="connsiteY17" fmla="*/ 1885950 h 4742219"/>
                  <a:gd name="connsiteX18" fmla="*/ 929462 w 6765112"/>
                  <a:gd name="connsiteY18" fmla="*/ 1987550 h 4742219"/>
                  <a:gd name="connsiteX19" fmla="*/ 1139012 w 6765112"/>
                  <a:gd name="connsiteY19" fmla="*/ 2076450 h 4742219"/>
                  <a:gd name="connsiteX20" fmla="*/ 1412062 w 6765112"/>
                  <a:gd name="connsiteY20" fmla="*/ 2178050 h 4742219"/>
                  <a:gd name="connsiteX21" fmla="*/ 1558112 w 6765112"/>
                  <a:gd name="connsiteY21" fmla="*/ 2286000 h 4742219"/>
                  <a:gd name="connsiteX22" fmla="*/ 1704162 w 6765112"/>
                  <a:gd name="connsiteY22" fmla="*/ 2419350 h 4742219"/>
                  <a:gd name="connsiteX23" fmla="*/ 1901012 w 6765112"/>
                  <a:gd name="connsiteY23" fmla="*/ 2755900 h 4742219"/>
                  <a:gd name="connsiteX24" fmla="*/ 2059762 w 6765112"/>
                  <a:gd name="connsiteY24" fmla="*/ 2984500 h 4742219"/>
                  <a:gd name="connsiteX25" fmla="*/ 2364562 w 6765112"/>
                  <a:gd name="connsiteY25" fmla="*/ 3251200 h 4742219"/>
                  <a:gd name="connsiteX26" fmla="*/ 2612212 w 6765112"/>
                  <a:gd name="connsiteY26" fmla="*/ 3429000 h 4742219"/>
                  <a:gd name="connsiteX27" fmla="*/ 3063062 w 6765112"/>
                  <a:gd name="connsiteY27" fmla="*/ 3638550 h 4742219"/>
                  <a:gd name="connsiteX28" fmla="*/ 3412312 w 6765112"/>
                  <a:gd name="connsiteY28" fmla="*/ 3867150 h 4742219"/>
                  <a:gd name="connsiteX29" fmla="*/ 3850464 w 6765112"/>
                  <a:gd name="connsiteY29" fmla="*/ 4156075 h 4742219"/>
                  <a:gd name="connsiteX30" fmla="*/ 6660339 w 6765112"/>
                  <a:gd name="connsiteY30" fmla="*/ 4660900 h 4742219"/>
                  <a:gd name="connsiteX31" fmla="*/ 6765112 w 6765112"/>
                  <a:gd name="connsiteY31" fmla="*/ 2254250 h 4742219"/>
                  <a:gd name="connsiteX32" fmla="*/ 6701612 w 6765112"/>
                  <a:gd name="connsiteY32" fmla="*/ 2114550 h 4742219"/>
                  <a:gd name="connsiteX33" fmla="*/ 6682562 w 6765112"/>
                  <a:gd name="connsiteY33" fmla="*/ 2032000 h 4742219"/>
                  <a:gd name="connsiteX34" fmla="*/ 6600012 w 6765112"/>
                  <a:gd name="connsiteY34" fmla="*/ 1949450 h 4742219"/>
                  <a:gd name="connsiteX35" fmla="*/ 6542862 w 6765112"/>
                  <a:gd name="connsiteY35" fmla="*/ 1854200 h 4742219"/>
                  <a:gd name="connsiteX36" fmla="*/ 6542862 w 6765112"/>
                  <a:gd name="connsiteY36" fmla="*/ 1816100 h 4742219"/>
                  <a:gd name="connsiteX37" fmla="*/ 6612712 w 6765112"/>
                  <a:gd name="connsiteY37" fmla="*/ 1771650 h 4742219"/>
                  <a:gd name="connsiteX38" fmla="*/ 6676212 w 6765112"/>
                  <a:gd name="connsiteY38" fmla="*/ 1727200 h 4742219"/>
                  <a:gd name="connsiteX39" fmla="*/ 6676212 w 6765112"/>
                  <a:gd name="connsiteY39" fmla="*/ 1676400 h 4742219"/>
                  <a:gd name="connsiteX40" fmla="*/ 6466662 w 6765112"/>
                  <a:gd name="connsiteY40" fmla="*/ 1574800 h 4742219"/>
                  <a:gd name="connsiteX41" fmla="*/ 6358712 w 6765112"/>
                  <a:gd name="connsiteY41" fmla="*/ 1492250 h 4742219"/>
                  <a:gd name="connsiteX42" fmla="*/ 6244412 w 6765112"/>
                  <a:gd name="connsiteY42" fmla="*/ 1435100 h 4742219"/>
                  <a:gd name="connsiteX43" fmla="*/ 6219012 w 6765112"/>
                  <a:gd name="connsiteY43" fmla="*/ 1384300 h 4742219"/>
                  <a:gd name="connsiteX44" fmla="*/ 6098362 w 6765112"/>
                  <a:gd name="connsiteY44" fmla="*/ 1301750 h 4742219"/>
                  <a:gd name="connsiteX45" fmla="*/ 5933262 w 6765112"/>
                  <a:gd name="connsiteY45" fmla="*/ 1219200 h 4742219"/>
                  <a:gd name="connsiteX46" fmla="*/ 5799912 w 6765112"/>
                  <a:gd name="connsiteY46" fmla="*/ 1117600 h 4742219"/>
                  <a:gd name="connsiteX47" fmla="*/ 5590362 w 6765112"/>
                  <a:gd name="connsiteY47" fmla="*/ 1054100 h 4742219"/>
                  <a:gd name="connsiteX48" fmla="*/ 5533212 w 6765112"/>
                  <a:gd name="connsiteY48" fmla="*/ 952500 h 4742219"/>
                  <a:gd name="connsiteX49" fmla="*/ 5469712 w 6765112"/>
                  <a:gd name="connsiteY49" fmla="*/ 831850 h 4742219"/>
                  <a:gd name="connsiteX50" fmla="*/ 5476062 w 6765112"/>
                  <a:gd name="connsiteY50" fmla="*/ 730250 h 4742219"/>
                  <a:gd name="connsiteX51" fmla="*/ 5444312 w 6765112"/>
                  <a:gd name="connsiteY51" fmla="*/ 666750 h 4742219"/>
                  <a:gd name="connsiteX52" fmla="*/ 5044262 w 6765112"/>
                  <a:gd name="connsiteY52" fmla="*/ 787400 h 4742219"/>
                  <a:gd name="connsiteX53" fmla="*/ 4910912 w 6765112"/>
                  <a:gd name="connsiteY53" fmla="*/ 857250 h 4742219"/>
                  <a:gd name="connsiteX54" fmla="*/ 4644212 w 6765112"/>
                  <a:gd name="connsiteY54" fmla="*/ 825500 h 4742219"/>
                  <a:gd name="connsiteX55" fmla="*/ 4263212 w 6765112"/>
                  <a:gd name="connsiteY55" fmla="*/ 800100 h 4742219"/>
                  <a:gd name="connsiteX56" fmla="*/ 4098112 w 6765112"/>
                  <a:gd name="connsiteY56" fmla="*/ 736600 h 4742219"/>
                  <a:gd name="connsiteX57" fmla="*/ 3939362 w 6765112"/>
                  <a:gd name="connsiteY57" fmla="*/ 742950 h 4742219"/>
                  <a:gd name="connsiteX58" fmla="*/ 3590112 w 6765112"/>
                  <a:gd name="connsiteY58" fmla="*/ 787400 h 4742219"/>
                  <a:gd name="connsiteX59" fmla="*/ 3482162 w 6765112"/>
                  <a:gd name="connsiteY59" fmla="*/ 768350 h 4742219"/>
                  <a:gd name="connsiteX60" fmla="*/ 3482162 w 6765112"/>
                  <a:gd name="connsiteY60" fmla="*/ 768350 h 4742219"/>
                  <a:gd name="connsiteX61" fmla="*/ 3317062 w 6765112"/>
                  <a:gd name="connsiteY61" fmla="*/ 819150 h 4742219"/>
                  <a:gd name="connsiteX62" fmla="*/ 3317062 w 6765112"/>
                  <a:gd name="connsiteY62" fmla="*/ 819150 h 4742219"/>
                  <a:gd name="connsiteX63" fmla="*/ 3215462 w 6765112"/>
                  <a:gd name="connsiteY63" fmla="*/ 850900 h 4742219"/>
                  <a:gd name="connsiteX64" fmla="*/ 3018612 w 6765112"/>
                  <a:gd name="connsiteY64" fmla="*/ 819150 h 4742219"/>
                  <a:gd name="connsiteX65" fmla="*/ 2770962 w 6765112"/>
                  <a:gd name="connsiteY65" fmla="*/ 768350 h 4742219"/>
                  <a:gd name="connsiteX66" fmla="*/ 2675712 w 6765112"/>
                  <a:gd name="connsiteY66" fmla="*/ 742950 h 4742219"/>
                  <a:gd name="connsiteX67" fmla="*/ 2523312 w 6765112"/>
                  <a:gd name="connsiteY67" fmla="*/ 539750 h 4742219"/>
                  <a:gd name="connsiteX68" fmla="*/ 2491562 w 6765112"/>
                  <a:gd name="connsiteY68" fmla="*/ 450850 h 4742219"/>
                  <a:gd name="connsiteX69" fmla="*/ 2345512 w 6765112"/>
                  <a:gd name="connsiteY69" fmla="*/ 387350 h 4742219"/>
                  <a:gd name="connsiteX70" fmla="*/ 2262962 w 6765112"/>
                  <a:gd name="connsiteY70" fmla="*/ 330200 h 4742219"/>
                  <a:gd name="connsiteX71" fmla="*/ 2059762 w 6765112"/>
                  <a:gd name="connsiteY71" fmla="*/ 260350 h 4742219"/>
                  <a:gd name="connsiteX72" fmla="*/ 1983562 w 6765112"/>
                  <a:gd name="connsiteY72" fmla="*/ 247650 h 4742219"/>
                  <a:gd name="connsiteX73" fmla="*/ 1907362 w 6765112"/>
                  <a:gd name="connsiteY73" fmla="*/ 95250 h 4742219"/>
                  <a:gd name="connsiteX74" fmla="*/ 1723212 w 6765112"/>
                  <a:gd name="connsiteY74" fmla="*/ 0 h 4742219"/>
                  <a:gd name="connsiteX0" fmla="*/ 1723212 w 6765112"/>
                  <a:gd name="connsiteY0" fmla="*/ 0 h 4786204"/>
                  <a:gd name="connsiteX1" fmla="*/ 1608912 w 6765112"/>
                  <a:gd name="connsiteY1" fmla="*/ 44450 h 4786204"/>
                  <a:gd name="connsiteX2" fmla="*/ 1456512 w 6765112"/>
                  <a:gd name="connsiteY2" fmla="*/ 76200 h 4786204"/>
                  <a:gd name="connsiteX3" fmla="*/ 1354912 w 6765112"/>
                  <a:gd name="connsiteY3" fmla="*/ 101600 h 4786204"/>
                  <a:gd name="connsiteX4" fmla="*/ 1145362 w 6765112"/>
                  <a:gd name="connsiteY4" fmla="*/ 165100 h 4786204"/>
                  <a:gd name="connsiteX5" fmla="*/ 796112 w 6765112"/>
                  <a:gd name="connsiteY5" fmla="*/ 361950 h 4786204"/>
                  <a:gd name="connsiteX6" fmla="*/ 650062 w 6765112"/>
                  <a:gd name="connsiteY6" fmla="*/ 419100 h 4786204"/>
                  <a:gd name="connsiteX7" fmla="*/ 497662 w 6765112"/>
                  <a:gd name="connsiteY7" fmla="*/ 482600 h 4786204"/>
                  <a:gd name="connsiteX8" fmla="*/ 440512 w 6765112"/>
                  <a:gd name="connsiteY8" fmla="*/ 520700 h 4786204"/>
                  <a:gd name="connsiteX9" fmla="*/ 446862 w 6765112"/>
                  <a:gd name="connsiteY9" fmla="*/ 520700 h 4786204"/>
                  <a:gd name="connsiteX10" fmla="*/ 221437 w 6765112"/>
                  <a:gd name="connsiteY10" fmla="*/ 679450 h 4786204"/>
                  <a:gd name="connsiteX11" fmla="*/ 116664 w 6765112"/>
                  <a:gd name="connsiteY11" fmla="*/ 812800 h 4786204"/>
                  <a:gd name="connsiteX12" fmla="*/ 40462 w 6765112"/>
                  <a:gd name="connsiteY12" fmla="*/ 952500 h 4786204"/>
                  <a:gd name="connsiteX13" fmla="*/ 2364 w 6765112"/>
                  <a:gd name="connsiteY13" fmla="*/ 1155700 h 4786204"/>
                  <a:gd name="connsiteX14" fmla="*/ 208737 w 6765112"/>
                  <a:gd name="connsiteY14" fmla="*/ 1473200 h 4786204"/>
                  <a:gd name="connsiteX15" fmla="*/ 459562 w 6765112"/>
                  <a:gd name="connsiteY15" fmla="*/ 1606550 h 4786204"/>
                  <a:gd name="connsiteX16" fmla="*/ 719912 w 6765112"/>
                  <a:gd name="connsiteY16" fmla="*/ 1771650 h 4786204"/>
                  <a:gd name="connsiteX17" fmla="*/ 802462 w 6765112"/>
                  <a:gd name="connsiteY17" fmla="*/ 1885950 h 4786204"/>
                  <a:gd name="connsiteX18" fmla="*/ 929462 w 6765112"/>
                  <a:gd name="connsiteY18" fmla="*/ 1987550 h 4786204"/>
                  <a:gd name="connsiteX19" fmla="*/ 1139012 w 6765112"/>
                  <a:gd name="connsiteY19" fmla="*/ 2076450 h 4786204"/>
                  <a:gd name="connsiteX20" fmla="*/ 1412062 w 6765112"/>
                  <a:gd name="connsiteY20" fmla="*/ 2178050 h 4786204"/>
                  <a:gd name="connsiteX21" fmla="*/ 1558112 w 6765112"/>
                  <a:gd name="connsiteY21" fmla="*/ 2286000 h 4786204"/>
                  <a:gd name="connsiteX22" fmla="*/ 1704162 w 6765112"/>
                  <a:gd name="connsiteY22" fmla="*/ 2419350 h 4786204"/>
                  <a:gd name="connsiteX23" fmla="*/ 1901012 w 6765112"/>
                  <a:gd name="connsiteY23" fmla="*/ 2755900 h 4786204"/>
                  <a:gd name="connsiteX24" fmla="*/ 2059762 w 6765112"/>
                  <a:gd name="connsiteY24" fmla="*/ 2984500 h 4786204"/>
                  <a:gd name="connsiteX25" fmla="*/ 2364562 w 6765112"/>
                  <a:gd name="connsiteY25" fmla="*/ 3251200 h 4786204"/>
                  <a:gd name="connsiteX26" fmla="*/ 2612212 w 6765112"/>
                  <a:gd name="connsiteY26" fmla="*/ 3429000 h 4786204"/>
                  <a:gd name="connsiteX27" fmla="*/ 3063062 w 6765112"/>
                  <a:gd name="connsiteY27" fmla="*/ 3638550 h 4786204"/>
                  <a:gd name="connsiteX28" fmla="*/ 3412312 w 6765112"/>
                  <a:gd name="connsiteY28" fmla="*/ 3867150 h 4786204"/>
                  <a:gd name="connsiteX29" fmla="*/ 3850464 w 6765112"/>
                  <a:gd name="connsiteY29" fmla="*/ 4156075 h 4786204"/>
                  <a:gd name="connsiteX30" fmla="*/ 4145739 w 6765112"/>
                  <a:gd name="connsiteY30" fmla="*/ 4432300 h 4786204"/>
                  <a:gd name="connsiteX31" fmla="*/ 6660339 w 6765112"/>
                  <a:gd name="connsiteY31" fmla="*/ 4660900 h 4786204"/>
                  <a:gd name="connsiteX32" fmla="*/ 6765112 w 6765112"/>
                  <a:gd name="connsiteY32" fmla="*/ 2254250 h 4786204"/>
                  <a:gd name="connsiteX33" fmla="*/ 6701612 w 6765112"/>
                  <a:gd name="connsiteY33" fmla="*/ 2114550 h 4786204"/>
                  <a:gd name="connsiteX34" fmla="*/ 6682562 w 6765112"/>
                  <a:gd name="connsiteY34" fmla="*/ 2032000 h 4786204"/>
                  <a:gd name="connsiteX35" fmla="*/ 6600012 w 6765112"/>
                  <a:gd name="connsiteY35" fmla="*/ 1949450 h 4786204"/>
                  <a:gd name="connsiteX36" fmla="*/ 6542862 w 6765112"/>
                  <a:gd name="connsiteY36" fmla="*/ 1854200 h 4786204"/>
                  <a:gd name="connsiteX37" fmla="*/ 6542862 w 6765112"/>
                  <a:gd name="connsiteY37" fmla="*/ 1816100 h 4786204"/>
                  <a:gd name="connsiteX38" fmla="*/ 6612712 w 6765112"/>
                  <a:gd name="connsiteY38" fmla="*/ 1771650 h 4786204"/>
                  <a:gd name="connsiteX39" fmla="*/ 6676212 w 6765112"/>
                  <a:gd name="connsiteY39" fmla="*/ 1727200 h 4786204"/>
                  <a:gd name="connsiteX40" fmla="*/ 6676212 w 6765112"/>
                  <a:gd name="connsiteY40" fmla="*/ 1676400 h 4786204"/>
                  <a:gd name="connsiteX41" fmla="*/ 6466662 w 6765112"/>
                  <a:gd name="connsiteY41" fmla="*/ 1574800 h 4786204"/>
                  <a:gd name="connsiteX42" fmla="*/ 6358712 w 6765112"/>
                  <a:gd name="connsiteY42" fmla="*/ 1492250 h 4786204"/>
                  <a:gd name="connsiteX43" fmla="*/ 6244412 w 6765112"/>
                  <a:gd name="connsiteY43" fmla="*/ 1435100 h 4786204"/>
                  <a:gd name="connsiteX44" fmla="*/ 6219012 w 6765112"/>
                  <a:gd name="connsiteY44" fmla="*/ 1384300 h 4786204"/>
                  <a:gd name="connsiteX45" fmla="*/ 6098362 w 6765112"/>
                  <a:gd name="connsiteY45" fmla="*/ 1301750 h 4786204"/>
                  <a:gd name="connsiteX46" fmla="*/ 5933262 w 6765112"/>
                  <a:gd name="connsiteY46" fmla="*/ 1219200 h 4786204"/>
                  <a:gd name="connsiteX47" fmla="*/ 5799912 w 6765112"/>
                  <a:gd name="connsiteY47" fmla="*/ 1117600 h 4786204"/>
                  <a:gd name="connsiteX48" fmla="*/ 5590362 w 6765112"/>
                  <a:gd name="connsiteY48" fmla="*/ 1054100 h 4786204"/>
                  <a:gd name="connsiteX49" fmla="*/ 5533212 w 6765112"/>
                  <a:gd name="connsiteY49" fmla="*/ 952500 h 4786204"/>
                  <a:gd name="connsiteX50" fmla="*/ 5469712 w 6765112"/>
                  <a:gd name="connsiteY50" fmla="*/ 831850 h 4786204"/>
                  <a:gd name="connsiteX51" fmla="*/ 5476062 w 6765112"/>
                  <a:gd name="connsiteY51" fmla="*/ 730250 h 4786204"/>
                  <a:gd name="connsiteX52" fmla="*/ 5444312 w 6765112"/>
                  <a:gd name="connsiteY52" fmla="*/ 666750 h 4786204"/>
                  <a:gd name="connsiteX53" fmla="*/ 5044262 w 6765112"/>
                  <a:gd name="connsiteY53" fmla="*/ 787400 h 4786204"/>
                  <a:gd name="connsiteX54" fmla="*/ 4910912 w 6765112"/>
                  <a:gd name="connsiteY54" fmla="*/ 857250 h 4786204"/>
                  <a:gd name="connsiteX55" fmla="*/ 4644212 w 6765112"/>
                  <a:gd name="connsiteY55" fmla="*/ 825500 h 4786204"/>
                  <a:gd name="connsiteX56" fmla="*/ 4263212 w 6765112"/>
                  <a:gd name="connsiteY56" fmla="*/ 800100 h 4786204"/>
                  <a:gd name="connsiteX57" fmla="*/ 4098112 w 6765112"/>
                  <a:gd name="connsiteY57" fmla="*/ 736600 h 4786204"/>
                  <a:gd name="connsiteX58" fmla="*/ 3939362 w 6765112"/>
                  <a:gd name="connsiteY58" fmla="*/ 742950 h 4786204"/>
                  <a:gd name="connsiteX59" fmla="*/ 3590112 w 6765112"/>
                  <a:gd name="connsiteY59" fmla="*/ 787400 h 4786204"/>
                  <a:gd name="connsiteX60" fmla="*/ 3482162 w 6765112"/>
                  <a:gd name="connsiteY60" fmla="*/ 768350 h 4786204"/>
                  <a:gd name="connsiteX61" fmla="*/ 3482162 w 6765112"/>
                  <a:gd name="connsiteY61" fmla="*/ 768350 h 4786204"/>
                  <a:gd name="connsiteX62" fmla="*/ 3317062 w 6765112"/>
                  <a:gd name="connsiteY62" fmla="*/ 819150 h 4786204"/>
                  <a:gd name="connsiteX63" fmla="*/ 3317062 w 6765112"/>
                  <a:gd name="connsiteY63" fmla="*/ 819150 h 4786204"/>
                  <a:gd name="connsiteX64" fmla="*/ 3215462 w 6765112"/>
                  <a:gd name="connsiteY64" fmla="*/ 850900 h 4786204"/>
                  <a:gd name="connsiteX65" fmla="*/ 3018612 w 6765112"/>
                  <a:gd name="connsiteY65" fmla="*/ 819150 h 4786204"/>
                  <a:gd name="connsiteX66" fmla="*/ 2770962 w 6765112"/>
                  <a:gd name="connsiteY66" fmla="*/ 768350 h 4786204"/>
                  <a:gd name="connsiteX67" fmla="*/ 2675712 w 6765112"/>
                  <a:gd name="connsiteY67" fmla="*/ 742950 h 4786204"/>
                  <a:gd name="connsiteX68" fmla="*/ 2523312 w 6765112"/>
                  <a:gd name="connsiteY68" fmla="*/ 539750 h 4786204"/>
                  <a:gd name="connsiteX69" fmla="*/ 2491562 w 6765112"/>
                  <a:gd name="connsiteY69" fmla="*/ 450850 h 4786204"/>
                  <a:gd name="connsiteX70" fmla="*/ 2345512 w 6765112"/>
                  <a:gd name="connsiteY70" fmla="*/ 387350 h 4786204"/>
                  <a:gd name="connsiteX71" fmla="*/ 2262962 w 6765112"/>
                  <a:gd name="connsiteY71" fmla="*/ 330200 h 4786204"/>
                  <a:gd name="connsiteX72" fmla="*/ 2059762 w 6765112"/>
                  <a:gd name="connsiteY72" fmla="*/ 260350 h 4786204"/>
                  <a:gd name="connsiteX73" fmla="*/ 1983562 w 6765112"/>
                  <a:gd name="connsiteY73" fmla="*/ 247650 h 4786204"/>
                  <a:gd name="connsiteX74" fmla="*/ 1907362 w 6765112"/>
                  <a:gd name="connsiteY74" fmla="*/ 95250 h 4786204"/>
                  <a:gd name="connsiteX75" fmla="*/ 1723212 w 6765112"/>
                  <a:gd name="connsiteY75" fmla="*/ 0 h 4786204"/>
                  <a:gd name="connsiteX0" fmla="*/ 1723212 w 6765112"/>
                  <a:gd name="connsiteY0" fmla="*/ 0 h 4786204"/>
                  <a:gd name="connsiteX1" fmla="*/ 1608912 w 6765112"/>
                  <a:gd name="connsiteY1" fmla="*/ 44450 h 4786204"/>
                  <a:gd name="connsiteX2" fmla="*/ 1456512 w 6765112"/>
                  <a:gd name="connsiteY2" fmla="*/ 76200 h 4786204"/>
                  <a:gd name="connsiteX3" fmla="*/ 1354912 w 6765112"/>
                  <a:gd name="connsiteY3" fmla="*/ 101600 h 4786204"/>
                  <a:gd name="connsiteX4" fmla="*/ 1145362 w 6765112"/>
                  <a:gd name="connsiteY4" fmla="*/ 165100 h 4786204"/>
                  <a:gd name="connsiteX5" fmla="*/ 796112 w 6765112"/>
                  <a:gd name="connsiteY5" fmla="*/ 361950 h 4786204"/>
                  <a:gd name="connsiteX6" fmla="*/ 650062 w 6765112"/>
                  <a:gd name="connsiteY6" fmla="*/ 419100 h 4786204"/>
                  <a:gd name="connsiteX7" fmla="*/ 497662 w 6765112"/>
                  <a:gd name="connsiteY7" fmla="*/ 482600 h 4786204"/>
                  <a:gd name="connsiteX8" fmla="*/ 440512 w 6765112"/>
                  <a:gd name="connsiteY8" fmla="*/ 520700 h 4786204"/>
                  <a:gd name="connsiteX9" fmla="*/ 446862 w 6765112"/>
                  <a:gd name="connsiteY9" fmla="*/ 520700 h 4786204"/>
                  <a:gd name="connsiteX10" fmla="*/ 221437 w 6765112"/>
                  <a:gd name="connsiteY10" fmla="*/ 679450 h 4786204"/>
                  <a:gd name="connsiteX11" fmla="*/ 116664 w 6765112"/>
                  <a:gd name="connsiteY11" fmla="*/ 812800 h 4786204"/>
                  <a:gd name="connsiteX12" fmla="*/ 40462 w 6765112"/>
                  <a:gd name="connsiteY12" fmla="*/ 952500 h 4786204"/>
                  <a:gd name="connsiteX13" fmla="*/ 2364 w 6765112"/>
                  <a:gd name="connsiteY13" fmla="*/ 1155700 h 4786204"/>
                  <a:gd name="connsiteX14" fmla="*/ 208737 w 6765112"/>
                  <a:gd name="connsiteY14" fmla="*/ 1473200 h 4786204"/>
                  <a:gd name="connsiteX15" fmla="*/ 459562 w 6765112"/>
                  <a:gd name="connsiteY15" fmla="*/ 1606550 h 4786204"/>
                  <a:gd name="connsiteX16" fmla="*/ 719912 w 6765112"/>
                  <a:gd name="connsiteY16" fmla="*/ 1771650 h 4786204"/>
                  <a:gd name="connsiteX17" fmla="*/ 802462 w 6765112"/>
                  <a:gd name="connsiteY17" fmla="*/ 1885950 h 4786204"/>
                  <a:gd name="connsiteX18" fmla="*/ 929462 w 6765112"/>
                  <a:gd name="connsiteY18" fmla="*/ 1987550 h 4786204"/>
                  <a:gd name="connsiteX19" fmla="*/ 1139012 w 6765112"/>
                  <a:gd name="connsiteY19" fmla="*/ 2076450 h 4786204"/>
                  <a:gd name="connsiteX20" fmla="*/ 1412062 w 6765112"/>
                  <a:gd name="connsiteY20" fmla="*/ 2178050 h 4786204"/>
                  <a:gd name="connsiteX21" fmla="*/ 1558112 w 6765112"/>
                  <a:gd name="connsiteY21" fmla="*/ 2286000 h 4786204"/>
                  <a:gd name="connsiteX22" fmla="*/ 1704162 w 6765112"/>
                  <a:gd name="connsiteY22" fmla="*/ 2419350 h 4786204"/>
                  <a:gd name="connsiteX23" fmla="*/ 1901012 w 6765112"/>
                  <a:gd name="connsiteY23" fmla="*/ 2755900 h 4786204"/>
                  <a:gd name="connsiteX24" fmla="*/ 2059762 w 6765112"/>
                  <a:gd name="connsiteY24" fmla="*/ 2984500 h 4786204"/>
                  <a:gd name="connsiteX25" fmla="*/ 2364562 w 6765112"/>
                  <a:gd name="connsiteY25" fmla="*/ 3251200 h 4786204"/>
                  <a:gd name="connsiteX26" fmla="*/ 2612212 w 6765112"/>
                  <a:gd name="connsiteY26" fmla="*/ 3429000 h 4786204"/>
                  <a:gd name="connsiteX27" fmla="*/ 3063062 w 6765112"/>
                  <a:gd name="connsiteY27" fmla="*/ 3638550 h 4786204"/>
                  <a:gd name="connsiteX28" fmla="*/ 3412312 w 6765112"/>
                  <a:gd name="connsiteY28" fmla="*/ 3867150 h 4786204"/>
                  <a:gd name="connsiteX29" fmla="*/ 3850464 w 6765112"/>
                  <a:gd name="connsiteY29" fmla="*/ 4156075 h 4786204"/>
                  <a:gd name="connsiteX30" fmla="*/ 4145739 w 6765112"/>
                  <a:gd name="connsiteY30" fmla="*/ 4432300 h 4786204"/>
                  <a:gd name="connsiteX31" fmla="*/ 6660339 w 6765112"/>
                  <a:gd name="connsiteY31" fmla="*/ 4660900 h 4786204"/>
                  <a:gd name="connsiteX32" fmla="*/ 6765112 w 6765112"/>
                  <a:gd name="connsiteY32" fmla="*/ 2254250 h 4786204"/>
                  <a:gd name="connsiteX33" fmla="*/ 6701612 w 6765112"/>
                  <a:gd name="connsiteY33" fmla="*/ 2114550 h 4786204"/>
                  <a:gd name="connsiteX34" fmla="*/ 6682562 w 6765112"/>
                  <a:gd name="connsiteY34" fmla="*/ 2032000 h 4786204"/>
                  <a:gd name="connsiteX35" fmla="*/ 6600012 w 6765112"/>
                  <a:gd name="connsiteY35" fmla="*/ 1949450 h 4786204"/>
                  <a:gd name="connsiteX36" fmla="*/ 6542862 w 6765112"/>
                  <a:gd name="connsiteY36" fmla="*/ 1854200 h 4786204"/>
                  <a:gd name="connsiteX37" fmla="*/ 6542862 w 6765112"/>
                  <a:gd name="connsiteY37" fmla="*/ 1816100 h 4786204"/>
                  <a:gd name="connsiteX38" fmla="*/ 6612712 w 6765112"/>
                  <a:gd name="connsiteY38" fmla="*/ 1771650 h 4786204"/>
                  <a:gd name="connsiteX39" fmla="*/ 6676212 w 6765112"/>
                  <a:gd name="connsiteY39" fmla="*/ 1727200 h 4786204"/>
                  <a:gd name="connsiteX40" fmla="*/ 6676212 w 6765112"/>
                  <a:gd name="connsiteY40" fmla="*/ 1676400 h 4786204"/>
                  <a:gd name="connsiteX41" fmla="*/ 6466662 w 6765112"/>
                  <a:gd name="connsiteY41" fmla="*/ 1574800 h 4786204"/>
                  <a:gd name="connsiteX42" fmla="*/ 6358712 w 6765112"/>
                  <a:gd name="connsiteY42" fmla="*/ 1492250 h 4786204"/>
                  <a:gd name="connsiteX43" fmla="*/ 6244412 w 6765112"/>
                  <a:gd name="connsiteY43" fmla="*/ 1435100 h 4786204"/>
                  <a:gd name="connsiteX44" fmla="*/ 6219012 w 6765112"/>
                  <a:gd name="connsiteY44" fmla="*/ 1384300 h 4786204"/>
                  <a:gd name="connsiteX45" fmla="*/ 6098362 w 6765112"/>
                  <a:gd name="connsiteY45" fmla="*/ 1301750 h 4786204"/>
                  <a:gd name="connsiteX46" fmla="*/ 5933262 w 6765112"/>
                  <a:gd name="connsiteY46" fmla="*/ 1219200 h 4786204"/>
                  <a:gd name="connsiteX47" fmla="*/ 5799912 w 6765112"/>
                  <a:gd name="connsiteY47" fmla="*/ 1117600 h 4786204"/>
                  <a:gd name="connsiteX48" fmla="*/ 5590362 w 6765112"/>
                  <a:gd name="connsiteY48" fmla="*/ 1054100 h 4786204"/>
                  <a:gd name="connsiteX49" fmla="*/ 5533212 w 6765112"/>
                  <a:gd name="connsiteY49" fmla="*/ 952500 h 4786204"/>
                  <a:gd name="connsiteX50" fmla="*/ 5469712 w 6765112"/>
                  <a:gd name="connsiteY50" fmla="*/ 831850 h 4786204"/>
                  <a:gd name="connsiteX51" fmla="*/ 5476062 w 6765112"/>
                  <a:gd name="connsiteY51" fmla="*/ 730250 h 4786204"/>
                  <a:gd name="connsiteX52" fmla="*/ 5444312 w 6765112"/>
                  <a:gd name="connsiteY52" fmla="*/ 666750 h 4786204"/>
                  <a:gd name="connsiteX53" fmla="*/ 5044262 w 6765112"/>
                  <a:gd name="connsiteY53" fmla="*/ 787400 h 4786204"/>
                  <a:gd name="connsiteX54" fmla="*/ 4910912 w 6765112"/>
                  <a:gd name="connsiteY54" fmla="*/ 857250 h 4786204"/>
                  <a:gd name="connsiteX55" fmla="*/ 4644212 w 6765112"/>
                  <a:gd name="connsiteY55" fmla="*/ 825500 h 4786204"/>
                  <a:gd name="connsiteX56" fmla="*/ 4263212 w 6765112"/>
                  <a:gd name="connsiteY56" fmla="*/ 800100 h 4786204"/>
                  <a:gd name="connsiteX57" fmla="*/ 4098112 w 6765112"/>
                  <a:gd name="connsiteY57" fmla="*/ 736600 h 4786204"/>
                  <a:gd name="connsiteX58" fmla="*/ 3939362 w 6765112"/>
                  <a:gd name="connsiteY58" fmla="*/ 742950 h 4786204"/>
                  <a:gd name="connsiteX59" fmla="*/ 3590112 w 6765112"/>
                  <a:gd name="connsiteY59" fmla="*/ 787400 h 4786204"/>
                  <a:gd name="connsiteX60" fmla="*/ 3482162 w 6765112"/>
                  <a:gd name="connsiteY60" fmla="*/ 768350 h 4786204"/>
                  <a:gd name="connsiteX61" fmla="*/ 3482162 w 6765112"/>
                  <a:gd name="connsiteY61" fmla="*/ 768350 h 4786204"/>
                  <a:gd name="connsiteX62" fmla="*/ 3317062 w 6765112"/>
                  <a:gd name="connsiteY62" fmla="*/ 819150 h 4786204"/>
                  <a:gd name="connsiteX63" fmla="*/ 3317062 w 6765112"/>
                  <a:gd name="connsiteY63" fmla="*/ 819150 h 4786204"/>
                  <a:gd name="connsiteX64" fmla="*/ 3215462 w 6765112"/>
                  <a:gd name="connsiteY64" fmla="*/ 850900 h 4786204"/>
                  <a:gd name="connsiteX65" fmla="*/ 3018612 w 6765112"/>
                  <a:gd name="connsiteY65" fmla="*/ 819150 h 4786204"/>
                  <a:gd name="connsiteX66" fmla="*/ 2770962 w 6765112"/>
                  <a:gd name="connsiteY66" fmla="*/ 768350 h 4786204"/>
                  <a:gd name="connsiteX67" fmla="*/ 2675712 w 6765112"/>
                  <a:gd name="connsiteY67" fmla="*/ 742950 h 4786204"/>
                  <a:gd name="connsiteX68" fmla="*/ 2523312 w 6765112"/>
                  <a:gd name="connsiteY68" fmla="*/ 539750 h 4786204"/>
                  <a:gd name="connsiteX69" fmla="*/ 2491562 w 6765112"/>
                  <a:gd name="connsiteY69" fmla="*/ 450850 h 4786204"/>
                  <a:gd name="connsiteX70" fmla="*/ 2345512 w 6765112"/>
                  <a:gd name="connsiteY70" fmla="*/ 387350 h 4786204"/>
                  <a:gd name="connsiteX71" fmla="*/ 2262962 w 6765112"/>
                  <a:gd name="connsiteY71" fmla="*/ 330200 h 4786204"/>
                  <a:gd name="connsiteX72" fmla="*/ 2059762 w 6765112"/>
                  <a:gd name="connsiteY72" fmla="*/ 260350 h 4786204"/>
                  <a:gd name="connsiteX73" fmla="*/ 1983562 w 6765112"/>
                  <a:gd name="connsiteY73" fmla="*/ 247650 h 4786204"/>
                  <a:gd name="connsiteX74" fmla="*/ 1907362 w 6765112"/>
                  <a:gd name="connsiteY74" fmla="*/ 95250 h 4786204"/>
                  <a:gd name="connsiteX75" fmla="*/ 1723212 w 6765112"/>
                  <a:gd name="connsiteY75" fmla="*/ 0 h 4786204"/>
                  <a:gd name="connsiteX0" fmla="*/ 1723212 w 6765112"/>
                  <a:gd name="connsiteY0" fmla="*/ 0 h 4786204"/>
                  <a:gd name="connsiteX1" fmla="*/ 1608912 w 6765112"/>
                  <a:gd name="connsiteY1" fmla="*/ 44450 h 4786204"/>
                  <a:gd name="connsiteX2" fmla="*/ 1456512 w 6765112"/>
                  <a:gd name="connsiteY2" fmla="*/ 76200 h 4786204"/>
                  <a:gd name="connsiteX3" fmla="*/ 1354912 w 6765112"/>
                  <a:gd name="connsiteY3" fmla="*/ 101600 h 4786204"/>
                  <a:gd name="connsiteX4" fmla="*/ 1145362 w 6765112"/>
                  <a:gd name="connsiteY4" fmla="*/ 165100 h 4786204"/>
                  <a:gd name="connsiteX5" fmla="*/ 796112 w 6765112"/>
                  <a:gd name="connsiteY5" fmla="*/ 361950 h 4786204"/>
                  <a:gd name="connsiteX6" fmla="*/ 650062 w 6765112"/>
                  <a:gd name="connsiteY6" fmla="*/ 419100 h 4786204"/>
                  <a:gd name="connsiteX7" fmla="*/ 497662 w 6765112"/>
                  <a:gd name="connsiteY7" fmla="*/ 482600 h 4786204"/>
                  <a:gd name="connsiteX8" fmla="*/ 440512 w 6765112"/>
                  <a:gd name="connsiteY8" fmla="*/ 520700 h 4786204"/>
                  <a:gd name="connsiteX9" fmla="*/ 446862 w 6765112"/>
                  <a:gd name="connsiteY9" fmla="*/ 520700 h 4786204"/>
                  <a:gd name="connsiteX10" fmla="*/ 221437 w 6765112"/>
                  <a:gd name="connsiteY10" fmla="*/ 679450 h 4786204"/>
                  <a:gd name="connsiteX11" fmla="*/ 116664 w 6765112"/>
                  <a:gd name="connsiteY11" fmla="*/ 812800 h 4786204"/>
                  <a:gd name="connsiteX12" fmla="*/ 40462 w 6765112"/>
                  <a:gd name="connsiteY12" fmla="*/ 952500 h 4786204"/>
                  <a:gd name="connsiteX13" fmla="*/ 2364 w 6765112"/>
                  <a:gd name="connsiteY13" fmla="*/ 1155700 h 4786204"/>
                  <a:gd name="connsiteX14" fmla="*/ 208737 w 6765112"/>
                  <a:gd name="connsiteY14" fmla="*/ 1473200 h 4786204"/>
                  <a:gd name="connsiteX15" fmla="*/ 459562 w 6765112"/>
                  <a:gd name="connsiteY15" fmla="*/ 1606550 h 4786204"/>
                  <a:gd name="connsiteX16" fmla="*/ 719912 w 6765112"/>
                  <a:gd name="connsiteY16" fmla="*/ 1771650 h 4786204"/>
                  <a:gd name="connsiteX17" fmla="*/ 802462 w 6765112"/>
                  <a:gd name="connsiteY17" fmla="*/ 1885950 h 4786204"/>
                  <a:gd name="connsiteX18" fmla="*/ 929462 w 6765112"/>
                  <a:gd name="connsiteY18" fmla="*/ 1987550 h 4786204"/>
                  <a:gd name="connsiteX19" fmla="*/ 1139012 w 6765112"/>
                  <a:gd name="connsiteY19" fmla="*/ 2076450 h 4786204"/>
                  <a:gd name="connsiteX20" fmla="*/ 1412062 w 6765112"/>
                  <a:gd name="connsiteY20" fmla="*/ 2178050 h 4786204"/>
                  <a:gd name="connsiteX21" fmla="*/ 1558112 w 6765112"/>
                  <a:gd name="connsiteY21" fmla="*/ 2286000 h 4786204"/>
                  <a:gd name="connsiteX22" fmla="*/ 1704162 w 6765112"/>
                  <a:gd name="connsiteY22" fmla="*/ 2419350 h 4786204"/>
                  <a:gd name="connsiteX23" fmla="*/ 1901012 w 6765112"/>
                  <a:gd name="connsiteY23" fmla="*/ 2755900 h 4786204"/>
                  <a:gd name="connsiteX24" fmla="*/ 2059762 w 6765112"/>
                  <a:gd name="connsiteY24" fmla="*/ 2984500 h 4786204"/>
                  <a:gd name="connsiteX25" fmla="*/ 2364562 w 6765112"/>
                  <a:gd name="connsiteY25" fmla="*/ 3251200 h 4786204"/>
                  <a:gd name="connsiteX26" fmla="*/ 2612212 w 6765112"/>
                  <a:gd name="connsiteY26" fmla="*/ 3429000 h 4786204"/>
                  <a:gd name="connsiteX27" fmla="*/ 3063062 w 6765112"/>
                  <a:gd name="connsiteY27" fmla="*/ 3638550 h 4786204"/>
                  <a:gd name="connsiteX28" fmla="*/ 3412312 w 6765112"/>
                  <a:gd name="connsiteY28" fmla="*/ 3867150 h 4786204"/>
                  <a:gd name="connsiteX29" fmla="*/ 3850464 w 6765112"/>
                  <a:gd name="connsiteY29" fmla="*/ 4156075 h 4786204"/>
                  <a:gd name="connsiteX30" fmla="*/ 4145739 w 6765112"/>
                  <a:gd name="connsiteY30" fmla="*/ 4432300 h 4786204"/>
                  <a:gd name="connsiteX31" fmla="*/ 6660339 w 6765112"/>
                  <a:gd name="connsiteY31" fmla="*/ 4660900 h 4786204"/>
                  <a:gd name="connsiteX32" fmla="*/ 6765112 w 6765112"/>
                  <a:gd name="connsiteY32" fmla="*/ 2254250 h 4786204"/>
                  <a:gd name="connsiteX33" fmla="*/ 6701612 w 6765112"/>
                  <a:gd name="connsiteY33" fmla="*/ 2114550 h 4786204"/>
                  <a:gd name="connsiteX34" fmla="*/ 6682562 w 6765112"/>
                  <a:gd name="connsiteY34" fmla="*/ 2032000 h 4786204"/>
                  <a:gd name="connsiteX35" fmla="*/ 6600012 w 6765112"/>
                  <a:gd name="connsiteY35" fmla="*/ 1949450 h 4786204"/>
                  <a:gd name="connsiteX36" fmla="*/ 6542862 w 6765112"/>
                  <a:gd name="connsiteY36" fmla="*/ 1854200 h 4786204"/>
                  <a:gd name="connsiteX37" fmla="*/ 6542862 w 6765112"/>
                  <a:gd name="connsiteY37" fmla="*/ 1816100 h 4786204"/>
                  <a:gd name="connsiteX38" fmla="*/ 6612712 w 6765112"/>
                  <a:gd name="connsiteY38" fmla="*/ 1771650 h 4786204"/>
                  <a:gd name="connsiteX39" fmla="*/ 6676212 w 6765112"/>
                  <a:gd name="connsiteY39" fmla="*/ 1727200 h 4786204"/>
                  <a:gd name="connsiteX40" fmla="*/ 6676212 w 6765112"/>
                  <a:gd name="connsiteY40" fmla="*/ 1676400 h 4786204"/>
                  <a:gd name="connsiteX41" fmla="*/ 6466662 w 6765112"/>
                  <a:gd name="connsiteY41" fmla="*/ 1574800 h 4786204"/>
                  <a:gd name="connsiteX42" fmla="*/ 6358712 w 6765112"/>
                  <a:gd name="connsiteY42" fmla="*/ 1492250 h 4786204"/>
                  <a:gd name="connsiteX43" fmla="*/ 6244412 w 6765112"/>
                  <a:gd name="connsiteY43" fmla="*/ 1435100 h 4786204"/>
                  <a:gd name="connsiteX44" fmla="*/ 6219012 w 6765112"/>
                  <a:gd name="connsiteY44" fmla="*/ 1384300 h 4786204"/>
                  <a:gd name="connsiteX45" fmla="*/ 6098362 w 6765112"/>
                  <a:gd name="connsiteY45" fmla="*/ 1301750 h 4786204"/>
                  <a:gd name="connsiteX46" fmla="*/ 5933262 w 6765112"/>
                  <a:gd name="connsiteY46" fmla="*/ 1219200 h 4786204"/>
                  <a:gd name="connsiteX47" fmla="*/ 5799912 w 6765112"/>
                  <a:gd name="connsiteY47" fmla="*/ 1117600 h 4786204"/>
                  <a:gd name="connsiteX48" fmla="*/ 5590362 w 6765112"/>
                  <a:gd name="connsiteY48" fmla="*/ 1054100 h 4786204"/>
                  <a:gd name="connsiteX49" fmla="*/ 5533212 w 6765112"/>
                  <a:gd name="connsiteY49" fmla="*/ 952500 h 4786204"/>
                  <a:gd name="connsiteX50" fmla="*/ 5469712 w 6765112"/>
                  <a:gd name="connsiteY50" fmla="*/ 831850 h 4786204"/>
                  <a:gd name="connsiteX51" fmla="*/ 5476062 w 6765112"/>
                  <a:gd name="connsiteY51" fmla="*/ 730250 h 4786204"/>
                  <a:gd name="connsiteX52" fmla="*/ 5444312 w 6765112"/>
                  <a:gd name="connsiteY52" fmla="*/ 666750 h 4786204"/>
                  <a:gd name="connsiteX53" fmla="*/ 5044262 w 6765112"/>
                  <a:gd name="connsiteY53" fmla="*/ 787400 h 4786204"/>
                  <a:gd name="connsiteX54" fmla="*/ 4910912 w 6765112"/>
                  <a:gd name="connsiteY54" fmla="*/ 857250 h 4786204"/>
                  <a:gd name="connsiteX55" fmla="*/ 4644212 w 6765112"/>
                  <a:gd name="connsiteY55" fmla="*/ 825500 h 4786204"/>
                  <a:gd name="connsiteX56" fmla="*/ 4263212 w 6765112"/>
                  <a:gd name="connsiteY56" fmla="*/ 800100 h 4786204"/>
                  <a:gd name="connsiteX57" fmla="*/ 4098112 w 6765112"/>
                  <a:gd name="connsiteY57" fmla="*/ 736600 h 4786204"/>
                  <a:gd name="connsiteX58" fmla="*/ 3939362 w 6765112"/>
                  <a:gd name="connsiteY58" fmla="*/ 742950 h 4786204"/>
                  <a:gd name="connsiteX59" fmla="*/ 3590112 w 6765112"/>
                  <a:gd name="connsiteY59" fmla="*/ 787400 h 4786204"/>
                  <a:gd name="connsiteX60" fmla="*/ 3482162 w 6765112"/>
                  <a:gd name="connsiteY60" fmla="*/ 768350 h 4786204"/>
                  <a:gd name="connsiteX61" fmla="*/ 3482162 w 6765112"/>
                  <a:gd name="connsiteY61" fmla="*/ 768350 h 4786204"/>
                  <a:gd name="connsiteX62" fmla="*/ 3317062 w 6765112"/>
                  <a:gd name="connsiteY62" fmla="*/ 819150 h 4786204"/>
                  <a:gd name="connsiteX63" fmla="*/ 3317062 w 6765112"/>
                  <a:gd name="connsiteY63" fmla="*/ 819150 h 4786204"/>
                  <a:gd name="connsiteX64" fmla="*/ 3215462 w 6765112"/>
                  <a:gd name="connsiteY64" fmla="*/ 850900 h 4786204"/>
                  <a:gd name="connsiteX65" fmla="*/ 3018612 w 6765112"/>
                  <a:gd name="connsiteY65" fmla="*/ 819150 h 4786204"/>
                  <a:gd name="connsiteX66" fmla="*/ 2770962 w 6765112"/>
                  <a:gd name="connsiteY66" fmla="*/ 768350 h 4786204"/>
                  <a:gd name="connsiteX67" fmla="*/ 2675712 w 6765112"/>
                  <a:gd name="connsiteY67" fmla="*/ 742950 h 4786204"/>
                  <a:gd name="connsiteX68" fmla="*/ 2523312 w 6765112"/>
                  <a:gd name="connsiteY68" fmla="*/ 539750 h 4786204"/>
                  <a:gd name="connsiteX69" fmla="*/ 2491562 w 6765112"/>
                  <a:gd name="connsiteY69" fmla="*/ 450850 h 4786204"/>
                  <a:gd name="connsiteX70" fmla="*/ 2345512 w 6765112"/>
                  <a:gd name="connsiteY70" fmla="*/ 387350 h 4786204"/>
                  <a:gd name="connsiteX71" fmla="*/ 2262962 w 6765112"/>
                  <a:gd name="connsiteY71" fmla="*/ 330200 h 4786204"/>
                  <a:gd name="connsiteX72" fmla="*/ 2059762 w 6765112"/>
                  <a:gd name="connsiteY72" fmla="*/ 260350 h 4786204"/>
                  <a:gd name="connsiteX73" fmla="*/ 1983562 w 6765112"/>
                  <a:gd name="connsiteY73" fmla="*/ 247650 h 4786204"/>
                  <a:gd name="connsiteX74" fmla="*/ 1907362 w 6765112"/>
                  <a:gd name="connsiteY74" fmla="*/ 95250 h 4786204"/>
                  <a:gd name="connsiteX75" fmla="*/ 1723212 w 6765112"/>
                  <a:gd name="connsiteY75" fmla="*/ 0 h 4786204"/>
                  <a:gd name="connsiteX0" fmla="*/ 1723212 w 6765112"/>
                  <a:gd name="connsiteY0" fmla="*/ 0 h 5004114"/>
                  <a:gd name="connsiteX1" fmla="*/ 1608912 w 6765112"/>
                  <a:gd name="connsiteY1" fmla="*/ 44450 h 5004114"/>
                  <a:gd name="connsiteX2" fmla="*/ 1456512 w 6765112"/>
                  <a:gd name="connsiteY2" fmla="*/ 76200 h 5004114"/>
                  <a:gd name="connsiteX3" fmla="*/ 1354912 w 6765112"/>
                  <a:gd name="connsiteY3" fmla="*/ 101600 h 5004114"/>
                  <a:gd name="connsiteX4" fmla="*/ 1145362 w 6765112"/>
                  <a:gd name="connsiteY4" fmla="*/ 165100 h 5004114"/>
                  <a:gd name="connsiteX5" fmla="*/ 796112 w 6765112"/>
                  <a:gd name="connsiteY5" fmla="*/ 361950 h 5004114"/>
                  <a:gd name="connsiteX6" fmla="*/ 650062 w 6765112"/>
                  <a:gd name="connsiteY6" fmla="*/ 419100 h 5004114"/>
                  <a:gd name="connsiteX7" fmla="*/ 497662 w 6765112"/>
                  <a:gd name="connsiteY7" fmla="*/ 482600 h 5004114"/>
                  <a:gd name="connsiteX8" fmla="*/ 440512 w 6765112"/>
                  <a:gd name="connsiteY8" fmla="*/ 520700 h 5004114"/>
                  <a:gd name="connsiteX9" fmla="*/ 446862 w 6765112"/>
                  <a:gd name="connsiteY9" fmla="*/ 520700 h 5004114"/>
                  <a:gd name="connsiteX10" fmla="*/ 221437 w 6765112"/>
                  <a:gd name="connsiteY10" fmla="*/ 679450 h 5004114"/>
                  <a:gd name="connsiteX11" fmla="*/ 116664 w 6765112"/>
                  <a:gd name="connsiteY11" fmla="*/ 812800 h 5004114"/>
                  <a:gd name="connsiteX12" fmla="*/ 40462 w 6765112"/>
                  <a:gd name="connsiteY12" fmla="*/ 952500 h 5004114"/>
                  <a:gd name="connsiteX13" fmla="*/ 2364 w 6765112"/>
                  <a:gd name="connsiteY13" fmla="*/ 1155700 h 5004114"/>
                  <a:gd name="connsiteX14" fmla="*/ 208737 w 6765112"/>
                  <a:gd name="connsiteY14" fmla="*/ 1473200 h 5004114"/>
                  <a:gd name="connsiteX15" fmla="*/ 459562 w 6765112"/>
                  <a:gd name="connsiteY15" fmla="*/ 1606550 h 5004114"/>
                  <a:gd name="connsiteX16" fmla="*/ 719912 w 6765112"/>
                  <a:gd name="connsiteY16" fmla="*/ 1771650 h 5004114"/>
                  <a:gd name="connsiteX17" fmla="*/ 802462 w 6765112"/>
                  <a:gd name="connsiteY17" fmla="*/ 1885950 h 5004114"/>
                  <a:gd name="connsiteX18" fmla="*/ 929462 w 6765112"/>
                  <a:gd name="connsiteY18" fmla="*/ 1987550 h 5004114"/>
                  <a:gd name="connsiteX19" fmla="*/ 1139012 w 6765112"/>
                  <a:gd name="connsiteY19" fmla="*/ 2076450 h 5004114"/>
                  <a:gd name="connsiteX20" fmla="*/ 1412062 w 6765112"/>
                  <a:gd name="connsiteY20" fmla="*/ 2178050 h 5004114"/>
                  <a:gd name="connsiteX21" fmla="*/ 1558112 w 6765112"/>
                  <a:gd name="connsiteY21" fmla="*/ 2286000 h 5004114"/>
                  <a:gd name="connsiteX22" fmla="*/ 1704162 w 6765112"/>
                  <a:gd name="connsiteY22" fmla="*/ 2419350 h 5004114"/>
                  <a:gd name="connsiteX23" fmla="*/ 1901012 w 6765112"/>
                  <a:gd name="connsiteY23" fmla="*/ 2755900 h 5004114"/>
                  <a:gd name="connsiteX24" fmla="*/ 2059762 w 6765112"/>
                  <a:gd name="connsiteY24" fmla="*/ 2984500 h 5004114"/>
                  <a:gd name="connsiteX25" fmla="*/ 2364562 w 6765112"/>
                  <a:gd name="connsiteY25" fmla="*/ 3251200 h 5004114"/>
                  <a:gd name="connsiteX26" fmla="*/ 2612212 w 6765112"/>
                  <a:gd name="connsiteY26" fmla="*/ 3429000 h 5004114"/>
                  <a:gd name="connsiteX27" fmla="*/ 3063062 w 6765112"/>
                  <a:gd name="connsiteY27" fmla="*/ 3638550 h 5004114"/>
                  <a:gd name="connsiteX28" fmla="*/ 3412312 w 6765112"/>
                  <a:gd name="connsiteY28" fmla="*/ 3867150 h 5004114"/>
                  <a:gd name="connsiteX29" fmla="*/ 3850464 w 6765112"/>
                  <a:gd name="connsiteY29" fmla="*/ 4156075 h 5004114"/>
                  <a:gd name="connsiteX30" fmla="*/ 4145739 w 6765112"/>
                  <a:gd name="connsiteY30" fmla="*/ 4432300 h 5004114"/>
                  <a:gd name="connsiteX31" fmla="*/ 4393389 w 6765112"/>
                  <a:gd name="connsiteY31" fmla="*/ 4984749 h 5004114"/>
                  <a:gd name="connsiteX32" fmla="*/ 6660339 w 6765112"/>
                  <a:gd name="connsiteY32" fmla="*/ 4660900 h 5004114"/>
                  <a:gd name="connsiteX33" fmla="*/ 6765112 w 6765112"/>
                  <a:gd name="connsiteY33" fmla="*/ 2254250 h 5004114"/>
                  <a:gd name="connsiteX34" fmla="*/ 6701612 w 6765112"/>
                  <a:gd name="connsiteY34" fmla="*/ 2114550 h 5004114"/>
                  <a:gd name="connsiteX35" fmla="*/ 6682562 w 6765112"/>
                  <a:gd name="connsiteY35" fmla="*/ 2032000 h 5004114"/>
                  <a:gd name="connsiteX36" fmla="*/ 6600012 w 6765112"/>
                  <a:gd name="connsiteY36" fmla="*/ 1949450 h 5004114"/>
                  <a:gd name="connsiteX37" fmla="*/ 6542862 w 6765112"/>
                  <a:gd name="connsiteY37" fmla="*/ 1854200 h 5004114"/>
                  <a:gd name="connsiteX38" fmla="*/ 6542862 w 6765112"/>
                  <a:gd name="connsiteY38" fmla="*/ 1816100 h 5004114"/>
                  <a:gd name="connsiteX39" fmla="*/ 6612712 w 6765112"/>
                  <a:gd name="connsiteY39" fmla="*/ 1771650 h 5004114"/>
                  <a:gd name="connsiteX40" fmla="*/ 6676212 w 6765112"/>
                  <a:gd name="connsiteY40" fmla="*/ 1727200 h 5004114"/>
                  <a:gd name="connsiteX41" fmla="*/ 6676212 w 6765112"/>
                  <a:gd name="connsiteY41" fmla="*/ 1676400 h 5004114"/>
                  <a:gd name="connsiteX42" fmla="*/ 6466662 w 6765112"/>
                  <a:gd name="connsiteY42" fmla="*/ 1574800 h 5004114"/>
                  <a:gd name="connsiteX43" fmla="*/ 6358712 w 6765112"/>
                  <a:gd name="connsiteY43" fmla="*/ 1492250 h 5004114"/>
                  <a:gd name="connsiteX44" fmla="*/ 6244412 w 6765112"/>
                  <a:gd name="connsiteY44" fmla="*/ 1435100 h 5004114"/>
                  <a:gd name="connsiteX45" fmla="*/ 6219012 w 6765112"/>
                  <a:gd name="connsiteY45" fmla="*/ 1384300 h 5004114"/>
                  <a:gd name="connsiteX46" fmla="*/ 6098362 w 6765112"/>
                  <a:gd name="connsiteY46" fmla="*/ 1301750 h 5004114"/>
                  <a:gd name="connsiteX47" fmla="*/ 5933262 w 6765112"/>
                  <a:gd name="connsiteY47" fmla="*/ 1219200 h 5004114"/>
                  <a:gd name="connsiteX48" fmla="*/ 5799912 w 6765112"/>
                  <a:gd name="connsiteY48" fmla="*/ 1117600 h 5004114"/>
                  <a:gd name="connsiteX49" fmla="*/ 5590362 w 6765112"/>
                  <a:gd name="connsiteY49" fmla="*/ 1054100 h 5004114"/>
                  <a:gd name="connsiteX50" fmla="*/ 5533212 w 6765112"/>
                  <a:gd name="connsiteY50" fmla="*/ 952500 h 5004114"/>
                  <a:gd name="connsiteX51" fmla="*/ 5469712 w 6765112"/>
                  <a:gd name="connsiteY51" fmla="*/ 831850 h 5004114"/>
                  <a:gd name="connsiteX52" fmla="*/ 5476062 w 6765112"/>
                  <a:gd name="connsiteY52" fmla="*/ 730250 h 5004114"/>
                  <a:gd name="connsiteX53" fmla="*/ 5444312 w 6765112"/>
                  <a:gd name="connsiteY53" fmla="*/ 666750 h 5004114"/>
                  <a:gd name="connsiteX54" fmla="*/ 5044262 w 6765112"/>
                  <a:gd name="connsiteY54" fmla="*/ 787400 h 5004114"/>
                  <a:gd name="connsiteX55" fmla="*/ 4910912 w 6765112"/>
                  <a:gd name="connsiteY55" fmla="*/ 857250 h 5004114"/>
                  <a:gd name="connsiteX56" fmla="*/ 4644212 w 6765112"/>
                  <a:gd name="connsiteY56" fmla="*/ 825500 h 5004114"/>
                  <a:gd name="connsiteX57" fmla="*/ 4263212 w 6765112"/>
                  <a:gd name="connsiteY57" fmla="*/ 800100 h 5004114"/>
                  <a:gd name="connsiteX58" fmla="*/ 4098112 w 6765112"/>
                  <a:gd name="connsiteY58" fmla="*/ 736600 h 5004114"/>
                  <a:gd name="connsiteX59" fmla="*/ 3939362 w 6765112"/>
                  <a:gd name="connsiteY59" fmla="*/ 742950 h 5004114"/>
                  <a:gd name="connsiteX60" fmla="*/ 3590112 w 6765112"/>
                  <a:gd name="connsiteY60" fmla="*/ 787400 h 5004114"/>
                  <a:gd name="connsiteX61" fmla="*/ 3482162 w 6765112"/>
                  <a:gd name="connsiteY61" fmla="*/ 768350 h 5004114"/>
                  <a:gd name="connsiteX62" fmla="*/ 3482162 w 6765112"/>
                  <a:gd name="connsiteY62" fmla="*/ 768350 h 5004114"/>
                  <a:gd name="connsiteX63" fmla="*/ 3317062 w 6765112"/>
                  <a:gd name="connsiteY63" fmla="*/ 819150 h 5004114"/>
                  <a:gd name="connsiteX64" fmla="*/ 3317062 w 6765112"/>
                  <a:gd name="connsiteY64" fmla="*/ 819150 h 5004114"/>
                  <a:gd name="connsiteX65" fmla="*/ 3215462 w 6765112"/>
                  <a:gd name="connsiteY65" fmla="*/ 850900 h 5004114"/>
                  <a:gd name="connsiteX66" fmla="*/ 3018612 w 6765112"/>
                  <a:gd name="connsiteY66" fmla="*/ 819150 h 5004114"/>
                  <a:gd name="connsiteX67" fmla="*/ 2770962 w 6765112"/>
                  <a:gd name="connsiteY67" fmla="*/ 768350 h 5004114"/>
                  <a:gd name="connsiteX68" fmla="*/ 2675712 w 6765112"/>
                  <a:gd name="connsiteY68" fmla="*/ 742950 h 5004114"/>
                  <a:gd name="connsiteX69" fmla="*/ 2523312 w 6765112"/>
                  <a:gd name="connsiteY69" fmla="*/ 539750 h 5004114"/>
                  <a:gd name="connsiteX70" fmla="*/ 2491562 w 6765112"/>
                  <a:gd name="connsiteY70" fmla="*/ 450850 h 5004114"/>
                  <a:gd name="connsiteX71" fmla="*/ 2345512 w 6765112"/>
                  <a:gd name="connsiteY71" fmla="*/ 387350 h 5004114"/>
                  <a:gd name="connsiteX72" fmla="*/ 2262962 w 6765112"/>
                  <a:gd name="connsiteY72" fmla="*/ 330200 h 5004114"/>
                  <a:gd name="connsiteX73" fmla="*/ 2059762 w 6765112"/>
                  <a:gd name="connsiteY73" fmla="*/ 260350 h 5004114"/>
                  <a:gd name="connsiteX74" fmla="*/ 1983562 w 6765112"/>
                  <a:gd name="connsiteY74" fmla="*/ 247650 h 5004114"/>
                  <a:gd name="connsiteX75" fmla="*/ 1907362 w 6765112"/>
                  <a:gd name="connsiteY75" fmla="*/ 95250 h 5004114"/>
                  <a:gd name="connsiteX76" fmla="*/ 1723212 w 6765112"/>
                  <a:gd name="connsiteY76" fmla="*/ 0 h 5004114"/>
                  <a:gd name="connsiteX0" fmla="*/ 1723212 w 6765112"/>
                  <a:gd name="connsiteY0" fmla="*/ 0 h 5004114"/>
                  <a:gd name="connsiteX1" fmla="*/ 1608912 w 6765112"/>
                  <a:gd name="connsiteY1" fmla="*/ 44450 h 5004114"/>
                  <a:gd name="connsiteX2" fmla="*/ 1456512 w 6765112"/>
                  <a:gd name="connsiteY2" fmla="*/ 76200 h 5004114"/>
                  <a:gd name="connsiteX3" fmla="*/ 1354912 w 6765112"/>
                  <a:gd name="connsiteY3" fmla="*/ 101600 h 5004114"/>
                  <a:gd name="connsiteX4" fmla="*/ 1145362 w 6765112"/>
                  <a:gd name="connsiteY4" fmla="*/ 165100 h 5004114"/>
                  <a:gd name="connsiteX5" fmla="*/ 796112 w 6765112"/>
                  <a:gd name="connsiteY5" fmla="*/ 361950 h 5004114"/>
                  <a:gd name="connsiteX6" fmla="*/ 650062 w 6765112"/>
                  <a:gd name="connsiteY6" fmla="*/ 419100 h 5004114"/>
                  <a:gd name="connsiteX7" fmla="*/ 497662 w 6765112"/>
                  <a:gd name="connsiteY7" fmla="*/ 482600 h 5004114"/>
                  <a:gd name="connsiteX8" fmla="*/ 440512 w 6765112"/>
                  <a:gd name="connsiteY8" fmla="*/ 520700 h 5004114"/>
                  <a:gd name="connsiteX9" fmla="*/ 446862 w 6765112"/>
                  <a:gd name="connsiteY9" fmla="*/ 520700 h 5004114"/>
                  <a:gd name="connsiteX10" fmla="*/ 221437 w 6765112"/>
                  <a:gd name="connsiteY10" fmla="*/ 679450 h 5004114"/>
                  <a:gd name="connsiteX11" fmla="*/ 116664 w 6765112"/>
                  <a:gd name="connsiteY11" fmla="*/ 812800 h 5004114"/>
                  <a:gd name="connsiteX12" fmla="*/ 40462 w 6765112"/>
                  <a:gd name="connsiteY12" fmla="*/ 952500 h 5004114"/>
                  <a:gd name="connsiteX13" fmla="*/ 2364 w 6765112"/>
                  <a:gd name="connsiteY13" fmla="*/ 1155700 h 5004114"/>
                  <a:gd name="connsiteX14" fmla="*/ 208737 w 6765112"/>
                  <a:gd name="connsiteY14" fmla="*/ 1473200 h 5004114"/>
                  <a:gd name="connsiteX15" fmla="*/ 459562 w 6765112"/>
                  <a:gd name="connsiteY15" fmla="*/ 1606550 h 5004114"/>
                  <a:gd name="connsiteX16" fmla="*/ 719912 w 6765112"/>
                  <a:gd name="connsiteY16" fmla="*/ 1771650 h 5004114"/>
                  <a:gd name="connsiteX17" fmla="*/ 802462 w 6765112"/>
                  <a:gd name="connsiteY17" fmla="*/ 1885950 h 5004114"/>
                  <a:gd name="connsiteX18" fmla="*/ 929462 w 6765112"/>
                  <a:gd name="connsiteY18" fmla="*/ 1987550 h 5004114"/>
                  <a:gd name="connsiteX19" fmla="*/ 1139012 w 6765112"/>
                  <a:gd name="connsiteY19" fmla="*/ 2076450 h 5004114"/>
                  <a:gd name="connsiteX20" fmla="*/ 1412062 w 6765112"/>
                  <a:gd name="connsiteY20" fmla="*/ 2178050 h 5004114"/>
                  <a:gd name="connsiteX21" fmla="*/ 1558112 w 6765112"/>
                  <a:gd name="connsiteY21" fmla="*/ 2286000 h 5004114"/>
                  <a:gd name="connsiteX22" fmla="*/ 1704162 w 6765112"/>
                  <a:gd name="connsiteY22" fmla="*/ 2419350 h 5004114"/>
                  <a:gd name="connsiteX23" fmla="*/ 1901012 w 6765112"/>
                  <a:gd name="connsiteY23" fmla="*/ 2755900 h 5004114"/>
                  <a:gd name="connsiteX24" fmla="*/ 2059762 w 6765112"/>
                  <a:gd name="connsiteY24" fmla="*/ 2984500 h 5004114"/>
                  <a:gd name="connsiteX25" fmla="*/ 2364562 w 6765112"/>
                  <a:gd name="connsiteY25" fmla="*/ 3251200 h 5004114"/>
                  <a:gd name="connsiteX26" fmla="*/ 2612212 w 6765112"/>
                  <a:gd name="connsiteY26" fmla="*/ 3429000 h 5004114"/>
                  <a:gd name="connsiteX27" fmla="*/ 3063062 w 6765112"/>
                  <a:gd name="connsiteY27" fmla="*/ 3638550 h 5004114"/>
                  <a:gd name="connsiteX28" fmla="*/ 3412312 w 6765112"/>
                  <a:gd name="connsiteY28" fmla="*/ 3867150 h 5004114"/>
                  <a:gd name="connsiteX29" fmla="*/ 3850464 w 6765112"/>
                  <a:gd name="connsiteY29" fmla="*/ 4156075 h 5004114"/>
                  <a:gd name="connsiteX30" fmla="*/ 4145739 w 6765112"/>
                  <a:gd name="connsiteY30" fmla="*/ 4432300 h 5004114"/>
                  <a:gd name="connsiteX31" fmla="*/ 4393389 w 6765112"/>
                  <a:gd name="connsiteY31" fmla="*/ 4984749 h 5004114"/>
                  <a:gd name="connsiteX32" fmla="*/ 6660339 w 6765112"/>
                  <a:gd name="connsiteY32" fmla="*/ 4660900 h 5004114"/>
                  <a:gd name="connsiteX33" fmla="*/ 6765112 w 6765112"/>
                  <a:gd name="connsiteY33" fmla="*/ 2254250 h 5004114"/>
                  <a:gd name="connsiteX34" fmla="*/ 6701612 w 6765112"/>
                  <a:gd name="connsiteY34" fmla="*/ 2114550 h 5004114"/>
                  <a:gd name="connsiteX35" fmla="*/ 6682562 w 6765112"/>
                  <a:gd name="connsiteY35" fmla="*/ 2032000 h 5004114"/>
                  <a:gd name="connsiteX36" fmla="*/ 6600012 w 6765112"/>
                  <a:gd name="connsiteY36" fmla="*/ 1949450 h 5004114"/>
                  <a:gd name="connsiteX37" fmla="*/ 6542862 w 6765112"/>
                  <a:gd name="connsiteY37" fmla="*/ 1854200 h 5004114"/>
                  <a:gd name="connsiteX38" fmla="*/ 6542862 w 6765112"/>
                  <a:gd name="connsiteY38" fmla="*/ 1816100 h 5004114"/>
                  <a:gd name="connsiteX39" fmla="*/ 6612712 w 6765112"/>
                  <a:gd name="connsiteY39" fmla="*/ 1771650 h 5004114"/>
                  <a:gd name="connsiteX40" fmla="*/ 6676212 w 6765112"/>
                  <a:gd name="connsiteY40" fmla="*/ 1727200 h 5004114"/>
                  <a:gd name="connsiteX41" fmla="*/ 6676212 w 6765112"/>
                  <a:gd name="connsiteY41" fmla="*/ 1676400 h 5004114"/>
                  <a:gd name="connsiteX42" fmla="*/ 6466662 w 6765112"/>
                  <a:gd name="connsiteY42" fmla="*/ 1574800 h 5004114"/>
                  <a:gd name="connsiteX43" fmla="*/ 6358712 w 6765112"/>
                  <a:gd name="connsiteY43" fmla="*/ 1492250 h 5004114"/>
                  <a:gd name="connsiteX44" fmla="*/ 6244412 w 6765112"/>
                  <a:gd name="connsiteY44" fmla="*/ 1435100 h 5004114"/>
                  <a:gd name="connsiteX45" fmla="*/ 6219012 w 6765112"/>
                  <a:gd name="connsiteY45" fmla="*/ 1384300 h 5004114"/>
                  <a:gd name="connsiteX46" fmla="*/ 6098362 w 6765112"/>
                  <a:gd name="connsiteY46" fmla="*/ 1301750 h 5004114"/>
                  <a:gd name="connsiteX47" fmla="*/ 5933262 w 6765112"/>
                  <a:gd name="connsiteY47" fmla="*/ 1219200 h 5004114"/>
                  <a:gd name="connsiteX48" fmla="*/ 5799912 w 6765112"/>
                  <a:gd name="connsiteY48" fmla="*/ 1117600 h 5004114"/>
                  <a:gd name="connsiteX49" fmla="*/ 5590362 w 6765112"/>
                  <a:gd name="connsiteY49" fmla="*/ 1054100 h 5004114"/>
                  <a:gd name="connsiteX50" fmla="*/ 5533212 w 6765112"/>
                  <a:gd name="connsiteY50" fmla="*/ 952500 h 5004114"/>
                  <a:gd name="connsiteX51" fmla="*/ 5469712 w 6765112"/>
                  <a:gd name="connsiteY51" fmla="*/ 831850 h 5004114"/>
                  <a:gd name="connsiteX52" fmla="*/ 5476062 w 6765112"/>
                  <a:gd name="connsiteY52" fmla="*/ 730250 h 5004114"/>
                  <a:gd name="connsiteX53" fmla="*/ 5444312 w 6765112"/>
                  <a:gd name="connsiteY53" fmla="*/ 666750 h 5004114"/>
                  <a:gd name="connsiteX54" fmla="*/ 5044262 w 6765112"/>
                  <a:gd name="connsiteY54" fmla="*/ 787400 h 5004114"/>
                  <a:gd name="connsiteX55" fmla="*/ 4910912 w 6765112"/>
                  <a:gd name="connsiteY55" fmla="*/ 857250 h 5004114"/>
                  <a:gd name="connsiteX56" fmla="*/ 4644212 w 6765112"/>
                  <a:gd name="connsiteY56" fmla="*/ 825500 h 5004114"/>
                  <a:gd name="connsiteX57" fmla="*/ 4263212 w 6765112"/>
                  <a:gd name="connsiteY57" fmla="*/ 800100 h 5004114"/>
                  <a:gd name="connsiteX58" fmla="*/ 4098112 w 6765112"/>
                  <a:gd name="connsiteY58" fmla="*/ 736600 h 5004114"/>
                  <a:gd name="connsiteX59" fmla="*/ 3939362 w 6765112"/>
                  <a:gd name="connsiteY59" fmla="*/ 742950 h 5004114"/>
                  <a:gd name="connsiteX60" fmla="*/ 3590112 w 6765112"/>
                  <a:gd name="connsiteY60" fmla="*/ 787400 h 5004114"/>
                  <a:gd name="connsiteX61" fmla="*/ 3482162 w 6765112"/>
                  <a:gd name="connsiteY61" fmla="*/ 768350 h 5004114"/>
                  <a:gd name="connsiteX62" fmla="*/ 3482162 w 6765112"/>
                  <a:gd name="connsiteY62" fmla="*/ 768350 h 5004114"/>
                  <a:gd name="connsiteX63" fmla="*/ 3317062 w 6765112"/>
                  <a:gd name="connsiteY63" fmla="*/ 819150 h 5004114"/>
                  <a:gd name="connsiteX64" fmla="*/ 3317062 w 6765112"/>
                  <a:gd name="connsiteY64" fmla="*/ 819150 h 5004114"/>
                  <a:gd name="connsiteX65" fmla="*/ 3215462 w 6765112"/>
                  <a:gd name="connsiteY65" fmla="*/ 850900 h 5004114"/>
                  <a:gd name="connsiteX66" fmla="*/ 3018612 w 6765112"/>
                  <a:gd name="connsiteY66" fmla="*/ 819150 h 5004114"/>
                  <a:gd name="connsiteX67" fmla="*/ 2770962 w 6765112"/>
                  <a:gd name="connsiteY67" fmla="*/ 768350 h 5004114"/>
                  <a:gd name="connsiteX68" fmla="*/ 2675712 w 6765112"/>
                  <a:gd name="connsiteY68" fmla="*/ 742950 h 5004114"/>
                  <a:gd name="connsiteX69" fmla="*/ 2523312 w 6765112"/>
                  <a:gd name="connsiteY69" fmla="*/ 539750 h 5004114"/>
                  <a:gd name="connsiteX70" fmla="*/ 2491562 w 6765112"/>
                  <a:gd name="connsiteY70" fmla="*/ 450850 h 5004114"/>
                  <a:gd name="connsiteX71" fmla="*/ 2345512 w 6765112"/>
                  <a:gd name="connsiteY71" fmla="*/ 387350 h 5004114"/>
                  <a:gd name="connsiteX72" fmla="*/ 2262962 w 6765112"/>
                  <a:gd name="connsiteY72" fmla="*/ 330200 h 5004114"/>
                  <a:gd name="connsiteX73" fmla="*/ 2059762 w 6765112"/>
                  <a:gd name="connsiteY73" fmla="*/ 260350 h 5004114"/>
                  <a:gd name="connsiteX74" fmla="*/ 1983562 w 6765112"/>
                  <a:gd name="connsiteY74" fmla="*/ 247650 h 5004114"/>
                  <a:gd name="connsiteX75" fmla="*/ 1907362 w 6765112"/>
                  <a:gd name="connsiteY75" fmla="*/ 95250 h 5004114"/>
                  <a:gd name="connsiteX76" fmla="*/ 1723212 w 6765112"/>
                  <a:gd name="connsiteY76" fmla="*/ 0 h 5004114"/>
                  <a:gd name="connsiteX0" fmla="*/ 1723212 w 8793939"/>
                  <a:gd name="connsiteY0" fmla="*/ 0 h 5004114"/>
                  <a:gd name="connsiteX1" fmla="*/ 1608912 w 8793939"/>
                  <a:gd name="connsiteY1" fmla="*/ 44450 h 5004114"/>
                  <a:gd name="connsiteX2" fmla="*/ 1456512 w 8793939"/>
                  <a:gd name="connsiteY2" fmla="*/ 76200 h 5004114"/>
                  <a:gd name="connsiteX3" fmla="*/ 1354912 w 8793939"/>
                  <a:gd name="connsiteY3" fmla="*/ 101600 h 5004114"/>
                  <a:gd name="connsiteX4" fmla="*/ 1145362 w 8793939"/>
                  <a:gd name="connsiteY4" fmla="*/ 165100 h 5004114"/>
                  <a:gd name="connsiteX5" fmla="*/ 796112 w 8793939"/>
                  <a:gd name="connsiteY5" fmla="*/ 361950 h 5004114"/>
                  <a:gd name="connsiteX6" fmla="*/ 650062 w 8793939"/>
                  <a:gd name="connsiteY6" fmla="*/ 419100 h 5004114"/>
                  <a:gd name="connsiteX7" fmla="*/ 497662 w 8793939"/>
                  <a:gd name="connsiteY7" fmla="*/ 482600 h 5004114"/>
                  <a:gd name="connsiteX8" fmla="*/ 440512 w 8793939"/>
                  <a:gd name="connsiteY8" fmla="*/ 520700 h 5004114"/>
                  <a:gd name="connsiteX9" fmla="*/ 446862 w 8793939"/>
                  <a:gd name="connsiteY9" fmla="*/ 520700 h 5004114"/>
                  <a:gd name="connsiteX10" fmla="*/ 221437 w 8793939"/>
                  <a:gd name="connsiteY10" fmla="*/ 679450 h 5004114"/>
                  <a:gd name="connsiteX11" fmla="*/ 116664 w 8793939"/>
                  <a:gd name="connsiteY11" fmla="*/ 812800 h 5004114"/>
                  <a:gd name="connsiteX12" fmla="*/ 40462 w 8793939"/>
                  <a:gd name="connsiteY12" fmla="*/ 952500 h 5004114"/>
                  <a:gd name="connsiteX13" fmla="*/ 2364 w 8793939"/>
                  <a:gd name="connsiteY13" fmla="*/ 1155700 h 5004114"/>
                  <a:gd name="connsiteX14" fmla="*/ 208737 w 8793939"/>
                  <a:gd name="connsiteY14" fmla="*/ 1473200 h 5004114"/>
                  <a:gd name="connsiteX15" fmla="*/ 459562 w 8793939"/>
                  <a:gd name="connsiteY15" fmla="*/ 1606550 h 5004114"/>
                  <a:gd name="connsiteX16" fmla="*/ 719912 w 8793939"/>
                  <a:gd name="connsiteY16" fmla="*/ 1771650 h 5004114"/>
                  <a:gd name="connsiteX17" fmla="*/ 802462 w 8793939"/>
                  <a:gd name="connsiteY17" fmla="*/ 1885950 h 5004114"/>
                  <a:gd name="connsiteX18" fmla="*/ 929462 w 8793939"/>
                  <a:gd name="connsiteY18" fmla="*/ 1987550 h 5004114"/>
                  <a:gd name="connsiteX19" fmla="*/ 1139012 w 8793939"/>
                  <a:gd name="connsiteY19" fmla="*/ 2076450 h 5004114"/>
                  <a:gd name="connsiteX20" fmla="*/ 1412062 w 8793939"/>
                  <a:gd name="connsiteY20" fmla="*/ 2178050 h 5004114"/>
                  <a:gd name="connsiteX21" fmla="*/ 1558112 w 8793939"/>
                  <a:gd name="connsiteY21" fmla="*/ 2286000 h 5004114"/>
                  <a:gd name="connsiteX22" fmla="*/ 1704162 w 8793939"/>
                  <a:gd name="connsiteY22" fmla="*/ 2419350 h 5004114"/>
                  <a:gd name="connsiteX23" fmla="*/ 1901012 w 8793939"/>
                  <a:gd name="connsiteY23" fmla="*/ 2755900 h 5004114"/>
                  <a:gd name="connsiteX24" fmla="*/ 2059762 w 8793939"/>
                  <a:gd name="connsiteY24" fmla="*/ 2984500 h 5004114"/>
                  <a:gd name="connsiteX25" fmla="*/ 2364562 w 8793939"/>
                  <a:gd name="connsiteY25" fmla="*/ 3251200 h 5004114"/>
                  <a:gd name="connsiteX26" fmla="*/ 2612212 w 8793939"/>
                  <a:gd name="connsiteY26" fmla="*/ 3429000 h 5004114"/>
                  <a:gd name="connsiteX27" fmla="*/ 3063062 w 8793939"/>
                  <a:gd name="connsiteY27" fmla="*/ 3638550 h 5004114"/>
                  <a:gd name="connsiteX28" fmla="*/ 3412312 w 8793939"/>
                  <a:gd name="connsiteY28" fmla="*/ 3867150 h 5004114"/>
                  <a:gd name="connsiteX29" fmla="*/ 3850464 w 8793939"/>
                  <a:gd name="connsiteY29" fmla="*/ 4156075 h 5004114"/>
                  <a:gd name="connsiteX30" fmla="*/ 4145739 w 8793939"/>
                  <a:gd name="connsiteY30" fmla="*/ 4432300 h 5004114"/>
                  <a:gd name="connsiteX31" fmla="*/ 4393389 w 8793939"/>
                  <a:gd name="connsiteY31" fmla="*/ 4984749 h 5004114"/>
                  <a:gd name="connsiteX32" fmla="*/ 6660339 w 8793939"/>
                  <a:gd name="connsiteY32" fmla="*/ 4660900 h 5004114"/>
                  <a:gd name="connsiteX33" fmla="*/ 8793939 w 8793939"/>
                  <a:gd name="connsiteY33" fmla="*/ 3489324 h 5004114"/>
                  <a:gd name="connsiteX34" fmla="*/ 6765112 w 8793939"/>
                  <a:gd name="connsiteY34" fmla="*/ 2254250 h 5004114"/>
                  <a:gd name="connsiteX35" fmla="*/ 6701612 w 8793939"/>
                  <a:gd name="connsiteY35" fmla="*/ 2114550 h 5004114"/>
                  <a:gd name="connsiteX36" fmla="*/ 6682562 w 8793939"/>
                  <a:gd name="connsiteY36" fmla="*/ 2032000 h 5004114"/>
                  <a:gd name="connsiteX37" fmla="*/ 6600012 w 8793939"/>
                  <a:gd name="connsiteY37" fmla="*/ 1949450 h 5004114"/>
                  <a:gd name="connsiteX38" fmla="*/ 6542862 w 8793939"/>
                  <a:gd name="connsiteY38" fmla="*/ 1854200 h 5004114"/>
                  <a:gd name="connsiteX39" fmla="*/ 6542862 w 8793939"/>
                  <a:gd name="connsiteY39" fmla="*/ 1816100 h 5004114"/>
                  <a:gd name="connsiteX40" fmla="*/ 6612712 w 8793939"/>
                  <a:gd name="connsiteY40" fmla="*/ 1771650 h 5004114"/>
                  <a:gd name="connsiteX41" fmla="*/ 6676212 w 8793939"/>
                  <a:gd name="connsiteY41" fmla="*/ 1727200 h 5004114"/>
                  <a:gd name="connsiteX42" fmla="*/ 6676212 w 8793939"/>
                  <a:gd name="connsiteY42" fmla="*/ 1676400 h 5004114"/>
                  <a:gd name="connsiteX43" fmla="*/ 6466662 w 8793939"/>
                  <a:gd name="connsiteY43" fmla="*/ 1574800 h 5004114"/>
                  <a:gd name="connsiteX44" fmla="*/ 6358712 w 8793939"/>
                  <a:gd name="connsiteY44" fmla="*/ 1492250 h 5004114"/>
                  <a:gd name="connsiteX45" fmla="*/ 6244412 w 8793939"/>
                  <a:gd name="connsiteY45" fmla="*/ 1435100 h 5004114"/>
                  <a:gd name="connsiteX46" fmla="*/ 6219012 w 8793939"/>
                  <a:gd name="connsiteY46" fmla="*/ 1384300 h 5004114"/>
                  <a:gd name="connsiteX47" fmla="*/ 6098362 w 8793939"/>
                  <a:gd name="connsiteY47" fmla="*/ 1301750 h 5004114"/>
                  <a:gd name="connsiteX48" fmla="*/ 5933262 w 8793939"/>
                  <a:gd name="connsiteY48" fmla="*/ 1219200 h 5004114"/>
                  <a:gd name="connsiteX49" fmla="*/ 5799912 w 8793939"/>
                  <a:gd name="connsiteY49" fmla="*/ 1117600 h 5004114"/>
                  <a:gd name="connsiteX50" fmla="*/ 5590362 w 8793939"/>
                  <a:gd name="connsiteY50" fmla="*/ 1054100 h 5004114"/>
                  <a:gd name="connsiteX51" fmla="*/ 5533212 w 8793939"/>
                  <a:gd name="connsiteY51" fmla="*/ 952500 h 5004114"/>
                  <a:gd name="connsiteX52" fmla="*/ 5469712 w 8793939"/>
                  <a:gd name="connsiteY52" fmla="*/ 831850 h 5004114"/>
                  <a:gd name="connsiteX53" fmla="*/ 5476062 w 8793939"/>
                  <a:gd name="connsiteY53" fmla="*/ 730250 h 5004114"/>
                  <a:gd name="connsiteX54" fmla="*/ 5444312 w 8793939"/>
                  <a:gd name="connsiteY54" fmla="*/ 666750 h 5004114"/>
                  <a:gd name="connsiteX55" fmla="*/ 5044262 w 8793939"/>
                  <a:gd name="connsiteY55" fmla="*/ 787400 h 5004114"/>
                  <a:gd name="connsiteX56" fmla="*/ 4910912 w 8793939"/>
                  <a:gd name="connsiteY56" fmla="*/ 857250 h 5004114"/>
                  <a:gd name="connsiteX57" fmla="*/ 4644212 w 8793939"/>
                  <a:gd name="connsiteY57" fmla="*/ 825500 h 5004114"/>
                  <a:gd name="connsiteX58" fmla="*/ 4263212 w 8793939"/>
                  <a:gd name="connsiteY58" fmla="*/ 800100 h 5004114"/>
                  <a:gd name="connsiteX59" fmla="*/ 4098112 w 8793939"/>
                  <a:gd name="connsiteY59" fmla="*/ 736600 h 5004114"/>
                  <a:gd name="connsiteX60" fmla="*/ 3939362 w 8793939"/>
                  <a:gd name="connsiteY60" fmla="*/ 742950 h 5004114"/>
                  <a:gd name="connsiteX61" fmla="*/ 3590112 w 8793939"/>
                  <a:gd name="connsiteY61" fmla="*/ 787400 h 5004114"/>
                  <a:gd name="connsiteX62" fmla="*/ 3482162 w 8793939"/>
                  <a:gd name="connsiteY62" fmla="*/ 768350 h 5004114"/>
                  <a:gd name="connsiteX63" fmla="*/ 3482162 w 8793939"/>
                  <a:gd name="connsiteY63" fmla="*/ 768350 h 5004114"/>
                  <a:gd name="connsiteX64" fmla="*/ 3317062 w 8793939"/>
                  <a:gd name="connsiteY64" fmla="*/ 819150 h 5004114"/>
                  <a:gd name="connsiteX65" fmla="*/ 3317062 w 8793939"/>
                  <a:gd name="connsiteY65" fmla="*/ 819150 h 5004114"/>
                  <a:gd name="connsiteX66" fmla="*/ 3215462 w 8793939"/>
                  <a:gd name="connsiteY66" fmla="*/ 850900 h 5004114"/>
                  <a:gd name="connsiteX67" fmla="*/ 3018612 w 8793939"/>
                  <a:gd name="connsiteY67" fmla="*/ 819150 h 5004114"/>
                  <a:gd name="connsiteX68" fmla="*/ 2770962 w 8793939"/>
                  <a:gd name="connsiteY68" fmla="*/ 768350 h 5004114"/>
                  <a:gd name="connsiteX69" fmla="*/ 2675712 w 8793939"/>
                  <a:gd name="connsiteY69" fmla="*/ 742950 h 5004114"/>
                  <a:gd name="connsiteX70" fmla="*/ 2523312 w 8793939"/>
                  <a:gd name="connsiteY70" fmla="*/ 539750 h 5004114"/>
                  <a:gd name="connsiteX71" fmla="*/ 2491562 w 8793939"/>
                  <a:gd name="connsiteY71" fmla="*/ 450850 h 5004114"/>
                  <a:gd name="connsiteX72" fmla="*/ 2345512 w 8793939"/>
                  <a:gd name="connsiteY72" fmla="*/ 387350 h 5004114"/>
                  <a:gd name="connsiteX73" fmla="*/ 2262962 w 8793939"/>
                  <a:gd name="connsiteY73" fmla="*/ 330200 h 5004114"/>
                  <a:gd name="connsiteX74" fmla="*/ 2059762 w 8793939"/>
                  <a:gd name="connsiteY74" fmla="*/ 260350 h 5004114"/>
                  <a:gd name="connsiteX75" fmla="*/ 1983562 w 8793939"/>
                  <a:gd name="connsiteY75" fmla="*/ 247650 h 5004114"/>
                  <a:gd name="connsiteX76" fmla="*/ 1907362 w 8793939"/>
                  <a:gd name="connsiteY76" fmla="*/ 95250 h 5004114"/>
                  <a:gd name="connsiteX77" fmla="*/ 1723212 w 8793939"/>
                  <a:gd name="connsiteY77" fmla="*/ 0 h 5004114"/>
                  <a:gd name="connsiteX0" fmla="*/ 1723212 w 8793939"/>
                  <a:gd name="connsiteY0" fmla="*/ 0 h 5004114"/>
                  <a:gd name="connsiteX1" fmla="*/ 1608912 w 8793939"/>
                  <a:gd name="connsiteY1" fmla="*/ 44450 h 5004114"/>
                  <a:gd name="connsiteX2" fmla="*/ 1456512 w 8793939"/>
                  <a:gd name="connsiteY2" fmla="*/ 76200 h 5004114"/>
                  <a:gd name="connsiteX3" fmla="*/ 1354912 w 8793939"/>
                  <a:gd name="connsiteY3" fmla="*/ 101600 h 5004114"/>
                  <a:gd name="connsiteX4" fmla="*/ 1145362 w 8793939"/>
                  <a:gd name="connsiteY4" fmla="*/ 165100 h 5004114"/>
                  <a:gd name="connsiteX5" fmla="*/ 796112 w 8793939"/>
                  <a:gd name="connsiteY5" fmla="*/ 361950 h 5004114"/>
                  <a:gd name="connsiteX6" fmla="*/ 650062 w 8793939"/>
                  <a:gd name="connsiteY6" fmla="*/ 419100 h 5004114"/>
                  <a:gd name="connsiteX7" fmla="*/ 497662 w 8793939"/>
                  <a:gd name="connsiteY7" fmla="*/ 482600 h 5004114"/>
                  <a:gd name="connsiteX8" fmla="*/ 440512 w 8793939"/>
                  <a:gd name="connsiteY8" fmla="*/ 520700 h 5004114"/>
                  <a:gd name="connsiteX9" fmla="*/ 446862 w 8793939"/>
                  <a:gd name="connsiteY9" fmla="*/ 520700 h 5004114"/>
                  <a:gd name="connsiteX10" fmla="*/ 221437 w 8793939"/>
                  <a:gd name="connsiteY10" fmla="*/ 679450 h 5004114"/>
                  <a:gd name="connsiteX11" fmla="*/ 116664 w 8793939"/>
                  <a:gd name="connsiteY11" fmla="*/ 812800 h 5004114"/>
                  <a:gd name="connsiteX12" fmla="*/ 40462 w 8793939"/>
                  <a:gd name="connsiteY12" fmla="*/ 952500 h 5004114"/>
                  <a:gd name="connsiteX13" fmla="*/ 2364 w 8793939"/>
                  <a:gd name="connsiteY13" fmla="*/ 1155700 h 5004114"/>
                  <a:gd name="connsiteX14" fmla="*/ 208737 w 8793939"/>
                  <a:gd name="connsiteY14" fmla="*/ 1473200 h 5004114"/>
                  <a:gd name="connsiteX15" fmla="*/ 459562 w 8793939"/>
                  <a:gd name="connsiteY15" fmla="*/ 1606550 h 5004114"/>
                  <a:gd name="connsiteX16" fmla="*/ 719912 w 8793939"/>
                  <a:gd name="connsiteY16" fmla="*/ 1771650 h 5004114"/>
                  <a:gd name="connsiteX17" fmla="*/ 802462 w 8793939"/>
                  <a:gd name="connsiteY17" fmla="*/ 1885950 h 5004114"/>
                  <a:gd name="connsiteX18" fmla="*/ 929462 w 8793939"/>
                  <a:gd name="connsiteY18" fmla="*/ 1987550 h 5004114"/>
                  <a:gd name="connsiteX19" fmla="*/ 1139012 w 8793939"/>
                  <a:gd name="connsiteY19" fmla="*/ 2076450 h 5004114"/>
                  <a:gd name="connsiteX20" fmla="*/ 1412062 w 8793939"/>
                  <a:gd name="connsiteY20" fmla="*/ 2178050 h 5004114"/>
                  <a:gd name="connsiteX21" fmla="*/ 1558112 w 8793939"/>
                  <a:gd name="connsiteY21" fmla="*/ 2286000 h 5004114"/>
                  <a:gd name="connsiteX22" fmla="*/ 1704162 w 8793939"/>
                  <a:gd name="connsiteY22" fmla="*/ 2419350 h 5004114"/>
                  <a:gd name="connsiteX23" fmla="*/ 1901012 w 8793939"/>
                  <a:gd name="connsiteY23" fmla="*/ 2755900 h 5004114"/>
                  <a:gd name="connsiteX24" fmla="*/ 2059762 w 8793939"/>
                  <a:gd name="connsiteY24" fmla="*/ 2984500 h 5004114"/>
                  <a:gd name="connsiteX25" fmla="*/ 2364562 w 8793939"/>
                  <a:gd name="connsiteY25" fmla="*/ 3251200 h 5004114"/>
                  <a:gd name="connsiteX26" fmla="*/ 2612212 w 8793939"/>
                  <a:gd name="connsiteY26" fmla="*/ 3429000 h 5004114"/>
                  <a:gd name="connsiteX27" fmla="*/ 3063062 w 8793939"/>
                  <a:gd name="connsiteY27" fmla="*/ 3638550 h 5004114"/>
                  <a:gd name="connsiteX28" fmla="*/ 3412312 w 8793939"/>
                  <a:gd name="connsiteY28" fmla="*/ 3867150 h 5004114"/>
                  <a:gd name="connsiteX29" fmla="*/ 3850464 w 8793939"/>
                  <a:gd name="connsiteY29" fmla="*/ 4156075 h 5004114"/>
                  <a:gd name="connsiteX30" fmla="*/ 4145739 w 8793939"/>
                  <a:gd name="connsiteY30" fmla="*/ 4432300 h 5004114"/>
                  <a:gd name="connsiteX31" fmla="*/ 4393389 w 8793939"/>
                  <a:gd name="connsiteY31" fmla="*/ 4984749 h 5004114"/>
                  <a:gd name="connsiteX32" fmla="*/ 6660339 w 8793939"/>
                  <a:gd name="connsiteY32" fmla="*/ 4660900 h 5004114"/>
                  <a:gd name="connsiteX33" fmla="*/ 8793939 w 8793939"/>
                  <a:gd name="connsiteY33" fmla="*/ 3489324 h 5004114"/>
                  <a:gd name="connsiteX34" fmla="*/ 6765112 w 8793939"/>
                  <a:gd name="connsiteY34" fmla="*/ 2254250 h 5004114"/>
                  <a:gd name="connsiteX35" fmla="*/ 6701612 w 8793939"/>
                  <a:gd name="connsiteY35" fmla="*/ 2114550 h 5004114"/>
                  <a:gd name="connsiteX36" fmla="*/ 6682562 w 8793939"/>
                  <a:gd name="connsiteY36" fmla="*/ 2032000 h 5004114"/>
                  <a:gd name="connsiteX37" fmla="*/ 6600012 w 8793939"/>
                  <a:gd name="connsiteY37" fmla="*/ 1949450 h 5004114"/>
                  <a:gd name="connsiteX38" fmla="*/ 6542862 w 8793939"/>
                  <a:gd name="connsiteY38" fmla="*/ 1854200 h 5004114"/>
                  <a:gd name="connsiteX39" fmla="*/ 6542862 w 8793939"/>
                  <a:gd name="connsiteY39" fmla="*/ 1816100 h 5004114"/>
                  <a:gd name="connsiteX40" fmla="*/ 6612712 w 8793939"/>
                  <a:gd name="connsiteY40" fmla="*/ 1771650 h 5004114"/>
                  <a:gd name="connsiteX41" fmla="*/ 6676212 w 8793939"/>
                  <a:gd name="connsiteY41" fmla="*/ 1727200 h 5004114"/>
                  <a:gd name="connsiteX42" fmla="*/ 6676212 w 8793939"/>
                  <a:gd name="connsiteY42" fmla="*/ 1676400 h 5004114"/>
                  <a:gd name="connsiteX43" fmla="*/ 6466662 w 8793939"/>
                  <a:gd name="connsiteY43" fmla="*/ 1574800 h 5004114"/>
                  <a:gd name="connsiteX44" fmla="*/ 6358712 w 8793939"/>
                  <a:gd name="connsiteY44" fmla="*/ 1492250 h 5004114"/>
                  <a:gd name="connsiteX45" fmla="*/ 6244412 w 8793939"/>
                  <a:gd name="connsiteY45" fmla="*/ 1435100 h 5004114"/>
                  <a:gd name="connsiteX46" fmla="*/ 6219012 w 8793939"/>
                  <a:gd name="connsiteY46" fmla="*/ 1384300 h 5004114"/>
                  <a:gd name="connsiteX47" fmla="*/ 6098362 w 8793939"/>
                  <a:gd name="connsiteY47" fmla="*/ 1301750 h 5004114"/>
                  <a:gd name="connsiteX48" fmla="*/ 5933262 w 8793939"/>
                  <a:gd name="connsiteY48" fmla="*/ 1219200 h 5004114"/>
                  <a:gd name="connsiteX49" fmla="*/ 5799912 w 8793939"/>
                  <a:gd name="connsiteY49" fmla="*/ 1117600 h 5004114"/>
                  <a:gd name="connsiteX50" fmla="*/ 5590362 w 8793939"/>
                  <a:gd name="connsiteY50" fmla="*/ 1054100 h 5004114"/>
                  <a:gd name="connsiteX51" fmla="*/ 5533212 w 8793939"/>
                  <a:gd name="connsiteY51" fmla="*/ 952500 h 5004114"/>
                  <a:gd name="connsiteX52" fmla="*/ 5469712 w 8793939"/>
                  <a:gd name="connsiteY52" fmla="*/ 831850 h 5004114"/>
                  <a:gd name="connsiteX53" fmla="*/ 5476062 w 8793939"/>
                  <a:gd name="connsiteY53" fmla="*/ 730250 h 5004114"/>
                  <a:gd name="connsiteX54" fmla="*/ 5444312 w 8793939"/>
                  <a:gd name="connsiteY54" fmla="*/ 666750 h 5004114"/>
                  <a:gd name="connsiteX55" fmla="*/ 5044262 w 8793939"/>
                  <a:gd name="connsiteY55" fmla="*/ 787400 h 5004114"/>
                  <a:gd name="connsiteX56" fmla="*/ 4910912 w 8793939"/>
                  <a:gd name="connsiteY56" fmla="*/ 857250 h 5004114"/>
                  <a:gd name="connsiteX57" fmla="*/ 4644212 w 8793939"/>
                  <a:gd name="connsiteY57" fmla="*/ 825500 h 5004114"/>
                  <a:gd name="connsiteX58" fmla="*/ 4263212 w 8793939"/>
                  <a:gd name="connsiteY58" fmla="*/ 800100 h 5004114"/>
                  <a:gd name="connsiteX59" fmla="*/ 4098112 w 8793939"/>
                  <a:gd name="connsiteY59" fmla="*/ 736600 h 5004114"/>
                  <a:gd name="connsiteX60" fmla="*/ 3939362 w 8793939"/>
                  <a:gd name="connsiteY60" fmla="*/ 742950 h 5004114"/>
                  <a:gd name="connsiteX61" fmla="*/ 3590112 w 8793939"/>
                  <a:gd name="connsiteY61" fmla="*/ 787400 h 5004114"/>
                  <a:gd name="connsiteX62" fmla="*/ 3482162 w 8793939"/>
                  <a:gd name="connsiteY62" fmla="*/ 768350 h 5004114"/>
                  <a:gd name="connsiteX63" fmla="*/ 3482162 w 8793939"/>
                  <a:gd name="connsiteY63" fmla="*/ 768350 h 5004114"/>
                  <a:gd name="connsiteX64" fmla="*/ 3317062 w 8793939"/>
                  <a:gd name="connsiteY64" fmla="*/ 819150 h 5004114"/>
                  <a:gd name="connsiteX65" fmla="*/ 3317062 w 8793939"/>
                  <a:gd name="connsiteY65" fmla="*/ 819150 h 5004114"/>
                  <a:gd name="connsiteX66" fmla="*/ 3215462 w 8793939"/>
                  <a:gd name="connsiteY66" fmla="*/ 850900 h 5004114"/>
                  <a:gd name="connsiteX67" fmla="*/ 3018612 w 8793939"/>
                  <a:gd name="connsiteY67" fmla="*/ 819150 h 5004114"/>
                  <a:gd name="connsiteX68" fmla="*/ 2770962 w 8793939"/>
                  <a:gd name="connsiteY68" fmla="*/ 768350 h 5004114"/>
                  <a:gd name="connsiteX69" fmla="*/ 2675712 w 8793939"/>
                  <a:gd name="connsiteY69" fmla="*/ 742950 h 5004114"/>
                  <a:gd name="connsiteX70" fmla="*/ 2523312 w 8793939"/>
                  <a:gd name="connsiteY70" fmla="*/ 539750 h 5004114"/>
                  <a:gd name="connsiteX71" fmla="*/ 2491562 w 8793939"/>
                  <a:gd name="connsiteY71" fmla="*/ 450850 h 5004114"/>
                  <a:gd name="connsiteX72" fmla="*/ 2345512 w 8793939"/>
                  <a:gd name="connsiteY72" fmla="*/ 387350 h 5004114"/>
                  <a:gd name="connsiteX73" fmla="*/ 2262962 w 8793939"/>
                  <a:gd name="connsiteY73" fmla="*/ 330200 h 5004114"/>
                  <a:gd name="connsiteX74" fmla="*/ 2059762 w 8793939"/>
                  <a:gd name="connsiteY74" fmla="*/ 260350 h 5004114"/>
                  <a:gd name="connsiteX75" fmla="*/ 1983562 w 8793939"/>
                  <a:gd name="connsiteY75" fmla="*/ 247650 h 5004114"/>
                  <a:gd name="connsiteX76" fmla="*/ 1907362 w 8793939"/>
                  <a:gd name="connsiteY76" fmla="*/ 95250 h 5004114"/>
                  <a:gd name="connsiteX77" fmla="*/ 1723212 w 8793939"/>
                  <a:gd name="connsiteY77" fmla="*/ 0 h 5004114"/>
                  <a:gd name="connsiteX0" fmla="*/ 1723212 w 8793939"/>
                  <a:gd name="connsiteY0" fmla="*/ 0 h 5004114"/>
                  <a:gd name="connsiteX1" fmla="*/ 1608912 w 8793939"/>
                  <a:gd name="connsiteY1" fmla="*/ 44450 h 5004114"/>
                  <a:gd name="connsiteX2" fmla="*/ 1456512 w 8793939"/>
                  <a:gd name="connsiteY2" fmla="*/ 76200 h 5004114"/>
                  <a:gd name="connsiteX3" fmla="*/ 1354912 w 8793939"/>
                  <a:gd name="connsiteY3" fmla="*/ 101600 h 5004114"/>
                  <a:gd name="connsiteX4" fmla="*/ 1145362 w 8793939"/>
                  <a:gd name="connsiteY4" fmla="*/ 165100 h 5004114"/>
                  <a:gd name="connsiteX5" fmla="*/ 796112 w 8793939"/>
                  <a:gd name="connsiteY5" fmla="*/ 361950 h 5004114"/>
                  <a:gd name="connsiteX6" fmla="*/ 650062 w 8793939"/>
                  <a:gd name="connsiteY6" fmla="*/ 419100 h 5004114"/>
                  <a:gd name="connsiteX7" fmla="*/ 497662 w 8793939"/>
                  <a:gd name="connsiteY7" fmla="*/ 482600 h 5004114"/>
                  <a:gd name="connsiteX8" fmla="*/ 440512 w 8793939"/>
                  <a:gd name="connsiteY8" fmla="*/ 520700 h 5004114"/>
                  <a:gd name="connsiteX9" fmla="*/ 446862 w 8793939"/>
                  <a:gd name="connsiteY9" fmla="*/ 520700 h 5004114"/>
                  <a:gd name="connsiteX10" fmla="*/ 221437 w 8793939"/>
                  <a:gd name="connsiteY10" fmla="*/ 679450 h 5004114"/>
                  <a:gd name="connsiteX11" fmla="*/ 116664 w 8793939"/>
                  <a:gd name="connsiteY11" fmla="*/ 812800 h 5004114"/>
                  <a:gd name="connsiteX12" fmla="*/ 40462 w 8793939"/>
                  <a:gd name="connsiteY12" fmla="*/ 952500 h 5004114"/>
                  <a:gd name="connsiteX13" fmla="*/ 2364 w 8793939"/>
                  <a:gd name="connsiteY13" fmla="*/ 1155700 h 5004114"/>
                  <a:gd name="connsiteX14" fmla="*/ 208737 w 8793939"/>
                  <a:gd name="connsiteY14" fmla="*/ 1473200 h 5004114"/>
                  <a:gd name="connsiteX15" fmla="*/ 459562 w 8793939"/>
                  <a:gd name="connsiteY15" fmla="*/ 1606550 h 5004114"/>
                  <a:gd name="connsiteX16" fmla="*/ 719912 w 8793939"/>
                  <a:gd name="connsiteY16" fmla="*/ 1771650 h 5004114"/>
                  <a:gd name="connsiteX17" fmla="*/ 802462 w 8793939"/>
                  <a:gd name="connsiteY17" fmla="*/ 1885950 h 5004114"/>
                  <a:gd name="connsiteX18" fmla="*/ 929462 w 8793939"/>
                  <a:gd name="connsiteY18" fmla="*/ 1987550 h 5004114"/>
                  <a:gd name="connsiteX19" fmla="*/ 1139012 w 8793939"/>
                  <a:gd name="connsiteY19" fmla="*/ 2076450 h 5004114"/>
                  <a:gd name="connsiteX20" fmla="*/ 1412062 w 8793939"/>
                  <a:gd name="connsiteY20" fmla="*/ 2178050 h 5004114"/>
                  <a:gd name="connsiteX21" fmla="*/ 1558112 w 8793939"/>
                  <a:gd name="connsiteY21" fmla="*/ 2286000 h 5004114"/>
                  <a:gd name="connsiteX22" fmla="*/ 1704162 w 8793939"/>
                  <a:gd name="connsiteY22" fmla="*/ 2419350 h 5004114"/>
                  <a:gd name="connsiteX23" fmla="*/ 1901012 w 8793939"/>
                  <a:gd name="connsiteY23" fmla="*/ 2755900 h 5004114"/>
                  <a:gd name="connsiteX24" fmla="*/ 2059762 w 8793939"/>
                  <a:gd name="connsiteY24" fmla="*/ 2984500 h 5004114"/>
                  <a:gd name="connsiteX25" fmla="*/ 2364562 w 8793939"/>
                  <a:gd name="connsiteY25" fmla="*/ 3251200 h 5004114"/>
                  <a:gd name="connsiteX26" fmla="*/ 2612212 w 8793939"/>
                  <a:gd name="connsiteY26" fmla="*/ 3429000 h 5004114"/>
                  <a:gd name="connsiteX27" fmla="*/ 3063062 w 8793939"/>
                  <a:gd name="connsiteY27" fmla="*/ 3638550 h 5004114"/>
                  <a:gd name="connsiteX28" fmla="*/ 3412312 w 8793939"/>
                  <a:gd name="connsiteY28" fmla="*/ 3867150 h 5004114"/>
                  <a:gd name="connsiteX29" fmla="*/ 3850464 w 8793939"/>
                  <a:gd name="connsiteY29" fmla="*/ 4156075 h 5004114"/>
                  <a:gd name="connsiteX30" fmla="*/ 4145739 w 8793939"/>
                  <a:gd name="connsiteY30" fmla="*/ 4432300 h 5004114"/>
                  <a:gd name="connsiteX31" fmla="*/ 4393389 w 8793939"/>
                  <a:gd name="connsiteY31" fmla="*/ 4984749 h 5004114"/>
                  <a:gd name="connsiteX32" fmla="*/ 6660339 w 8793939"/>
                  <a:gd name="connsiteY32" fmla="*/ 4660900 h 5004114"/>
                  <a:gd name="connsiteX33" fmla="*/ 7622364 w 8793939"/>
                  <a:gd name="connsiteY33" fmla="*/ 4194174 h 5004114"/>
                  <a:gd name="connsiteX34" fmla="*/ 8793939 w 8793939"/>
                  <a:gd name="connsiteY34" fmla="*/ 3489324 h 5004114"/>
                  <a:gd name="connsiteX35" fmla="*/ 6765112 w 8793939"/>
                  <a:gd name="connsiteY35" fmla="*/ 2254250 h 5004114"/>
                  <a:gd name="connsiteX36" fmla="*/ 6701612 w 8793939"/>
                  <a:gd name="connsiteY36" fmla="*/ 2114550 h 5004114"/>
                  <a:gd name="connsiteX37" fmla="*/ 6682562 w 8793939"/>
                  <a:gd name="connsiteY37" fmla="*/ 2032000 h 5004114"/>
                  <a:gd name="connsiteX38" fmla="*/ 6600012 w 8793939"/>
                  <a:gd name="connsiteY38" fmla="*/ 1949450 h 5004114"/>
                  <a:gd name="connsiteX39" fmla="*/ 6542862 w 8793939"/>
                  <a:gd name="connsiteY39" fmla="*/ 1854200 h 5004114"/>
                  <a:gd name="connsiteX40" fmla="*/ 6542862 w 8793939"/>
                  <a:gd name="connsiteY40" fmla="*/ 1816100 h 5004114"/>
                  <a:gd name="connsiteX41" fmla="*/ 6612712 w 8793939"/>
                  <a:gd name="connsiteY41" fmla="*/ 1771650 h 5004114"/>
                  <a:gd name="connsiteX42" fmla="*/ 6676212 w 8793939"/>
                  <a:gd name="connsiteY42" fmla="*/ 1727200 h 5004114"/>
                  <a:gd name="connsiteX43" fmla="*/ 6676212 w 8793939"/>
                  <a:gd name="connsiteY43" fmla="*/ 1676400 h 5004114"/>
                  <a:gd name="connsiteX44" fmla="*/ 6466662 w 8793939"/>
                  <a:gd name="connsiteY44" fmla="*/ 1574800 h 5004114"/>
                  <a:gd name="connsiteX45" fmla="*/ 6358712 w 8793939"/>
                  <a:gd name="connsiteY45" fmla="*/ 1492250 h 5004114"/>
                  <a:gd name="connsiteX46" fmla="*/ 6244412 w 8793939"/>
                  <a:gd name="connsiteY46" fmla="*/ 1435100 h 5004114"/>
                  <a:gd name="connsiteX47" fmla="*/ 6219012 w 8793939"/>
                  <a:gd name="connsiteY47" fmla="*/ 1384300 h 5004114"/>
                  <a:gd name="connsiteX48" fmla="*/ 6098362 w 8793939"/>
                  <a:gd name="connsiteY48" fmla="*/ 1301750 h 5004114"/>
                  <a:gd name="connsiteX49" fmla="*/ 5933262 w 8793939"/>
                  <a:gd name="connsiteY49" fmla="*/ 1219200 h 5004114"/>
                  <a:gd name="connsiteX50" fmla="*/ 5799912 w 8793939"/>
                  <a:gd name="connsiteY50" fmla="*/ 1117600 h 5004114"/>
                  <a:gd name="connsiteX51" fmla="*/ 5590362 w 8793939"/>
                  <a:gd name="connsiteY51" fmla="*/ 1054100 h 5004114"/>
                  <a:gd name="connsiteX52" fmla="*/ 5533212 w 8793939"/>
                  <a:gd name="connsiteY52" fmla="*/ 952500 h 5004114"/>
                  <a:gd name="connsiteX53" fmla="*/ 5469712 w 8793939"/>
                  <a:gd name="connsiteY53" fmla="*/ 831850 h 5004114"/>
                  <a:gd name="connsiteX54" fmla="*/ 5476062 w 8793939"/>
                  <a:gd name="connsiteY54" fmla="*/ 730250 h 5004114"/>
                  <a:gd name="connsiteX55" fmla="*/ 5444312 w 8793939"/>
                  <a:gd name="connsiteY55" fmla="*/ 666750 h 5004114"/>
                  <a:gd name="connsiteX56" fmla="*/ 5044262 w 8793939"/>
                  <a:gd name="connsiteY56" fmla="*/ 787400 h 5004114"/>
                  <a:gd name="connsiteX57" fmla="*/ 4910912 w 8793939"/>
                  <a:gd name="connsiteY57" fmla="*/ 857250 h 5004114"/>
                  <a:gd name="connsiteX58" fmla="*/ 4644212 w 8793939"/>
                  <a:gd name="connsiteY58" fmla="*/ 825500 h 5004114"/>
                  <a:gd name="connsiteX59" fmla="*/ 4263212 w 8793939"/>
                  <a:gd name="connsiteY59" fmla="*/ 800100 h 5004114"/>
                  <a:gd name="connsiteX60" fmla="*/ 4098112 w 8793939"/>
                  <a:gd name="connsiteY60" fmla="*/ 736600 h 5004114"/>
                  <a:gd name="connsiteX61" fmla="*/ 3939362 w 8793939"/>
                  <a:gd name="connsiteY61" fmla="*/ 742950 h 5004114"/>
                  <a:gd name="connsiteX62" fmla="*/ 3590112 w 8793939"/>
                  <a:gd name="connsiteY62" fmla="*/ 787400 h 5004114"/>
                  <a:gd name="connsiteX63" fmla="*/ 3482162 w 8793939"/>
                  <a:gd name="connsiteY63" fmla="*/ 768350 h 5004114"/>
                  <a:gd name="connsiteX64" fmla="*/ 3482162 w 8793939"/>
                  <a:gd name="connsiteY64" fmla="*/ 768350 h 5004114"/>
                  <a:gd name="connsiteX65" fmla="*/ 3317062 w 8793939"/>
                  <a:gd name="connsiteY65" fmla="*/ 819150 h 5004114"/>
                  <a:gd name="connsiteX66" fmla="*/ 3317062 w 8793939"/>
                  <a:gd name="connsiteY66" fmla="*/ 819150 h 5004114"/>
                  <a:gd name="connsiteX67" fmla="*/ 3215462 w 8793939"/>
                  <a:gd name="connsiteY67" fmla="*/ 850900 h 5004114"/>
                  <a:gd name="connsiteX68" fmla="*/ 3018612 w 8793939"/>
                  <a:gd name="connsiteY68" fmla="*/ 819150 h 5004114"/>
                  <a:gd name="connsiteX69" fmla="*/ 2770962 w 8793939"/>
                  <a:gd name="connsiteY69" fmla="*/ 768350 h 5004114"/>
                  <a:gd name="connsiteX70" fmla="*/ 2675712 w 8793939"/>
                  <a:gd name="connsiteY70" fmla="*/ 742950 h 5004114"/>
                  <a:gd name="connsiteX71" fmla="*/ 2523312 w 8793939"/>
                  <a:gd name="connsiteY71" fmla="*/ 539750 h 5004114"/>
                  <a:gd name="connsiteX72" fmla="*/ 2491562 w 8793939"/>
                  <a:gd name="connsiteY72" fmla="*/ 450850 h 5004114"/>
                  <a:gd name="connsiteX73" fmla="*/ 2345512 w 8793939"/>
                  <a:gd name="connsiteY73" fmla="*/ 387350 h 5004114"/>
                  <a:gd name="connsiteX74" fmla="*/ 2262962 w 8793939"/>
                  <a:gd name="connsiteY74" fmla="*/ 330200 h 5004114"/>
                  <a:gd name="connsiteX75" fmla="*/ 2059762 w 8793939"/>
                  <a:gd name="connsiteY75" fmla="*/ 260350 h 5004114"/>
                  <a:gd name="connsiteX76" fmla="*/ 1983562 w 8793939"/>
                  <a:gd name="connsiteY76" fmla="*/ 247650 h 5004114"/>
                  <a:gd name="connsiteX77" fmla="*/ 1907362 w 8793939"/>
                  <a:gd name="connsiteY77" fmla="*/ 95250 h 5004114"/>
                  <a:gd name="connsiteX78" fmla="*/ 1723212 w 8793939"/>
                  <a:gd name="connsiteY78" fmla="*/ 0 h 5004114"/>
                  <a:gd name="connsiteX0" fmla="*/ 1723212 w 8793939"/>
                  <a:gd name="connsiteY0" fmla="*/ 0 h 5004114"/>
                  <a:gd name="connsiteX1" fmla="*/ 1608912 w 8793939"/>
                  <a:gd name="connsiteY1" fmla="*/ 44450 h 5004114"/>
                  <a:gd name="connsiteX2" fmla="*/ 1456512 w 8793939"/>
                  <a:gd name="connsiteY2" fmla="*/ 76200 h 5004114"/>
                  <a:gd name="connsiteX3" fmla="*/ 1354912 w 8793939"/>
                  <a:gd name="connsiteY3" fmla="*/ 101600 h 5004114"/>
                  <a:gd name="connsiteX4" fmla="*/ 1145362 w 8793939"/>
                  <a:gd name="connsiteY4" fmla="*/ 165100 h 5004114"/>
                  <a:gd name="connsiteX5" fmla="*/ 796112 w 8793939"/>
                  <a:gd name="connsiteY5" fmla="*/ 361950 h 5004114"/>
                  <a:gd name="connsiteX6" fmla="*/ 650062 w 8793939"/>
                  <a:gd name="connsiteY6" fmla="*/ 419100 h 5004114"/>
                  <a:gd name="connsiteX7" fmla="*/ 497662 w 8793939"/>
                  <a:gd name="connsiteY7" fmla="*/ 482600 h 5004114"/>
                  <a:gd name="connsiteX8" fmla="*/ 440512 w 8793939"/>
                  <a:gd name="connsiteY8" fmla="*/ 520700 h 5004114"/>
                  <a:gd name="connsiteX9" fmla="*/ 446862 w 8793939"/>
                  <a:gd name="connsiteY9" fmla="*/ 520700 h 5004114"/>
                  <a:gd name="connsiteX10" fmla="*/ 221437 w 8793939"/>
                  <a:gd name="connsiteY10" fmla="*/ 679450 h 5004114"/>
                  <a:gd name="connsiteX11" fmla="*/ 116664 w 8793939"/>
                  <a:gd name="connsiteY11" fmla="*/ 812800 h 5004114"/>
                  <a:gd name="connsiteX12" fmla="*/ 40462 w 8793939"/>
                  <a:gd name="connsiteY12" fmla="*/ 952500 h 5004114"/>
                  <a:gd name="connsiteX13" fmla="*/ 2364 w 8793939"/>
                  <a:gd name="connsiteY13" fmla="*/ 1155700 h 5004114"/>
                  <a:gd name="connsiteX14" fmla="*/ 208737 w 8793939"/>
                  <a:gd name="connsiteY14" fmla="*/ 1473200 h 5004114"/>
                  <a:gd name="connsiteX15" fmla="*/ 459562 w 8793939"/>
                  <a:gd name="connsiteY15" fmla="*/ 1606550 h 5004114"/>
                  <a:gd name="connsiteX16" fmla="*/ 719912 w 8793939"/>
                  <a:gd name="connsiteY16" fmla="*/ 1771650 h 5004114"/>
                  <a:gd name="connsiteX17" fmla="*/ 802462 w 8793939"/>
                  <a:gd name="connsiteY17" fmla="*/ 1885950 h 5004114"/>
                  <a:gd name="connsiteX18" fmla="*/ 929462 w 8793939"/>
                  <a:gd name="connsiteY18" fmla="*/ 1987550 h 5004114"/>
                  <a:gd name="connsiteX19" fmla="*/ 1139012 w 8793939"/>
                  <a:gd name="connsiteY19" fmla="*/ 2076450 h 5004114"/>
                  <a:gd name="connsiteX20" fmla="*/ 1412062 w 8793939"/>
                  <a:gd name="connsiteY20" fmla="*/ 2178050 h 5004114"/>
                  <a:gd name="connsiteX21" fmla="*/ 1558112 w 8793939"/>
                  <a:gd name="connsiteY21" fmla="*/ 2286000 h 5004114"/>
                  <a:gd name="connsiteX22" fmla="*/ 1704162 w 8793939"/>
                  <a:gd name="connsiteY22" fmla="*/ 2419350 h 5004114"/>
                  <a:gd name="connsiteX23" fmla="*/ 1901012 w 8793939"/>
                  <a:gd name="connsiteY23" fmla="*/ 2755900 h 5004114"/>
                  <a:gd name="connsiteX24" fmla="*/ 2059762 w 8793939"/>
                  <a:gd name="connsiteY24" fmla="*/ 2984500 h 5004114"/>
                  <a:gd name="connsiteX25" fmla="*/ 2364562 w 8793939"/>
                  <a:gd name="connsiteY25" fmla="*/ 3251200 h 5004114"/>
                  <a:gd name="connsiteX26" fmla="*/ 2612212 w 8793939"/>
                  <a:gd name="connsiteY26" fmla="*/ 3429000 h 5004114"/>
                  <a:gd name="connsiteX27" fmla="*/ 3063062 w 8793939"/>
                  <a:gd name="connsiteY27" fmla="*/ 3638550 h 5004114"/>
                  <a:gd name="connsiteX28" fmla="*/ 3412312 w 8793939"/>
                  <a:gd name="connsiteY28" fmla="*/ 3867150 h 5004114"/>
                  <a:gd name="connsiteX29" fmla="*/ 3850464 w 8793939"/>
                  <a:gd name="connsiteY29" fmla="*/ 4156075 h 5004114"/>
                  <a:gd name="connsiteX30" fmla="*/ 4145739 w 8793939"/>
                  <a:gd name="connsiteY30" fmla="*/ 4432300 h 5004114"/>
                  <a:gd name="connsiteX31" fmla="*/ 4393389 w 8793939"/>
                  <a:gd name="connsiteY31" fmla="*/ 4984749 h 5004114"/>
                  <a:gd name="connsiteX32" fmla="*/ 6660339 w 8793939"/>
                  <a:gd name="connsiteY32" fmla="*/ 4660900 h 5004114"/>
                  <a:gd name="connsiteX33" fmla="*/ 7622364 w 8793939"/>
                  <a:gd name="connsiteY33" fmla="*/ 4194174 h 5004114"/>
                  <a:gd name="connsiteX34" fmla="*/ 8793939 w 8793939"/>
                  <a:gd name="connsiteY34" fmla="*/ 3489324 h 5004114"/>
                  <a:gd name="connsiteX35" fmla="*/ 8574864 w 8793939"/>
                  <a:gd name="connsiteY35" fmla="*/ 3289299 h 5004114"/>
                  <a:gd name="connsiteX36" fmla="*/ 6765112 w 8793939"/>
                  <a:gd name="connsiteY36" fmla="*/ 2254250 h 5004114"/>
                  <a:gd name="connsiteX37" fmla="*/ 6701612 w 8793939"/>
                  <a:gd name="connsiteY37" fmla="*/ 2114550 h 5004114"/>
                  <a:gd name="connsiteX38" fmla="*/ 6682562 w 8793939"/>
                  <a:gd name="connsiteY38" fmla="*/ 2032000 h 5004114"/>
                  <a:gd name="connsiteX39" fmla="*/ 6600012 w 8793939"/>
                  <a:gd name="connsiteY39" fmla="*/ 1949450 h 5004114"/>
                  <a:gd name="connsiteX40" fmla="*/ 6542862 w 8793939"/>
                  <a:gd name="connsiteY40" fmla="*/ 1854200 h 5004114"/>
                  <a:gd name="connsiteX41" fmla="*/ 6542862 w 8793939"/>
                  <a:gd name="connsiteY41" fmla="*/ 1816100 h 5004114"/>
                  <a:gd name="connsiteX42" fmla="*/ 6612712 w 8793939"/>
                  <a:gd name="connsiteY42" fmla="*/ 1771650 h 5004114"/>
                  <a:gd name="connsiteX43" fmla="*/ 6676212 w 8793939"/>
                  <a:gd name="connsiteY43" fmla="*/ 1727200 h 5004114"/>
                  <a:gd name="connsiteX44" fmla="*/ 6676212 w 8793939"/>
                  <a:gd name="connsiteY44" fmla="*/ 1676400 h 5004114"/>
                  <a:gd name="connsiteX45" fmla="*/ 6466662 w 8793939"/>
                  <a:gd name="connsiteY45" fmla="*/ 1574800 h 5004114"/>
                  <a:gd name="connsiteX46" fmla="*/ 6358712 w 8793939"/>
                  <a:gd name="connsiteY46" fmla="*/ 1492250 h 5004114"/>
                  <a:gd name="connsiteX47" fmla="*/ 6244412 w 8793939"/>
                  <a:gd name="connsiteY47" fmla="*/ 1435100 h 5004114"/>
                  <a:gd name="connsiteX48" fmla="*/ 6219012 w 8793939"/>
                  <a:gd name="connsiteY48" fmla="*/ 1384300 h 5004114"/>
                  <a:gd name="connsiteX49" fmla="*/ 6098362 w 8793939"/>
                  <a:gd name="connsiteY49" fmla="*/ 1301750 h 5004114"/>
                  <a:gd name="connsiteX50" fmla="*/ 5933262 w 8793939"/>
                  <a:gd name="connsiteY50" fmla="*/ 1219200 h 5004114"/>
                  <a:gd name="connsiteX51" fmla="*/ 5799912 w 8793939"/>
                  <a:gd name="connsiteY51" fmla="*/ 1117600 h 5004114"/>
                  <a:gd name="connsiteX52" fmla="*/ 5590362 w 8793939"/>
                  <a:gd name="connsiteY52" fmla="*/ 1054100 h 5004114"/>
                  <a:gd name="connsiteX53" fmla="*/ 5533212 w 8793939"/>
                  <a:gd name="connsiteY53" fmla="*/ 952500 h 5004114"/>
                  <a:gd name="connsiteX54" fmla="*/ 5469712 w 8793939"/>
                  <a:gd name="connsiteY54" fmla="*/ 831850 h 5004114"/>
                  <a:gd name="connsiteX55" fmla="*/ 5476062 w 8793939"/>
                  <a:gd name="connsiteY55" fmla="*/ 730250 h 5004114"/>
                  <a:gd name="connsiteX56" fmla="*/ 5444312 w 8793939"/>
                  <a:gd name="connsiteY56" fmla="*/ 666750 h 5004114"/>
                  <a:gd name="connsiteX57" fmla="*/ 5044262 w 8793939"/>
                  <a:gd name="connsiteY57" fmla="*/ 787400 h 5004114"/>
                  <a:gd name="connsiteX58" fmla="*/ 4910912 w 8793939"/>
                  <a:gd name="connsiteY58" fmla="*/ 857250 h 5004114"/>
                  <a:gd name="connsiteX59" fmla="*/ 4644212 w 8793939"/>
                  <a:gd name="connsiteY59" fmla="*/ 825500 h 5004114"/>
                  <a:gd name="connsiteX60" fmla="*/ 4263212 w 8793939"/>
                  <a:gd name="connsiteY60" fmla="*/ 800100 h 5004114"/>
                  <a:gd name="connsiteX61" fmla="*/ 4098112 w 8793939"/>
                  <a:gd name="connsiteY61" fmla="*/ 736600 h 5004114"/>
                  <a:gd name="connsiteX62" fmla="*/ 3939362 w 8793939"/>
                  <a:gd name="connsiteY62" fmla="*/ 742950 h 5004114"/>
                  <a:gd name="connsiteX63" fmla="*/ 3590112 w 8793939"/>
                  <a:gd name="connsiteY63" fmla="*/ 787400 h 5004114"/>
                  <a:gd name="connsiteX64" fmla="*/ 3482162 w 8793939"/>
                  <a:gd name="connsiteY64" fmla="*/ 768350 h 5004114"/>
                  <a:gd name="connsiteX65" fmla="*/ 3482162 w 8793939"/>
                  <a:gd name="connsiteY65" fmla="*/ 768350 h 5004114"/>
                  <a:gd name="connsiteX66" fmla="*/ 3317062 w 8793939"/>
                  <a:gd name="connsiteY66" fmla="*/ 819150 h 5004114"/>
                  <a:gd name="connsiteX67" fmla="*/ 3317062 w 8793939"/>
                  <a:gd name="connsiteY67" fmla="*/ 819150 h 5004114"/>
                  <a:gd name="connsiteX68" fmla="*/ 3215462 w 8793939"/>
                  <a:gd name="connsiteY68" fmla="*/ 850900 h 5004114"/>
                  <a:gd name="connsiteX69" fmla="*/ 3018612 w 8793939"/>
                  <a:gd name="connsiteY69" fmla="*/ 819150 h 5004114"/>
                  <a:gd name="connsiteX70" fmla="*/ 2770962 w 8793939"/>
                  <a:gd name="connsiteY70" fmla="*/ 768350 h 5004114"/>
                  <a:gd name="connsiteX71" fmla="*/ 2675712 w 8793939"/>
                  <a:gd name="connsiteY71" fmla="*/ 742950 h 5004114"/>
                  <a:gd name="connsiteX72" fmla="*/ 2523312 w 8793939"/>
                  <a:gd name="connsiteY72" fmla="*/ 539750 h 5004114"/>
                  <a:gd name="connsiteX73" fmla="*/ 2491562 w 8793939"/>
                  <a:gd name="connsiteY73" fmla="*/ 450850 h 5004114"/>
                  <a:gd name="connsiteX74" fmla="*/ 2345512 w 8793939"/>
                  <a:gd name="connsiteY74" fmla="*/ 387350 h 5004114"/>
                  <a:gd name="connsiteX75" fmla="*/ 2262962 w 8793939"/>
                  <a:gd name="connsiteY75" fmla="*/ 330200 h 5004114"/>
                  <a:gd name="connsiteX76" fmla="*/ 2059762 w 8793939"/>
                  <a:gd name="connsiteY76" fmla="*/ 260350 h 5004114"/>
                  <a:gd name="connsiteX77" fmla="*/ 1983562 w 8793939"/>
                  <a:gd name="connsiteY77" fmla="*/ 247650 h 5004114"/>
                  <a:gd name="connsiteX78" fmla="*/ 1907362 w 8793939"/>
                  <a:gd name="connsiteY78" fmla="*/ 95250 h 5004114"/>
                  <a:gd name="connsiteX79" fmla="*/ 1723212 w 8793939"/>
                  <a:gd name="connsiteY79" fmla="*/ 0 h 5004114"/>
                  <a:gd name="connsiteX0" fmla="*/ 1723212 w 8793939"/>
                  <a:gd name="connsiteY0" fmla="*/ 0 h 5004114"/>
                  <a:gd name="connsiteX1" fmla="*/ 1608912 w 8793939"/>
                  <a:gd name="connsiteY1" fmla="*/ 44450 h 5004114"/>
                  <a:gd name="connsiteX2" fmla="*/ 1456512 w 8793939"/>
                  <a:gd name="connsiteY2" fmla="*/ 76200 h 5004114"/>
                  <a:gd name="connsiteX3" fmla="*/ 1354912 w 8793939"/>
                  <a:gd name="connsiteY3" fmla="*/ 101600 h 5004114"/>
                  <a:gd name="connsiteX4" fmla="*/ 1145362 w 8793939"/>
                  <a:gd name="connsiteY4" fmla="*/ 165100 h 5004114"/>
                  <a:gd name="connsiteX5" fmla="*/ 796112 w 8793939"/>
                  <a:gd name="connsiteY5" fmla="*/ 361950 h 5004114"/>
                  <a:gd name="connsiteX6" fmla="*/ 650062 w 8793939"/>
                  <a:gd name="connsiteY6" fmla="*/ 419100 h 5004114"/>
                  <a:gd name="connsiteX7" fmla="*/ 497662 w 8793939"/>
                  <a:gd name="connsiteY7" fmla="*/ 482600 h 5004114"/>
                  <a:gd name="connsiteX8" fmla="*/ 440512 w 8793939"/>
                  <a:gd name="connsiteY8" fmla="*/ 520700 h 5004114"/>
                  <a:gd name="connsiteX9" fmla="*/ 446862 w 8793939"/>
                  <a:gd name="connsiteY9" fmla="*/ 520700 h 5004114"/>
                  <a:gd name="connsiteX10" fmla="*/ 221437 w 8793939"/>
                  <a:gd name="connsiteY10" fmla="*/ 679450 h 5004114"/>
                  <a:gd name="connsiteX11" fmla="*/ 116664 w 8793939"/>
                  <a:gd name="connsiteY11" fmla="*/ 812800 h 5004114"/>
                  <a:gd name="connsiteX12" fmla="*/ 40462 w 8793939"/>
                  <a:gd name="connsiteY12" fmla="*/ 952500 h 5004114"/>
                  <a:gd name="connsiteX13" fmla="*/ 2364 w 8793939"/>
                  <a:gd name="connsiteY13" fmla="*/ 1155700 h 5004114"/>
                  <a:gd name="connsiteX14" fmla="*/ 208737 w 8793939"/>
                  <a:gd name="connsiteY14" fmla="*/ 1473200 h 5004114"/>
                  <a:gd name="connsiteX15" fmla="*/ 459562 w 8793939"/>
                  <a:gd name="connsiteY15" fmla="*/ 1606550 h 5004114"/>
                  <a:gd name="connsiteX16" fmla="*/ 719912 w 8793939"/>
                  <a:gd name="connsiteY16" fmla="*/ 1771650 h 5004114"/>
                  <a:gd name="connsiteX17" fmla="*/ 802462 w 8793939"/>
                  <a:gd name="connsiteY17" fmla="*/ 1885950 h 5004114"/>
                  <a:gd name="connsiteX18" fmla="*/ 929462 w 8793939"/>
                  <a:gd name="connsiteY18" fmla="*/ 1987550 h 5004114"/>
                  <a:gd name="connsiteX19" fmla="*/ 1139012 w 8793939"/>
                  <a:gd name="connsiteY19" fmla="*/ 2076450 h 5004114"/>
                  <a:gd name="connsiteX20" fmla="*/ 1412062 w 8793939"/>
                  <a:gd name="connsiteY20" fmla="*/ 2178050 h 5004114"/>
                  <a:gd name="connsiteX21" fmla="*/ 1558112 w 8793939"/>
                  <a:gd name="connsiteY21" fmla="*/ 2286000 h 5004114"/>
                  <a:gd name="connsiteX22" fmla="*/ 1704162 w 8793939"/>
                  <a:gd name="connsiteY22" fmla="*/ 2419350 h 5004114"/>
                  <a:gd name="connsiteX23" fmla="*/ 1901012 w 8793939"/>
                  <a:gd name="connsiteY23" fmla="*/ 2755900 h 5004114"/>
                  <a:gd name="connsiteX24" fmla="*/ 2059762 w 8793939"/>
                  <a:gd name="connsiteY24" fmla="*/ 2984500 h 5004114"/>
                  <a:gd name="connsiteX25" fmla="*/ 2364562 w 8793939"/>
                  <a:gd name="connsiteY25" fmla="*/ 3251200 h 5004114"/>
                  <a:gd name="connsiteX26" fmla="*/ 2612212 w 8793939"/>
                  <a:gd name="connsiteY26" fmla="*/ 3429000 h 5004114"/>
                  <a:gd name="connsiteX27" fmla="*/ 3063062 w 8793939"/>
                  <a:gd name="connsiteY27" fmla="*/ 3638550 h 5004114"/>
                  <a:gd name="connsiteX28" fmla="*/ 3412312 w 8793939"/>
                  <a:gd name="connsiteY28" fmla="*/ 3867150 h 5004114"/>
                  <a:gd name="connsiteX29" fmla="*/ 3850464 w 8793939"/>
                  <a:gd name="connsiteY29" fmla="*/ 4156075 h 5004114"/>
                  <a:gd name="connsiteX30" fmla="*/ 4145739 w 8793939"/>
                  <a:gd name="connsiteY30" fmla="*/ 4432300 h 5004114"/>
                  <a:gd name="connsiteX31" fmla="*/ 4393389 w 8793939"/>
                  <a:gd name="connsiteY31" fmla="*/ 4984749 h 5004114"/>
                  <a:gd name="connsiteX32" fmla="*/ 6660339 w 8793939"/>
                  <a:gd name="connsiteY32" fmla="*/ 4660900 h 5004114"/>
                  <a:gd name="connsiteX33" fmla="*/ 7622364 w 8793939"/>
                  <a:gd name="connsiteY33" fmla="*/ 4194174 h 5004114"/>
                  <a:gd name="connsiteX34" fmla="*/ 8793939 w 8793939"/>
                  <a:gd name="connsiteY34" fmla="*/ 3489324 h 5004114"/>
                  <a:gd name="connsiteX35" fmla="*/ 8574864 w 8793939"/>
                  <a:gd name="connsiteY35" fmla="*/ 3289299 h 5004114"/>
                  <a:gd name="connsiteX36" fmla="*/ 7803339 w 8793939"/>
                  <a:gd name="connsiteY36" fmla="*/ 2946399 h 5004114"/>
                  <a:gd name="connsiteX37" fmla="*/ 6765112 w 8793939"/>
                  <a:gd name="connsiteY37" fmla="*/ 2254250 h 5004114"/>
                  <a:gd name="connsiteX38" fmla="*/ 6701612 w 8793939"/>
                  <a:gd name="connsiteY38" fmla="*/ 2114550 h 5004114"/>
                  <a:gd name="connsiteX39" fmla="*/ 6682562 w 8793939"/>
                  <a:gd name="connsiteY39" fmla="*/ 2032000 h 5004114"/>
                  <a:gd name="connsiteX40" fmla="*/ 6600012 w 8793939"/>
                  <a:gd name="connsiteY40" fmla="*/ 1949450 h 5004114"/>
                  <a:gd name="connsiteX41" fmla="*/ 6542862 w 8793939"/>
                  <a:gd name="connsiteY41" fmla="*/ 1854200 h 5004114"/>
                  <a:gd name="connsiteX42" fmla="*/ 6542862 w 8793939"/>
                  <a:gd name="connsiteY42" fmla="*/ 1816100 h 5004114"/>
                  <a:gd name="connsiteX43" fmla="*/ 6612712 w 8793939"/>
                  <a:gd name="connsiteY43" fmla="*/ 1771650 h 5004114"/>
                  <a:gd name="connsiteX44" fmla="*/ 6676212 w 8793939"/>
                  <a:gd name="connsiteY44" fmla="*/ 1727200 h 5004114"/>
                  <a:gd name="connsiteX45" fmla="*/ 6676212 w 8793939"/>
                  <a:gd name="connsiteY45" fmla="*/ 1676400 h 5004114"/>
                  <a:gd name="connsiteX46" fmla="*/ 6466662 w 8793939"/>
                  <a:gd name="connsiteY46" fmla="*/ 1574800 h 5004114"/>
                  <a:gd name="connsiteX47" fmla="*/ 6358712 w 8793939"/>
                  <a:gd name="connsiteY47" fmla="*/ 1492250 h 5004114"/>
                  <a:gd name="connsiteX48" fmla="*/ 6244412 w 8793939"/>
                  <a:gd name="connsiteY48" fmla="*/ 1435100 h 5004114"/>
                  <a:gd name="connsiteX49" fmla="*/ 6219012 w 8793939"/>
                  <a:gd name="connsiteY49" fmla="*/ 1384300 h 5004114"/>
                  <a:gd name="connsiteX50" fmla="*/ 6098362 w 8793939"/>
                  <a:gd name="connsiteY50" fmla="*/ 1301750 h 5004114"/>
                  <a:gd name="connsiteX51" fmla="*/ 5933262 w 8793939"/>
                  <a:gd name="connsiteY51" fmla="*/ 1219200 h 5004114"/>
                  <a:gd name="connsiteX52" fmla="*/ 5799912 w 8793939"/>
                  <a:gd name="connsiteY52" fmla="*/ 1117600 h 5004114"/>
                  <a:gd name="connsiteX53" fmla="*/ 5590362 w 8793939"/>
                  <a:gd name="connsiteY53" fmla="*/ 1054100 h 5004114"/>
                  <a:gd name="connsiteX54" fmla="*/ 5533212 w 8793939"/>
                  <a:gd name="connsiteY54" fmla="*/ 952500 h 5004114"/>
                  <a:gd name="connsiteX55" fmla="*/ 5469712 w 8793939"/>
                  <a:gd name="connsiteY55" fmla="*/ 831850 h 5004114"/>
                  <a:gd name="connsiteX56" fmla="*/ 5476062 w 8793939"/>
                  <a:gd name="connsiteY56" fmla="*/ 730250 h 5004114"/>
                  <a:gd name="connsiteX57" fmla="*/ 5444312 w 8793939"/>
                  <a:gd name="connsiteY57" fmla="*/ 666750 h 5004114"/>
                  <a:gd name="connsiteX58" fmla="*/ 5044262 w 8793939"/>
                  <a:gd name="connsiteY58" fmla="*/ 787400 h 5004114"/>
                  <a:gd name="connsiteX59" fmla="*/ 4910912 w 8793939"/>
                  <a:gd name="connsiteY59" fmla="*/ 857250 h 5004114"/>
                  <a:gd name="connsiteX60" fmla="*/ 4644212 w 8793939"/>
                  <a:gd name="connsiteY60" fmla="*/ 825500 h 5004114"/>
                  <a:gd name="connsiteX61" fmla="*/ 4263212 w 8793939"/>
                  <a:gd name="connsiteY61" fmla="*/ 800100 h 5004114"/>
                  <a:gd name="connsiteX62" fmla="*/ 4098112 w 8793939"/>
                  <a:gd name="connsiteY62" fmla="*/ 736600 h 5004114"/>
                  <a:gd name="connsiteX63" fmla="*/ 3939362 w 8793939"/>
                  <a:gd name="connsiteY63" fmla="*/ 742950 h 5004114"/>
                  <a:gd name="connsiteX64" fmla="*/ 3590112 w 8793939"/>
                  <a:gd name="connsiteY64" fmla="*/ 787400 h 5004114"/>
                  <a:gd name="connsiteX65" fmla="*/ 3482162 w 8793939"/>
                  <a:gd name="connsiteY65" fmla="*/ 768350 h 5004114"/>
                  <a:gd name="connsiteX66" fmla="*/ 3482162 w 8793939"/>
                  <a:gd name="connsiteY66" fmla="*/ 768350 h 5004114"/>
                  <a:gd name="connsiteX67" fmla="*/ 3317062 w 8793939"/>
                  <a:gd name="connsiteY67" fmla="*/ 819150 h 5004114"/>
                  <a:gd name="connsiteX68" fmla="*/ 3317062 w 8793939"/>
                  <a:gd name="connsiteY68" fmla="*/ 819150 h 5004114"/>
                  <a:gd name="connsiteX69" fmla="*/ 3215462 w 8793939"/>
                  <a:gd name="connsiteY69" fmla="*/ 850900 h 5004114"/>
                  <a:gd name="connsiteX70" fmla="*/ 3018612 w 8793939"/>
                  <a:gd name="connsiteY70" fmla="*/ 819150 h 5004114"/>
                  <a:gd name="connsiteX71" fmla="*/ 2770962 w 8793939"/>
                  <a:gd name="connsiteY71" fmla="*/ 768350 h 5004114"/>
                  <a:gd name="connsiteX72" fmla="*/ 2675712 w 8793939"/>
                  <a:gd name="connsiteY72" fmla="*/ 742950 h 5004114"/>
                  <a:gd name="connsiteX73" fmla="*/ 2523312 w 8793939"/>
                  <a:gd name="connsiteY73" fmla="*/ 539750 h 5004114"/>
                  <a:gd name="connsiteX74" fmla="*/ 2491562 w 8793939"/>
                  <a:gd name="connsiteY74" fmla="*/ 450850 h 5004114"/>
                  <a:gd name="connsiteX75" fmla="*/ 2345512 w 8793939"/>
                  <a:gd name="connsiteY75" fmla="*/ 387350 h 5004114"/>
                  <a:gd name="connsiteX76" fmla="*/ 2262962 w 8793939"/>
                  <a:gd name="connsiteY76" fmla="*/ 330200 h 5004114"/>
                  <a:gd name="connsiteX77" fmla="*/ 2059762 w 8793939"/>
                  <a:gd name="connsiteY77" fmla="*/ 260350 h 5004114"/>
                  <a:gd name="connsiteX78" fmla="*/ 1983562 w 8793939"/>
                  <a:gd name="connsiteY78" fmla="*/ 247650 h 5004114"/>
                  <a:gd name="connsiteX79" fmla="*/ 1907362 w 8793939"/>
                  <a:gd name="connsiteY79" fmla="*/ 95250 h 5004114"/>
                  <a:gd name="connsiteX80" fmla="*/ 1723212 w 8793939"/>
                  <a:gd name="connsiteY80" fmla="*/ 0 h 5004114"/>
                  <a:gd name="connsiteX0" fmla="*/ 1723212 w 8793939"/>
                  <a:gd name="connsiteY0" fmla="*/ 0 h 5004114"/>
                  <a:gd name="connsiteX1" fmla="*/ 1608912 w 8793939"/>
                  <a:gd name="connsiteY1" fmla="*/ 44450 h 5004114"/>
                  <a:gd name="connsiteX2" fmla="*/ 1456512 w 8793939"/>
                  <a:gd name="connsiteY2" fmla="*/ 76200 h 5004114"/>
                  <a:gd name="connsiteX3" fmla="*/ 1354912 w 8793939"/>
                  <a:gd name="connsiteY3" fmla="*/ 101600 h 5004114"/>
                  <a:gd name="connsiteX4" fmla="*/ 1145362 w 8793939"/>
                  <a:gd name="connsiteY4" fmla="*/ 165100 h 5004114"/>
                  <a:gd name="connsiteX5" fmla="*/ 796112 w 8793939"/>
                  <a:gd name="connsiteY5" fmla="*/ 361950 h 5004114"/>
                  <a:gd name="connsiteX6" fmla="*/ 650062 w 8793939"/>
                  <a:gd name="connsiteY6" fmla="*/ 419100 h 5004114"/>
                  <a:gd name="connsiteX7" fmla="*/ 497662 w 8793939"/>
                  <a:gd name="connsiteY7" fmla="*/ 482600 h 5004114"/>
                  <a:gd name="connsiteX8" fmla="*/ 440512 w 8793939"/>
                  <a:gd name="connsiteY8" fmla="*/ 520700 h 5004114"/>
                  <a:gd name="connsiteX9" fmla="*/ 446862 w 8793939"/>
                  <a:gd name="connsiteY9" fmla="*/ 520700 h 5004114"/>
                  <a:gd name="connsiteX10" fmla="*/ 221437 w 8793939"/>
                  <a:gd name="connsiteY10" fmla="*/ 679450 h 5004114"/>
                  <a:gd name="connsiteX11" fmla="*/ 116664 w 8793939"/>
                  <a:gd name="connsiteY11" fmla="*/ 812800 h 5004114"/>
                  <a:gd name="connsiteX12" fmla="*/ 40462 w 8793939"/>
                  <a:gd name="connsiteY12" fmla="*/ 952500 h 5004114"/>
                  <a:gd name="connsiteX13" fmla="*/ 2364 w 8793939"/>
                  <a:gd name="connsiteY13" fmla="*/ 1155700 h 5004114"/>
                  <a:gd name="connsiteX14" fmla="*/ 208737 w 8793939"/>
                  <a:gd name="connsiteY14" fmla="*/ 1473200 h 5004114"/>
                  <a:gd name="connsiteX15" fmla="*/ 459562 w 8793939"/>
                  <a:gd name="connsiteY15" fmla="*/ 1606550 h 5004114"/>
                  <a:gd name="connsiteX16" fmla="*/ 719912 w 8793939"/>
                  <a:gd name="connsiteY16" fmla="*/ 1771650 h 5004114"/>
                  <a:gd name="connsiteX17" fmla="*/ 802462 w 8793939"/>
                  <a:gd name="connsiteY17" fmla="*/ 1885950 h 5004114"/>
                  <a:gd name="connsiteX18" fmla="*/ 929462 w 8793939"/>
                  <a:gd name="connsiteY18" fmla="*/ 1987550 h 5004114"/>
                  <a:gd name="connsiteX19" fmla="*/ 1139012 w 8793939"/>
                  <a:gd name="connsiteY19" fmla="*/ 2076450 h 5004114"/>
                  <a:gd name="connsiteX20" fmla="*/ 1412062 w 8793939"/>
                  <a:gd name="connsiteY20" fmla="*/ 2178050 h 5004114"/>
                  <a:gd name="connsiteX21" fmla="*/ 1558112 w 8793939"/>
                  <a:gd name="connsiteY21" fmla="*/ 2286000 h 5004114"/>
                  <a:gd name="connsiteX22" fmla="*/ 1704162 w 8793939"/>
                  <a:gd name="connsiteY22" fmla="*/ 2419350 h 5004114"/>
                  <a:gd name="connsiteX23" fmla="*/ 1901012 w 8793939"/>
                  <a:gd name="connsiteY23" fmla="*/ 2755900 h 5004114"/>
                  <a:gd name="connsiteX24" fmla="*/ 2059762 w 8793939"/>
                  <a:gd name="connsiteY24" fmla="*/ 2984500 h 5004114"/>
                  <a:gd name="connsiteX25" fmla="*/ 2364562 w 8793939"/>
                  <a:gd name="connsiteY25" fmla="*/ 3251200 h 5004114"/>
                  <a:gd name="connsiteX26" fmla="*/ 2612212 w 8793939"/>
                  <a:gd name="connsiteY26" fmla="*/ 3429000 h 5004114"/>
                  <a:gd name="connsiteX27" fmla="*/ 3063062 w 8793939"/>
                  <a:gd name="connsiteY27" fmla="*/ 3638550 h 5004114"/>
                  <a:gd name="connsiteX28" fmla="*/ 3412312 w 8793939"/>
                  <a:gd name="connsiteY28" fmla="*/ 3867150 h 5004114"/>
                  <a:gd name="connsiteX29" fmla="*/ 3850464 w 8793939"/>
                  <a:gd name="connsiteY29" fmla="*/ 4156075 h 5004114"/>
                  <a:gd name="connsiteX30" fmla="*/ 4145739 w 8793939"/>
                  <a:gd name="connsiteY30" fmla="*/ 4432300 h 5004114"/>
                  <a:gd name="connsiteX31" fmla="*/ 4393389 w 8793939"/>
                  <a:gd name="connsiteY31" fmla="*/ 4984749 h 5004114"/>
                  <a:gd name="connsiteX32" fmla="*/ 6660339 w 8793939"/>
                  <a:gd name="connsiteY32" fmla="*/ 4660900 h 5004114"/>
                  <a:gd name="connsiteX33" fmla="*/ 7622364 w 8793939"/>
                  <a:gd name="connsiteY33" fmla="*/ 4194174 h 5004114"/>
                  <a:gd name="connsiteX34" fmla="*/ 8793939 w 8793939"/>
                  <a:gd name="connsiteY34" fmla="*/ 3489324 h 5004114"/>
                  <a:gd name="connsiteX35" fmla="*/ 8574864 w 8793939"/>
                  <a:gd name="connsiteY35" fmla="*/ 3289299 h 5004114"/>
                  <a:gd name="connsiteX36" fmla="*/ 7803339 w 8793939"/>
                  <a:gd name="connsiteY36" fmla="*/ 2946399 h 5004114"/>
                  <a:gd name="connsiteX37" fmla="*/ 6765112 w 8793939"/>
                  <a:gd name="connsiteY37" fmla="*/ 2254250 h 5004114"/>
                  <a:gd name="connsiteX38" fmla="*/ 6701612 w 8793939"/>
                  <a:gd name="connsiteY38" fmla="*/ 2114550 h 5004114"/>
                  <a:gd name="connsiteX39" fmla="*/ 6682562 w 8793939"/>
                  <a:gd name="connsiteY39" fmla="*/ 2032000 h 5004114"/>
                  <a:gd name="connsiteX40" fmla="*/ 6600012 w 8793939"/>
                  <a:gd name="connsiteY40" fmla="*/ 1949450 h 5004114"/>
                  <a:gd name="connsiteX41" fmla="*/ 6542862 w 8793939"/>
                  <a:gd name="connsiteY41" fmla="*/ 1854200 h 5004114"/>
                  <a:gd name="connsiteX42" fmla="*/ 6542862 w 8793939"/>
                  <a:gd name="connsiteY42" fmla="*/ 1816100 h 5004114"/>
                  <a:gd name="connsiteX43" fmla="*/ 6612712 w 8793939"/>
                  <a:gd name="connsiteY43" fmla="*/ 1771650 h 5004114"/>
                  <a:gd name="connsiteX44" fmla="*/ 6676212 w 8793939"/>
                  <a:gd name="connsiteY44" fmla="*/ 1727200 h 5004114"/>
                  <a:gd name="connsiteX45" fmla="*/ 6676212 w 8793939"/>
                  <a:gd name="connsiteY45" fmla="*/ 1676400 h 5004114"/>
                  <a:gd name="connsiteX46" fmla="*/ 6466662 w 8793939"/>
                  <a:gd name="connsiteY46" fmla="*/ 1574800 h 5004114"/>
                  <a:gd name="connsiteX47" fmla="*/ 6358712 w 8793939"/>
                  <a:gd name="connsiteY47" fmla="*/ 1492250 h 5004114"/>
                  <a:gd name="connsiteX48" fmla="*/ 6244412 w 8793939"/>
                  <a:gd name="connsiteY48" fmla="*/ 1435100 h 5004114"/>
                  <a:gd name="connsiteX49" fmla="*/ 6219012 w 8793939"/>
                  <a:gd name="connsiteY49" fmla="*/ 1384300 h 5004114"/>
                  <a:gd name="connsiteX50" fmla="*/ 6098362 w 8793939"/>
                  <a:gd name="connsiteY50" fmla="*/ 1301750 h 5004114"/>
                  <a:gd name="connsiteX51" fmla="*/ 5933262 w 8793939"/>
                  <a:gd name="connsiteY51" fmla="*/ 1219200 h 5004114"/>
                  <a:gd name="connsiteX52" fmla="*/ 5799912 w 8793939"/>
                  <a:gd name="connsiteY52" fmla="*/ 1117600 h 5004114"/>
                  <a:gd name="connsiteX53" fmla="*/ 5590362 w 8793939"/>
                  <a:gd name="connsiteY53" fmla="*/ 1054100 h 5004114"/>
                  <a:gd name="connsiteX54" fmla="*/ 5533212 w 8793939"/>
                  <a:gd name="connsiteY54" fmla="*/ 952500 h 5004114"/>
                  <a:gd name="connsiteX55" fmla="*/ 5469712 w 8793939"/>
                  <a:gd name="connsiteY55" fmla="*/ 831850 h 5004114"/>
                  <a:gd name="connsiteX56" fmla="*/ 5476062 w 8793939"/>
                  <a:gd name="connsiteY56" fmla="*/ 730250 h 5004114"/>
                  <a:gd name="connsiteX57" fmla="*/ 5444312 w 8793939"/>
                  <a:gd name="connsiteY57" fmla="*/ 666750 h 5004114"/>
                  <a:gd name="connsiteX58" fmla="*/ 5044262 w 8793939"/>
                  <a:gd name="connsiteY58" fmla="*/ 787400 h 5004114"/>
                  <a:gd name="connsiteX59" fmla="*/ 4882337 w 8793939"/>
                  <a:gd name="connsiteY59" fmla="*/ 840581 h 5004114"/>
                  <a:gd name="connsiteX60" fmla="*/ 4644212 w 8793939"/>
                  <a:gd name="connsiteY60" fmla="*/ 825500 h 5004114"/>
                  <a:gd name="connsiteX61" fmla="*/ 4263212 w 8793939"/>
                  <a:gd name="connsiteY61" fmla="*/ 800100 h 5004114"/>
                  <a:gd name="connsiteX62" fmla="*/ 4098112 w 8793939"/>
                  <a:gd name="connsiteY62" fmla="*/ 736600 h 5004114"/>
                  <a:gd name="connsiteX63" fmla="*/ 3939362 w 8793939"/>
                  <a:gd name="connsiteY63" fmla="*/ 742950 h 5004114"/>
                  <a:gd name="connsiteX64" fmla="*/ 3590112 w 8793939"/>
                  <a:gd name="connsiteY64" fmla="*/ 787400 h 5004114"/>
                  <a:gd name="connsiteX65" fmla="*/ 3482162 w 8793939"/>
                  <a:gd name="connsiteY65" fmla="*/ 768350 h 5004114"/>
                  <a:gd name="connsiteX66" fmla="*/ 3482162 w 8793939"/>
                  <a:gd name="connsiteY66" fmla="*/ 768350 h 5004114"/>
                  <a:gd name="connsiteX67" fmla="*/ 3317062 w 8793939"/>
                  <a:gd name="connsiteY67" fmla="*/ 819150 h 5004114"/>
                  <a:gd name="connsiteX68" fmla="*/ 3317062 w 8793939"/>
                  <a:gd name="connsiteY68" fmla="*/ 819150 h 5004114"/>
                  <a:gd name="connsiteX69" fmla="*/ 3215462 w 8793939"/>
                  <a:gd name="connsiteY69" fmla="*/ 850900 h 5004114"/>
                  <a:gd name="connsiteX70" fmla="*/ 3018612 w 8793939"/>
                  <a:gd name="connsiteY70" fmla="*/ 819150 h 5004114"/>
                  <a:gd name="connsiteX71" fmla="*/ 2770962 w 8793939"/>
                  <a:gd name="connsiteY71" fmla="*/ 768350 h 5004114"/>
                  <a:gd name="connsiteX72" fmla="*/ 2675712 w 8793939"/>
                  <a:gd name="connsiteY72" fmla="*/ 742950 h 5004114"/>
                  <a:gd name="connsiteX73" fmla="*/ 2523312 w 8793939"/>
                  <a:gd name="connsiteY73" fmla="*/ 539750 h 5004114"/>
                  <a:gd name="connsiteX74" fmla="*/ 2491562 w 8793939"/>
                  <a:gd name="connsiteY74" fmla="*/ 450850 h 5004114"/>
                  <a:gd name="connsiteX75" fmla="*/ 2345512 w 8793939"/>
                  <a:gd name="connsiteY75" fmla="*/ 387350 h 5004114"/>
                  <a:gd name="connsiteX76" fmla="*/ 2262962 w 8793939"/>
                  <a:gd name="connsiteY76" fmla="*/ 330200 h 5004114"/>
                  <a:gd name="connsiteX77" fmla="*/ 2059762 w 8793939"/>
                  <a:gd name="connsiteY77" fmla="*/ 260350 h 5004114"/>
                  <a:gd name="connsiteX78" fmla="*/ 1983562 w 8793939"/>
                  <a:gd name="connsiteY78" fmla="*/ 247650 h 5004114"/>
                  <a:gd name="connsiteX79" fmla="*/ 1907362 w 8793939"/>
                  <a:gd name="connsiteY79" fmla="*/ 95250 h 5004114"/>
                  <a:gd name="connsiteX80" fmla="*/ 1723212 w 8793939"/>
                  <a:gd name="connsiteY80" fmla="*/ 0 h 5004114"/>
                  <a:gd name="connsiteX0" fmla="*/ 1723212 w 8793939"/>
                  <a:gd name="connsiteY0" fmla="*/ 0 h 5004114"/>
                  <a:gd name="connsiteX1" fmla="*/ 1608912 w 8793939"/>
                  <a:gd name="connsiteY1" fmla="*/ 44450 h 5004114"/>
                  <a:gd name="connsiteX2" fmla="*/ 1456512 w 8793939"/>
                  <a:gd name="connsiteY2" fmla="*/ 76200 h 5004114"/>
                  <a:gd name="connsiteX3" fmla="*/ 1354912 w 8793939"/>
                  <a:gd name="connsiteY3" fmla="*/ 101600 h 5004114"/>
                  <a:gd name="connsiteX4" fmla="*/ 1145362 w 8793939"/>
                  <a:gd name="connsiteY4" fmla="*/ 165100 h 5004114"/>
                  <a:gd name="connsiteX5" fmla="*/ 796112 w 8793939"/>
                  <a:gd name="connsiteY5" fmla="*/ 361950 h 5004114"/>
                  <a:gd name="connsiteX6" fmla="*/ 650062 w 8793939"/>
                  <a:gd name="connsiteY6" fmla="*/ 419100 h 5004114"/>
                  <a:gd name="connsiteX7" fmla="*/ 497662 w 8793939"/>
                  <a:gd name="connsiteY7" fmla="*/ 482600 h 5004114"/>
                  <a:gd name="connsiteX8" fmla="*/ 440512 w 8793939"/>
                  <a:gd name="connsiteY8" fmla="*/ 520700 h 5004114"/>
                  <a:gd name="connsiteX9" fmla="*/ 446862 w 8793939"/>
                  <a:gd name="connsiteY9" fmla="*/ 520700 h 5004114"/>
                  <a:gd name="connsiteX10" fmla="*/ 221437 w 8793939"/>
                  <a:gd name="connsiteY10" fmla="*/ 679450 h 5004114"/>
                  <a:gd name="connsiteX11" fmla="*/ 116664 w 8793939"/>
                  <a:gd name="connsiteY11" fmla="*/ 812800 h 5004114"/>
                  <a:gd name="connsiteX12" fmla="*/ 40462 w 8793939"/>
                  <a:gd name="connsiteY12" fmla="*/ 952500 h 5004114"/>
                  <a:gd name="connsiteX13" fmla="*/ 2364 w 8793939"/>
                  <a:gd name="connsiteY13" fmla="*/ 1155700 h 5004114"/>
                  <a:gd name="connsiteX14" fmla="*/ 208737 w 8793939"/>
                  <a:gd name="connsiteY14" fmla="*/ 1473200 h 5004114"/>
                  <a:gd name="connsiteX15" fmla="*/ 459562 w 8793939"/>
                  <a:gd name="connsiteY15" fmla="*/ 1606550 h 5004114"/>
                  <a:gd name="connsiteX16" fmla="*/ 719912 w 8793939"/>
                  <a:gd name="connsiteY16" fmla="*/ 1771650 h 5004114"/>
                  <a:gd name="connsiteX17" fmla="*/ 802462 w 8793939"/>
                  <a:gd name="connsiteY17" fmla="*/ 1885950 h 5004114"/>
                  <a:gd name="connsiteX18" fmla="*/ 929462 w 8793939"/>
                  <a:gd name="connsiteY18" fmla="*/ 1987550 h 5004114"/>
                  <a:gd name="connsiteX19" fmla="*/ 1139012 w 8793939"/>
                  <a:gd name="connsiteY19" fmla="*/ 2076450 h 5004114"/>
                  <a:gd name="connsiteX20" fmla="*/ 1412062 w 8793939"/>
                  <a:gd name="connsiteY20" fmla="*/ 2178050 h 5004114"/>
                  <a:gd name="connsiteX21" fmla="*/ 1558112 w 8793939"/>
                  <a:gd name="connsiteY21" fmla="*/ 2286000 h 5004114"/>
                  <a:gd name="connsiteX22" fmla="*/ 1704162 w 8793939"/>
                  <a:gd name="connsiteY22" fmla="*/ 2419350 h 5004114"/>
                  <a:gd name="connsiteX23" fmla="*/ 1901012 w 8793939"/>
                  <a:gd name="connsiteY23" fmla="*/ 2755900 h 5004114"/>
                  <a:gd name="connsiteX24" fmla="*/ 2059762 w 8793939"/>
                  <a:gd name="connsiteY24" fmla="*/ 2984500 h 5004114"/>
                  <a:gd name="connsiteX25" fmla="*/ 2364562 w 8793939"/>
                  <a:gd name="connsiteY25" fmla="*/ 3251200 h 5004114"/>
                  <a:gd name="connsiteX26" fmla="*/ 2612212 w 8793939"/>
                  <a:gd name="connsiteY26" fmla="*/ 3429000 h 5004114"/>
                  <a:gd name="connsiteX27" fmla="*/ 3063062 w 8793939"/>
                  <a:gd name="connsiteY27" fmla="*/ 3638550 h 5004114"/>
                  <a:gd name="connsiteX28" fmla="*/ 3412312 w 8793939"/>
                  <a:gd name="connsiteY28" fmla="*/ 3867150 h 5004114"/>
                  <a:gd name="connsiteX29" fmla="*/ 3850464 w 8793939"/>
                  <a:gd name="connsiteY29" fmla="*/ 4156075 h 5004114"/>
                  <a:gd name="connsiteX30" fmla="*/ 4145739 w 8793939"/>
                  <a:gd name="connsiteY30" fmla="*/ 4432300 h 5004114"/>
                  <a:gd name="connsiteX31" fmla="*/ 4393389 w 8793939"/>
                  <a:gd name="connsiteY31" fmla="*/ 4984749 h 5004114"/>
                  <a:gd name="connsiteX32" fmla="*/ 6660339 w 8793939"/>
                  <a:gd name="connsiteY32" fmla="*/ 4660900 h 5004114"/>
                  <a:gd name="connsiteX33" fmla="*/ 7622364 w 8793939"/>
                  <a:gd name="connsiteY33" fmla="*/ 4194174 h 5004114"/>
                  <a:gd name="connsiteX34" fmla="*/ 8793939 w 8793939"/>
                  <a:gd name="connsiteY34" fmla="*/ 3489324 h 5004114"/>
                  <a:gd name="connsiteX35" fmla="*/ 8574864 w 8793939"/>
                  <a:gd name="connsiteY35" fmla="*/ 3289299 h 5004114"/>
                  <a:gd name="connsiteX36" fmla="*/ 7803339 w 8793939"/>
                  <a:gd name="connsiteY36" fmla="*/ 2946399 h 5004114"/>
                  <a:gd name="connsiteX37" fmla="*/ 6765112 w 8793939"/>
                  <a:gd name="connsiteY37" fmla="*/ 2254250 h 5004114"/>
                  <a:gd name="connsiteX38" fmla="*/ 6701612 w 8793939"/>
                  <a:gd name="connsiteY38" fmla="*/ 2114550 h 5004114"/>
                  <a:gd name="connsiteX39" fmla="*/ 6682562 w 8793939"/>
                  <a:gd name="connsiteY39" fmla="*/ 2032000 h 5004114"/>
                  <a:gd name="connsiteX40" fmla="*/ 6600012 w 8793939"/>
                  <a:gd name="connsiteY40" fmla="*/ 1949450 h 5004114"/>
                  <a:gd name="connsiteX41" fmla="*/ 6542862 w 8793939"/>
                  <a:gd name="connsiteY41" fmla="*/ 1854200 h 5004114"/>
                  <a:gd name="connsiteX42" fmla="*/ 6542862 w 8793939"/>
                  <a:gd name="connsiteY42" fmla="*/ 1816100 h 5004114"/>
                  <a:gd name="connsiteX43" fmla="*/ 6612712 w 8793939"/>
                  <a:gd name="connsiteY43" fmla="*/ 1771650 h 5004114"/>
                  <a:gd name="connsiteX44" fmla="*/ 6676212 w 8793939"/>
                  <a:gd name="connsiteY44" fmla="*/ 1727200 h 5004114"/>
                  <a:gd name="connsiteX45" fmla="*/ 6676212 w 8793939"/>
                  <a:gd name="connsiteY45" fmla="*/ 1676400 h 5004114"/>
                  <a:gd name="connsiteX46" fmla="*/ 6466662 w 8793939"/>
                  <a:gd name="connsiteY46" fmla="*/ 1574800 h 5004114"/>
                  <a:gd name="connsiteX47" fmla="*/ 6358712 w 8793939"/>
                  <a:gd name="connsiteY47" fmla="*/ 1492250 h 5004114"/>
                  <a:gd name="connsiteX48" fmla="*/ 6244412 w 8793939"/>
                  <a:gd name="connsiteY48" fmla="*/ 1435100 h 5004114"/>
                  <a:gd name="connsiteX49" fmla="*/ 6219012 w 8793939"/>
                  <a:gd name="connsiteY49" fmla="*/ 1384300 h 5004114"/>
                  <a:gd name="connsiteX50" fmla="*/ 6098362 w 8793939"/>
                  <a:gd name="connsiteY50" fmla="*/ 1301750 h 5004114"/>
                  <a:gd name="connsiteX51" fmla="*/ 5933262 w 8793939"/>
                  <a:gd name="connsiteY51" fmla="*/ 1219200 h 5004114"/>
                  <a:gd name="connsiteX52" fmla="*/ 5799912 w 8793939"/>
                  <a:gd name="connsiteY52" fmla="*/ 1117600 h 5004114"/>
                  <a:gd name="connsiteX53" fmla="*/ 5590362 w 8793939"/>
                  <a:gd name="connsiteY53" fmla="*/ 1054100 h 5004114"/>
                  <a:gd name="connsiteX54" fmla="*/ 5533212 w 8793939"/>
                  <a:gd name="connsiteY54" fmla="*/ 952500 h 5004114"/>
                  <a:gd name="connsiteX55" fmla="*/ 5469712 w 8793939"/>
                  <a:gd name="connsiteY55" fmla="*/ 831850 h 5004114"/>
                  <a:gd name="connsiteX56" fmla="*/ 5476062 w 8793939"/>
                  <a:gd name="connsiteY56" fmla="*/ 730250 h 5004114"/>
                  <a:gd name="connsiteX57" fmla="*/ 5444312 w 8793939"/>
                  <a:gd name="connsiteY57" fmla="*/ 666750 h 5004114"/>
                  <a:gd name="connsiteX58" fmla="*/ 5044262 w 8793939"/>
                  <a:gd name="connsiteY58" fmla="*/ 787400 h 5004114"/>
                  <a:gd name="connsiteX59" fmla="*/ 4882337 w 8793939"/>
                  <a:gd name="connsiteY59" fmla="*/ 840581 h 5004114"/>
                  <a:gd name="connsiteX60" fmla="*/ 4755339 w 8793939"/>
                  <a:gd name="connsiteY60" fmla="*/ 843755 h 5004114"/>
                  <a:gd name="connsiteX61" fmla="*/ 4644212 w 8793939"/>
                  <a:gd name="connsiteY61" fmla="*/ 825500 h 5004114"/>
                  <a:gd name="connsiteX62" fmla="*/ 4263212 w 8793939"/>
                  <a:gd name="connsiteY62" fmla="*/ 800100 h 5004114"/>
                  <a:gd name="connsiteX63" fmla="*/ 4098112 w 8793939"/>
                  <a:gd name="connsiteY63" fmla="*/ 736600 h 5004114"/>
                  <a:gd name="connsiteX64" fmla="*/ 3939362 w 8793939"/>
                  <a:gd name="connsiteY64" fmla="*/ 742950 h 5004114"/>
                  <a:gd name="connsiteX65" fmla="*/ 3590112 w 8793939"/>
                  <a:gd name="connsiteY65" fmla="*/ 787400 h 5004114"/>
                  <a:gd name="connsiteX66" fmla="*/ 3482162 w 8793939"/>
                  <a:gd name="connsiteY66" fmla="*/ 768350 h 5004114"/>
                  <a:gd name="connsiteX67" fmla="*/ 3482162 w 8793939"/>
                  <a:gd name="connsiteY67" fmla="*/ 768350 h 5004114"/>
                  <a:gd name="connsiteX68" fmla="*/ 3317062 w 8793939"/>
                  <a:gd name="connsiteY68" fmla="*/ 819150 h 5004114"/>
                  <a:gd name="connsiteX69" fmla="*/ 3317062 w 8793939"/>
                  <a:gd name="connsiteY69" fmla="*/ 819150 h 5004114"/>
                  <a:gd name="connsiteX70" fmla="*/ 3215462 w 8793939"/>
                  <a:gd name="connsiteY70" fmla="*/ 850900 h 5004114"/>
                  <a:gd name="connsiteX71" fmla="*/ 3018612 w 8793939"/>
                  <a:gd name="connsiteY71" fmla="*/ 819150 h 5004114"/>
                  <a:gd name="connsiteX72" fmla="*/ 2770962 w 8793939"/>
                  <a:gd name="connsiteY72" fmla="*/ 768350 h 5004114"/>
                  <a:gd name="connsiteX73" fmla="*/ 2675712 w 8793939"/>
                  <a:gd name="connsiteY73" fmla="*/ 742950 h 5004114"/>
                  <a:gd name="connsiteX74" fmla="*/ 2523312 w 8793939"/>
                  <a:gd name="connsiteY74" fmla="*/ 539750 h 5004114"/>
                  <a:gd name="connsiteX75" fmla="*/ 2491562 w 8793939"/>
                  <a:gd name="connsiteY75" fmla="*/ 450850 h 5004114"/>
                  <a:gd name="connsiteX76" fmla="*/ 2345512 w 8793939"/>
                  <a:gd name="connsiteY76" fmla="*/ 387350 h 5004114"/>
                  <a:gd name="connsiteX77" fmla="*/ 2262962 w 8793939"/>
                  <a:gd name="connsiteY77" fmla="*/ 330200 h 5004114"/>
                  <a:gd name="connsiteX78" fmla="*/ 2059762 w 8793939"/>
                  <a:gd name="connsiteY78" fmla="*/ 260350 h 5004114"/>
                  <a:gd name="connsiteX79" fmla="*/ 1983562 w 8793939"/>
                  <a:gd name="connsiteY79" fmla="*/ 247650 h 5004114"/>
                  <a:gd name="connsiteX80" fmla="*/ 1907362 w 8793939"/>
                  <a:gd name="connsiteY80" fmla="*/ 95250 h 5004114"/>
                  <a:gd name="connsiteX81" fmla="*/ 1723212 w 8793939"/>
                  <a:gd name="connsiteY81" fmla="*/ 0 h 5004114"/>
                  <a:gd name="connsiteX0" fmla="*/ 1723212 w 8793939"/>
                  <a:gd name="connsiteY0" fmla="*/ 0 h 5004114"/>
                  <a:gd name="connsiteX1" fmla="*/ 1608912 w 8793939"/>
                  <a:gd name="connsiteY1" fmla="*/ 44450 h 5004114"/>
                  <a:gd name="connsiteX2" fmla="*/ 1456512 w 8793939"/>
                  <a:gd name="connsiteY2" fmla="*/ 76200 h 5004114"/>
                  <a:gd name="connsiteX3" fmla="*/ 1354912 w 8793939"/>
                  <a:gd name="connsiteY3" fmla="*/ 101600 h 5004114"/>
                  <a:gd name="connsiteX4" fmla="*/ 1145362 w 8793939"/>
                  <a:gd name="connsiteY4" fmla="*/ 165100 h 5004114"/>
                  <a:gd name="connsiteX5" fmla="*/ 796112 w 8793939"/>
                  <a:gd name="connsiteY5" fmla="*/ 361950 h 5004114"/>
                  <a:gd name="connsiteX6" fmla="*/ 650062 w 8793939"/>
                  <a:gd name="connsiteY6" fmla="*/ 419100 h 5004114"/>
                  <a:gd name="connsiteX7" fmla="*/ 497662 w 8793939"/>
                  <a:gd name="connsiteY7" fmla="*/ 482600 h 5004114"/>
                  <a:gd name="connsiteX8" fmla="*/ 440512 w 8793939"/>
                  <a:gd name="connsiteY8" fmla="*/ 520700 h 5004114"/>
                  <a:gd name="connsiteX9" fmla="*/ 446862 w 8793939"/>
                  <a:gd name="connsiteY9" fmla="*/ 520700 h 5004114"/>
                  <a:gd name="connsiteX10" fmla="*/ 221437 w 8793939"/>
                  <a:gd name="connsiteY10" fmla="*/ 679450 h 5004114"/>
                  <a:gd name="connsiteX11" fmla="*/ 116664 w 8793939"/>
                  <a:gd name="connsiteY11" fmla="*/ 812800 h 5004114"/>
                  <a:gd name="connsiteX12" fmla="*/ 40462 w 8793939"/>
                  <a:gd name="connsiteY12" fmla="*/ 952500 h 5004114"/>
                  <a:gd name="connsiteX13" fmla="*/ 2364 w 8793939"/>
                  <a:gd name="connsiteY13" fmla="*/ 1155700 h 5004114"/>
                  <a:gd name="connsiteX14" fmla="*/ 208737 w 8793939"/>
                  <a:gd name="connsiteY14" fmla="*/ 1473200 h 5004114"/>
                  <a:gd name="connsiteX15" fmla="*/ 459562 w 8793939"/>
                  <a:gd name="connsiteY15" fmla="*/ 1606550 h 5004114"/>
                  <a:gd name="connsiteX16" fmla="*/ 719912 w 8793939"/>
                  <a:gd name="connsiteY16" fmla="*/ 1771650 h 5004114"/>
                  <a:gd name="connsiteX17" fmla="*/ 802462 w 8793939"/>
                  <a:gd name="connsiteY17" fmla="*/ 1885950 h 5004114"/>
                  <a:gd name="connsiteX18" fmla="*/ 929462 w 8793939"/>
                  <a:gd name="connsiteY18" fmla="*/ 1987550 h 5004114"/>
                  <a:gd name="connsiteX19" fmla="*/ 1139012 w 8793939"/>
                  <a:gd name="connsiteY19" fmla="*/ 2076450 h 5004114"/>
                  <a:gd name="connsiteX20" fmla="*/ 1412062 w 8793939"/>
                  <a:gd name="connsiteY20" fmla="*/ 2178050 h 5004114"/>
                  <a:gd name="connsiteX21" fmla="*/ 1558112 w 8793939"/>
                  <a:gd name="connsiteY21" fmla="*/ 2286000 h 5004114"/>
                  <a:gd name="connsiteX22" fmla="*/ 1704162 w 8793939"/>
                  <a:gd name="connsiteY22" fmla="*/ 2419350 h 5004114"/>
                  <a:gd name="connsiteX23" fmla="*/ 1901012 w 8793939"/>
                  <a:gd name="connsiteY23" fmla="*/ 2755900 h 5004114"/>
                  <a:gd name="connsiteX24" fmla="*/ 2059762 w 8793939"/>
                  <a:gd name="connsiteY24" fmla="*/ 2984500 h 5004114"/>
                  <a:gd name="connsiteX25" fmla="*/ 2364562 w 8793939"/>
                  <a:gd name="connsiteY25" fmla="*/ 3251200 h 5004114"/>
                  <a:gd name="connsiteX26" fmla="*/ 2612212 w 8793939"/>
                  <a:gd name="connsiteY26" fmla="*/ 3429000 h 5004114"/>
                  <a:gd name="connsiteX27" fmla="*/ 3063062 w 8793939"/>
                  <a:gd name="connsiteY27" fmla="*/ 3638550 h 5004114"/>
                  <a:gd name="connsiteX28" fmla="*/ 3412312 w 8793939"/>
                  <a:gd name="connsiteY28" fmla="*/ 3867150 h 5004114"/>
                  <a:gd name="connsiteX29" fmla="*/ 3850464 w 8793939"/>
                  <a:gd name="connsiteY29" fmla="*/ 4156075 h 5004114"/>
                  <a:gd name="connsiteX30" fmla="*/ 4145739 w 8793939"/>
                  <a:gd name="connsiteY30" fmla="*/ 4432300 h 5004114"/>
                  <a:gd name="connsiteX31" fmla="*/ 4393389 w 8793939"/>
                  <a:gd name="connsiteY31" fmla="*/ 4984749 h 5004114"/>
                  <a:gd name="connsiteX32" fmla="*/ 6660339 w 8793939"/>
                  <a:gd name="connsiteY32" fmla="*/ 4660900 h 5004114"/>
                  <a:gd name="connsiteX33" fmla="*/ 7622364 w 8793939"/>
                  <a:gd name="connsiteY33" fmla="*/ 4194174 h 5004114"/>
                  <a:gd name="connsiteX34" fmla="*/ 8793939 w 8793939"/>
                  <a:gd name="connsiteY34" fmla="*/ 3489324 h 5004114"/>
                  <a:gd name="connsiteX35" fmla="*/ 8574864 w 8793939"/>
                  <a:gd name="connsiteY35" fmla="*/ 3289299 h 5004114"/>
                  <a:gd name="connsiteX36" fmla="*/ 7803339 w 8793939"/>
                  <a:gd name="connsiteY36" fmla="*/ 2946399 h 5004114"/>
                  <a:gd name="connsiteX37" fmla="*/ 6765112 w 8793939"/>
                  <a:gd name="connsiteY37" fmla="*/ 2254250 h 5004114"/>
                  <a:gd name="connsiteX38" fmla="*/ 6701612 w 8793939"/>
                  <a:gd name="connsiteY38" fmla="*/ 2114550 h 5004114"/>
                  <a:gd name="connsiteX39" fmla="*/ 6682562 w 8793939"/>
                  <a:gd name="connsiteY39" fmla="*/ 2032000 h 5004114"/>
                  <a:gd name="connsiteX40" fmla="*/ 6600012 w 8793939"/>
                  <a:gd name="connsiteY40" fmla="*/ 1949450 h 5004114"/>
                  <a:gd name="connsiteX41" fmla="*/ 6542862 w 8793939"/>
                  <a:gd name="connsiteY41" fmla="*/ 1854200 h 5004114"/>
                  <a:gd name="connsiteX42" fmla="*/ 6542862 w 8793939"/>
                  <a:gd name="connsiteY42" fmla="*/ 1816100 h 5004114"/>
                  <a:gd name="connsiteX43" fmla="*/ 6612712 w 8793939"/>
                  <a:gd name="connsiteY43" fmla="*/ 1771650 h 5004114"/>
                  <a:gd name="connsiteX44" fmla="*/ 6676212 w 8793939"/>
                  <a:gd name="connsiteY44" fmla="*/ 1727200 h 5004114"/>
                  <a:gd name="connsiteX45" fmla="*/ 6676212 w 8793939"/>
                  <a:gd name="connsiteY45" fmla="*/ 1676400 h 5004114"/>
                  <a:gd name="connsiteX46" fmla="*/ 6466662 w 8793939"/>
                  <a:gd name="connsiteY46" fmla="*/ 1574800 h 5004114"/>
                  <a:gd name="connsiteX47" fmla="*/ 6358712 w 8793939"/>
                  <a:gd name="connsiteY47" fmla="*/ 1492250 h 5004114"/>
                  <a:gd name="connsiteX48" fmla="*/ 6244412 w 8793939"/>
                  <a:gd name="connsiteY48" fmla="*/ 1435100 h 5004114"/>
                  <a:gd name="connsiteX49" fmla="*/ 6219012 w 8793939"/>
                  <a:gd name="connsiteY49" fmla="*/ 1384300 h 5004114"/>
                  <a:gd name="connsiteX50" fmla="*/ 6098362 w 8793939"/>
                  <a:gd name="connsiteY50" fmla="*/ 1301750 h 5004114"/>
                  <a:gd name="connsiteX51" fmla="*/ 5933262 w 8793939"/>
                  <a:gd name="connsiteY51" fmla="*/ 1219200 h 5004114"/>
                  <a:gd name="connsiteX52" fmla="*/ 5799912 w 8793939"/>
                  <a:gd name="connsiteY52" fmla="*/ 1117600 h 5004114"/>
                  <a:gd name="connsiteX53" fmla="*/ 5590362 w 8793939"/>
                  <a:gd name="connsiteY53" fmla="*/ 1054100 h 5004114"/>
                  <a:gd name="connsiteX54" fmla="*/ 5533212 w 8793939"/>
                  <a:gd name="connsiteY54" fmla="*/ 952500 h 5004114"/>
                  <a:gd name="connsiteX55" fmla="*/ 5469712 w 8793939"/>
                  <a:gd name="connsiteY55" fmla="*/ 831850 h 5004114"/>
                  <a:gd name="connsiteX56" fmla="*/ 5476062 w 8793939"/>
                  <a:gd name="connsiteY56" fmla="*/ 730250 h 5004114"/>
                  <a:gd name="connsiteX57" fmla="*/ 5444312 w 8793939"/>
                  <a:gd name="connsiteY57" fmla="*/ 666750 h 5004114"/>
                  <a:gd name="connsiteX58" fmla="*/ 5357795 w 8793939"/>
                  <a:gd name="connsiteY58" fmla="*/ 679449 h 5004114"/>
                  <a:gd name="connsiteX59" fmla="*/ 5044262 w 8793939"/>
                  <a:gd name="connsiteY59" fmla="*/ 787400 h 5004114"/>
                  <a:gd name="connsiteX60" fmla="*/ 4882337 w 8793939"/>
                  <a:gd name="connsiteY60" fmla="*/ 840581 h 5004114"/>
                  <a:gd name="connsiteX61" fmla="*/ 4755339 w 8793939"/>
                  <a:gd name="connsiteY61" fmla="*/ 843755 h 5004114"/>
                  <a:gd name="connsiteX62" fmla="*/ 4644212 w 8793939"/>
                  <a:gd name="connsiteY62" fmla="*/ 825500 h 5004114"/>
                  <a:gd name="connsiteX63" fmla="*/ 4263212 w 8793939"/>
                  <a:gd name="connsiteY63" fmla="*/ 800100 h 5004114"/>
                  <a:gd name="connsiteX64" fmla="*/ 4098112 w 8793939"/>
                  <a:gd name="connsiteY64" fmla="*/ 736600 h 5004114"/>
                  <a:gd name="connsiteX65" fmla="*/ 3939362 w 8793939"/>
                  <a:gd name="connsiteY65" fmla="*/ 742950 h 5004114"/>
                  <a:gd name="connsiteX66" fmla="*/ 3590112 w 8793939"/>
                  <a:gd name="connsiteY66" fmla="*/ 787400 h 5004114"/>
                  <a:gd name="connsiteX67" fmla="*/ 3482162 w 8793939"/>
                  <a:gd name="connsiteY67" fmla="*/ 768350 h 5004114"/>
                  <a:gd name="connsiteX68" fmla="*/ 3482162 w 8793939"/>
                  <a:gd name="connsiteY68" fmla="*/ 768350 h 5004114"/>
                  <a:gd name="connsiteX69" fmla="*/ 3317062 w 8793939"/>
                  <a:gd name="connsiteY69" fmla="*/ 819150 h 5004114"/>
                  <a:gd name="connsiteX70" fmla="*/ 3317062 w 8793939"/>
                  <a:gd name="connsiteY70" fmla="*/ 819150 h 5004114"/>
                  <a:gd name="connsiteX71" fmla="*/ 3215462 w 8793939"/>
                  <a:gd name="connsiteY71" fmla="*/ 850900 h 5004114"/>
                  <a:gd name="connsiteX72" fmla="*/ 3018612 w 8793939"/>
                  <a:gd name="connsiteY72" fmla="*/ 819150 h 5004114"/>
                  <a:gd name="connsiteX73" fmla="*/ 2770962 w 8793939"/>
                  <a:gd name="connsiteY73" fmla="*/ 768350 h 5004114"/>
                  <a:gd name="connsiteX74" fmla="*/ 2675712 w 8793939"/>
                  <a:gd name="connsiteY74" fmla="*/ 742950 h 5004114"/>
                  <a:gd name="connsiteX75" fmla="*/ 2523312 w 8793939"/>
                  <a:gd name="connsiteY75" fmla="*/ 539750 h 5004114"/>
                  <a:gd name="connsiteX76" fmla="*/ 2491562 w 8793939"/>
                  <a:gd name="connsiteY76" fmla="*/ 450850 h 5004114"/>
                  <a:gd name="connsiteX77" fmla="*/ 2345512 w 8793939"/>
                  <a:gd name="connsiteY77" fmla="*/ 387350 h 5004114"/>
                  <a:gd name="connsiteX78" fmla="*/ 2262962 w 8793939"/>
                  <a:gd name="connsiteY78" fmla="*/ 330200 h 5004114"/>
                  <a:gd name="connsiteX79" fmla="*/ 2059762 w 8793939"/>
                  <a:gd name="connsiteY79" fmla="*/ 260350 h 5004114"/>
                  <a:gd name="connsiteX80" fmla="*/ 1983562 w 8793939"/>
                  <a:gd name="connsiteY80" fmla="*/ 247650 h 5004114"/>
                  <a:gd name="connsiteX81" fmla="*/ 1907362 w 8793939"/>
                  <a:gd name="connsiteY81" fmla="*/ 95250 h 5004114"/>
                  <a:gd name="connsiteX82" fmla="*/ 1723212 w 8793939"/>
                  <a:gd name="connsiteY82" fmla="*/ 0 h 5004114"/>
                  <a:gd name="connsiteX0" fmla="*/ 1723212 w 8793939"/>
                  <a:gd name="connsiteY0" fmla="*/ 0 h 5004114"/>
                  <a:gd name="connsiteX1" fmla="*/ 1608912 w 8793939"/>
                  <a:gd name="connsiteY1" fmla="*/ 44450 h 5004114"/>
                  <a:gd name="connsiteX2" fmla="*/ 1456512 w 8793939"/>
                  <a:gd name="connsiteY2" fmla="*/ 76200 h 5004114"/>
                  <a:gd name="connsiteX3" fmla="*/ 1354912 w 8793939"/>
                  <a:gd name="connsiteY3" fmla="*/ 101600 h 5004114"/>
                  <a:gd name="connsiteX4" fmla="*/ 1145362 w 8793939"/>
                  <a:gd name="connsiteY4" fmla="*/ 165100 h 5004114"/>
                  <a:gd name="connsiteX5" fmla="*/ 796112 w 8793939"/>
                  <a:gd name="connsiteY5" fmla="*/ 361950 h 5004114"/>
                  <a:gd name="connsiteX6" fmla="*/ 650062 w 8793939"/>
                  <a:gd name="connsiteY6" fmla="*/ 419100 h 5004114"/>
                  <a:gd name="connsiteX7" fmla="*/ 497662 w 8793939"/>
                  <a:gd name="connsiteY7" fmla="*/ 482600 h 5004114"/>
                  <a:gd name="connsiteX8" fmla="*/ 440512 w 8793939"/>
                  <a:gd name="connsiteY8" fmla="*/ 520700 h 5004114"/>
                  <a:gd name="connsiteX9" fmla="*/ 446862 w 8793939"/>
                  <a:gd name="connsiteY9" fmla="*/ 520700 h 5004114"/>
                  <a:gd name="connsiteX10" fmla="*/ 221437 w 8793939"/>
                  <a:gd name="connsiteY10" fmla="*/ 679450 h 5004114"/>
                  <a:gd name="connsiteX11" fmla="*/ 116664 w 8793939"/>
                  <a:gd name="connsiteY11" fmla="*/ 812800 h 5004114"/>
                  <a:gd name="connsiteX12" fmla="*/ 40462 w 8793939"/>
                  <a:gd name="connsiteY12" fmla="*/ 952500 h 5004114"/>
                  <a:gd name="connsiteX13" fmla="*/ 2364 w 8793939"/>
                  <a:gd name="connsiteY13" fmla="*/ 1155700 h 5004114"/>
                  <a:gd name="connsiteX14" fmla="*/ 208737 w 8793939"/>
                  <a:gd name="connsiteY14" fmla="*/ 1473200 h 5004114"/>
                  <a:gd name="connsiteX15" fmla="*/ 459562 w 8793939"/>
                  <a:gd name="connsiteY15" fmla="*/ 1606550 h 5004114"/>
                  <a:gd name="connsiteX16" fmla="*/ 719912 w 8793939"/>
                  <a:gd name="connsiteY16" fmla="*/ 1771650 h 5004114"/>
                  <a:gd name="connsiteX17" fmla="*/ 802462 w 8793939"/>
                  <a:gd name="connsiteY17" fmla="*/ 1885950 h 5004114"/>
                  <a:gd name="connsiteX18" fmla="*/ 929462 w 8793939"/>
                  <a:gd name="connsiteY18" fmla="*/ 1987550 h 5004114"/>
                  <a:gd name="connsiteX19" fmla="*/ 1139012 w 8793939"/>
                  <a:gd name="connsiteY19" fmla="*/ 2076450 h 5004114"/>
                  <a:gd name="connsiteX20" fmla="*/ 1412062 w 8793939"/>
                  <a:gd name="connsiteY20" fmla="*/ 2178050 h 5004114"/>
                  <a:gd name="connsiteX21" fmla="*/ 1558112 w 8793939"/>
                  <a:gd name="connsiteY21" fmla="*/ 2286000 h 5004114"/>
                  <a:gd name="connsiteX22" fmla="*/ 1704162 w 8793939"/>
                  <a:gd name="connsiteY22" fmla="*/ 2419350 h 5004114"/>
                  <a:gd name="connsiteX23" fmla="*/ 1901012 w 8793939"/>
                  <a:gd name="connsiteY23" fmla="*/ 2755900 h 5004114"/>
                  <a:gd name="connsiteX24" fmla="*/ 2059762 w 8793939"/>
                  <a:gd name="connsiteY24" fmla="*/ 2984500 h 5004114"/>
                  <a:gd name="connsiteX25" fmla="*/ 2364562 w 8793939"/>
                  <a:gd name="connsiteY25" fmla="*/ 3251200 h 5004114"/>
                  <a:gd name="connsiteX26" fmla="*/ 2612212 w 8793939"/>
                  <a:gd name="connsiteY26" fmla="*/ 3429000 h 5004114"/>
                  <a:gd name="connsiteX27" fmla="*/ 3063062 w 8793939"/>
                  <a:gd name="connsiteY27" fmla="*/ 3638550 h 5004114"/>
                  <a:gd name="connsiteX28" fmla="*/ 3412312 w 8793939"/>
                  <a:gd name="connsiteY28" fmla="*/ 3867150 h 5004114"/>
                  <a:gd name="connsiteX29" fmla="*/ 3850464 w 8793939"/>
                  <a:gd name="connsiteY29" fmla="*/ 4156075 h 5004114"/>
                  <a:gd name="connsiteX30" fmla="*/ 4145739 w 8793939"/>
                  <a:gd name="connsiteY30" fmla="*/ 4432300 h 5004114"/>
                  <a:gd name="connsiteX31" fmla="*/ 4393389 w 8793939"/>
                  <a:gd name="connsiteY31" fmla="*/ 4984749 h 5004114"/>
                  <a:gd name="connsiteX32" fmla="*/ 6660339 w 8793939"/>
                  <a:gd name="connsiteY32" fmla="*/ 4660900 h 5004114"/>
                  <a:gd name="connsiteX33" fmla="*/ 7622364 w 8793939"/>
                  <a:gd name="connsiteY33" fmla="*/ 4194174 h 5004114"/>
                  <a:gd name="connsiteX34" fmla="*/ 8793939 w 8793939"/>
                  <a:gd name="connsiteY34" fmla="*/ 3489324 h 5004114"/>
                  <a:gd name="connsiteX35" fmla="*/ 8574864 w 8793939"/>
                  <a:gd name="connsiteY35" fmla="*/ 3289299 h 5004114"/>
                  <a:gd name="connsiteX36" fmla="*/ 7803339 w 8793939"/>
                  <a:gd name="connsiteY36" fmla="*/ 2946399 h 5004114"/>
                  <a:gd name="connsiteX37" fmla="*/ 6765112 w 8793939"/>
                  <a:gd name="connsiteY37" fmla="*/ 2254250 h 5004114"/>
                  <a:gd name="connsiteX38" fmla="*/ 6701612 w 8793939"/>
                  <a:gd name="connsiteY38" fmla="*/ 2114550 h 5004114"/>
                  <a:gd name="connsiteX39" fmla="*/ 6682562 w 8793939"/>
                  <a:gd name="connsiteY39" fmla="*/ 2032000 h 5004114"/>
                  <a:gd name="connsiteX40" fmla="*/ 6600012 w 8793939"/>
                  <a:gd name="connsiteY40" fmla="*/ 1949450 h 5004114"/>
                  <a:gd name="connsiteX41" fmla="*/ 6542862 w 8793939"/>
                  <a:gd name="connsiteY41" fmla="*/ 1854200 h 5004114"/>
                  <a:gd name="connsiteX42" fmla="*/ 6542862 w 8793939"/>
                  <a:gd name="connsiteY42" fmla="*/ 1816100 h 5004114"/>
                  <a:gd name="connsiteX43" fmla="*/ 6612712 w 8793939"/>
                  <a:gd name="connsiteY43" fmla="*/ 1771650 h 5004114"/>
                  <a:gd name="connsiteX44" fmla="*/ 6676212 w 8793939"/>
                  <a:gd name="connsiteY44" fmla="*/ 1727200 h 5004114"/>
                  <a:gd name="connsiteX45" fmla="*/ 6676212 w 8793939"/>
                  <a:gd name="connsiteY45" fmla="*/ 1676400 h 5004114"/>
                  <a:gd name="connsiteX46" fmla="*/ 6466662 w 8793939"/>
                  <a:gd name="connsiteY46" fmla="*/ 1574800 h 5004114"/>
                  <a:gd name="connsiteX47" fmla="*/ 6358712 w 8793939"/>
                  <a:gd name="connsiteY47" fmla="*/ 1492250 h 5004114"/>
                  <a:gd name="connsiteX48" fmla="*/ 6244412 w 8793939"/>
                  <a:gd name="connsiteY48" fmla="*/ 1435100 h 5004114"/>
                  <a:gd name="connsiteX49" fmla="*/ 6219012 w 8793939"/>
                  <a:gd name="connsiteY49" fmla="*/ 1384300 h 5004114"/>
                  <a:gd name="connsiteX50" fmla="*/ 6098362 w 8793939"/>
                  <a:gd name="connsiteY50" fmla="*/ 1301750 h 5004114"/>
                  <a:gd name="connsiteX51" fmla="*/ 5933262 w 8793939"/>
                  <a:gd name="connsiteY51" fmla="*/ 1219200 h 5004114"/>
                  <a:gd name="connsiteX52" fmla="*/ 5799912 w 8793939"/>
                  <a:gd name="connsiteY52" fmla="*/ 1117600 h 5004114"/>
                  <a:gd name="connsiteX53" fmla="*/ 5590362 w 8793939"/>
                  <a:gd name="connsiteY53" fmla="*/ 1054100 h 5004114"/>
                  <a:gd name="connsiteX54" fmla="*/ 5533212 w 8793939"/>
                  <a:gd name="connsiteY54" fmla="*/ 952500 h 5004114"/>
                  <a:gd name="connsiteX55" fmla="*/ 5469712 w 8793939"/>
                  <a:gd name="connsiteY55" fmla="*/ 831850 h 5004114"/>
                  <a:gd name="connsiteX56" fmla="*/ 5476062 w 8793939"/>
                  <a:gd name="connsiteY56" fmla="*/ 730250 h 5004114"/>
                  <a:gd name="connsiteX57" fmla="*/ 5444312 w 8793939"/>
                  <a:gd name="connsiteY57" fmla="*/ 666750 h 5004114"/>
                  <a:gd name="connsiteX58" fmla="*/ 5357795 w 8793939"/>
                  <a:gd name="connsiteY58" fmla="*/ 679449 h 5004114"/>
                  <a:gd name="connsiteX59" fmla="*/ 5217302 w 8793939"/>
                  <a:gd name="connsiteY59" fmla="*/ 741362 h 5004114"/>
                  <a:gd name="connsiteX60" fmla="*/ 5044262 w 8793939"/>
                  <a:gd name="connsiteY60" fmla="*/ 787400 h 5004114"/>
                  <a:gd name="connsiteX61" fmla="*/ 4882337 w 8793939"/>
                  <a:gd name="connsiteY61" fmla="*/ 840581 h 5004114"/>
                  <a:gd name="connsiteX62" fmla="*/ 4755339 w 8793939"/>
                  <a:gd name="connsiteY62" fmla="*/ 843755 h 5004114"/>
                  <a:gd name="connsiteX63" fmla="*/ 4644212 w 8793939"/>
                  <a:gd name="connsiteY63" fmla="*/ 825500 h 5004114"/>
                  <a:gd name="connsiteX64" fmla="*/ 4263212 w 8793939"/>
                  <a:gd name="connsiteY64" fmla="*/ 800100 h 5004114"/>
                  <a:gd name="connsiteX65" fmla="*/ 4098112 w 8793939"/>
                  <a:gd name="connsiteY65" fmla="*/ 736600 h 5004114"/>
                  <a:gd name="connsiteX66" fmla="*/ 3939362 w 8793939"/>
                  <a:gd name="connsiteY66" fmla="*/ 742950 h 5004114"/>
                  <a:gd name="connsiteX67" fmla="*/ 3590112 w 8793939"/>
                  <a:gd name="connsiteY67" fmla="*/ 787400 h 5004114"/>
                  <a:gd name="connsiteX68" fmla="*/ 3482162 w 8793939"/>
                  <a:gd name="connsiteY68" fmla="*/ 768350 h 5004114"/>
                  <a:gd name="connsiteX69" fmla="*/ 3482162 w 8793939"/>
                  <a:gd name="connsiteY69" fmla="*/ 768350 h 5004114"/>
                  <a:gd name="connsiteX70" fmla="*/ 3317062 w 8793939"/>
                  <a:gd name="connsiteY70" fmla="*/ 819150 h 5004114"/>
                  <a:gd name="connsiteX71" fmla="*/ 3317062 w 8793939"/>
                  <a:gd name="connsiteY71" fmla="*/ 819150 h 5004114"/>
                  <a:gd name="connsiteX72" fmla="*/ 3215462 w 8793939"/>
                  <a:gd name="connsiteY72" fmla="*/ 850900 h 5004114"/>
                  <a:gd name="connsiteX73" fmla="*/ 3018612 w 8793939"/>
                  <a:gd name="connsiteY73" fmla="*/ 819150 h 5004114"/>
                  <a:gd name="connsiteX74" fmla="*/ 2770962 w 8793939"/>
                  <a:gd name="connsiteY74" fmla="*/ 768350 h 5004114"/>
                  <a:gd name="connsiteX75" fmla="*/ 2675712 w 8793939"/>
                  <a:gd name="connsiteY75" fmla="*/ 742950 h 5004114"/>
                  <a:gd name="connsiteX76" fmla="*/ 2523312 w 8793939"/>
                  <a:gd name="connsiteY76" fmla="*/ 539750 h 5004114"/>
                  <a:gd name="connsiteX77" fmla="*/ 2491562 w 8793939"/>
                  <a:gd name="connsiteY77" fmla="*/ 450850 h 5004114"/>
                  <a:gd name="connsiteX78" fmla="*/ 2345512 w 8793939"/>
                  <a:gd name="connsiteY78" fmla="*/ 387350 h 5004114"/>
                  <a:gd name="connsiteX79" fmla="*/ 2262962 w 8793939"/>
                  <a:gd name="connsiteY79" fmla="*/ 330200 h 5004114"/>
                  <a:gd name="connsiteX80" fmla="*/ 2059762 w 8793939"/>
                  <a:gd name="connsiteY80" fmla="*/ 260350 h 5004114"/>
                  <a:gd name="connsiteX81" fmla="*/ 1983562 w 8793939"/>
                  <a:gd name="connsiteY81" fmla="*/ 247650 h 5004114"/>
                  <a:gd name="connsiteX82" fmla="*/ 1907362 w 8793939"/>
                  <a:gd name="connsiteY82" fmla="*/ 95250 h 5004114"/>
                  <a:gd name="connsiteX83" fmla="*/ 1723212 w 8793939"/>
                  <a:gd name="connsiteY83" fmla="*/ 0 h 5004114"/>
                  <a:gd name="connsiteX0" fmla="*/ 1723212 w 8793939"/>
                  <a:gd name="connsiteY0" fmla="*/ 0 h 5004114"/>
                  <a:gd name="connsiteX1" fmla="*/ 1608912 w 8793939"/>
                  <a:gd name="connsiteY1" fmla="*/ 44450 h 5004114"/>
                  <a:gd name="connsiteX2" fmla="*/ 1456512 w 8793939"/>
                  <a:gd name="connsiteY2" fmla="*/ 76200 h 5004114"/>
                  <a:gd name="connsiteX3" fmla="*/ 1354912 w 8793939"/>
                  <a:gd name="connsiteY3" fmla="*/ 101600 h 5004114"/>
                  <a:gd name="connsiteX4" fmla="*/ 1145362 w 8793939"/>
                  <a:gd name="connsiteY4" fmla="*/ 165100 h 5004114"/>
                  <a:gd name="connsiteX5" fmla="*/ 796112 w 8793939"/>
                  <a:gd name="connsiteY5" fmla="*/ 361950 h 5004114"/>
                  <a:gd name="connsiteX6" fmla="*/ 650062 w 8793939"/>
                  <a:gd name="connsiteY6" fmla="*/ 419100 h 5004114"/>
                  <a:gd name="connsiteX7" fmla="*/ 497662 w 8793939"/>
                  <a:gd name="connsiteY7" fmla="*/ 482600 h 5004114"/>
                  <a:gd name="connsiteX8" fmla="*/ 440512 w 8793939"/>
                  <a:gd name="connsiteY8" fmla="*/ 520700 h 5004114"/>
                  <a:gd name="connsiteX9" fmla="*/ 446862 w 8793939"/>
                  <a:gd name="connsiteY9" fmla="*/ 520700 h 5004114"/>
                  <a:gd name="connsiteX10" fmla="*/ 221437 w 8793939"/>
                  <a:gd name="connsiteY10" fmla="*/ 679450 h 5004114"/>
                  <a:gd name="connsiteX11" fmla="*/ 116664 w 8793939"/>
                  <a:gd name="connsiteY11" fmla="*/ 812800 h 5004114"/>
                  <a:gd name="connsiteX12" fmla="*/ 40462 w 8793939"/>
                  <a:gd name="connsiteY12" fmla="*/ 952500 h 5004114"/>
                  <a:gd name="connsiteX13" fmla="*/ 2364 w 8793939"/>
                  <a:gd name="connsiteY13" fmla="*/ 1155700 h 5004114"/>
                  <a:gd name="connsiteX14" fmla="*/ 208737 w 8793939"/>
                  <a:gd name="connsiteY14" fmla="*/ 1473200 h 5004114"/>
                  <a:gd name="connsiteX15" fmla="*/ 459562 w 8793939"/>
                  <a:gd name="connsiteY15" fmla="*/ 1606550 h 5004114"/>
                  <a:gd name="connsiteX16" fmla="*/ 719912 w 8793939"/>
                  <a:gd name="connsiteY16" fmla="*/ 1771650 h 5004114"/>
                  <a:gd name="connsiteX17" fmla="*/ 802462 w 8793939"/>
                  <a:gd name="connsiteY17" fmla="*/ 1885950 h 5004114"/>
                  <a:gd name="connsiteX18" fmla="*/ 929462 w 8793939"/>
                  <a:gd name="connsiteY18" fmla="*/ 1987550 h 5004114"/>
                  <a:gd name="connsiteX19" fmla="*/ 1139012 w 8793939"/>
                  <a:gd name="connsiteY19" fmla="*/ 2076450 h 5004114"/>
                  <a:gd name="connsiteX20" fmla="*/ 1412062 w 8793939"/>
                  <a:gd name="connsiteY20" fmla="*/ 2178050 h 5004114"/>
                  <a:gd name="connsiteX21" fmla="*/ 1558112 w 8793939"/>
                  <a:gd name="connsiteY21" fmla="*/ 2286000 h 5004114"/>
                  <a:gd name="connsiteX22" fmla="*/ 1704162 w 8793939"/>
                  <a:gd name="connsiteY22" fmla="*/ 2419350 h 5004114"/>
                  <a:gd name="connsiteX23" fmla="*/ 1901012 w 8793939"/>
                  <a:gd name="connsiteY23" fmla="*/ 2755900 h 5004114"/>
                  <a:gd name="connsiteX24" fmla="*/ 2059762 w 8793939"/>
                  <a:gd name="connsiteY24" fmla="*/ 2984500 h 5004114"/>
                  <a:gd name="connsiteX25" fmla="*/ 2364562 w 8793939"/>
                  <a:gd name="connsiteY25" fmla="*/ 3251200 h 5004114"/>
                  <a:gd name="connsiteX26" fmla="*/ 2612212 w 8793939"/>
                  <a:gd name="connsiteY26" fmla="*/ 3429000 h 5004114"/>
                  <a:gd name="connsiteX27" fmla="*/ 3063062 w 8793939"/>
                  <a:gd name="connsiteY27" fmla="*/ 3638550 h 5004114"/>
                  <a:gd name="connsiteX28" fmla="*/ 3412312 w 8793939"/>
                  <a:gd name="connsiteY28" fmla="*/ 3867150 h 5004114"/>
                  <a:gd name="connsiteX29" fmla="*/ 3850464 w 8793939"/>
                  <a:gd name="connsiteY29" fmla="*/ 4156075 h 5004114"/>
                  <a:gd name="connsiteX30" fmla="*/ 4145739 w 8793939"/>
                  <a:gd name="connsiteY30" fmla="*/ 4432300 h 5004114"/>
                  <a:gd name="connsiteX31" fmla="*/ 4393389 w 8793939"/>
                  <a:gd name="connsiteY31" fmla="*/ 4984749 h 5004114"/>
                  <a:gd name="connsiteX32" fmla="*/ 6660339 w 8793939"/>
                  <a:gd name="connsiteY32" fmla="*/ 4660900 h 5004114"/>
                  <a:gd name="connsiteX33" fmla="*/ 7622364 w 8793939"/>
                  <a:gd name="connsiteY33" fmla="*/ 4194174 h 5004114"/>
                  <a:gd name="connsiteX34" fmla="*/ 8793939 w 8793939"/>
                  <a:gd name="connsiteY34" fmla="*/ 3489324 h 5004114"/>
                  <a:gd name="connsiteX35" fmla="*/ 8574864 w 8793939"/>
                  <a:gd name="connsiteY35" fmla="*/ 3289299 h 5004114"/>
                  <a:gd name="connsiteX36" fmla="*/ 7803339 w 8793939"/>
                  <a:gd name="connsiteY36" fmla="*/ 2946399 h 5004114"/>
                  <a:gd name="connsiteX37" fmla="*/ 6765112 w 8793939"/>
                  <a:gd name="connsiteY37" fmla="*/ 2254250 h 5004114"/>
                  <a:gd name="connsiteX38" fmla="*/ 6701612 w 8793939"/>
                  <a:gd name="connsiteY38" fmla="*/ 2114550 h 5004114"/>
                  <a:gd name="connsiteX39" fmla="*/ 6682562 w 8793939"/>
                  <a:gd name="connsiteY39" fmla="*/ 2032000 h 5004114"/>
                  <a:gd name="connsiteX40" fmla="*/ 6600012 w 8793939"/>
                  <a:gd name="connsiteY40" fmla="*/ 1949450 h 5004114"/>
                  <a:gd name="connsiteX41" fmla="*/ 6542862 w 8793939"/>
                  <a:gd name="connsiteY41" fmla="*/ 1854200 h 5004114"/>
                  <a:gd name="connsiteX42" fmla="*/ 6542862 w 8793939"/>
                  <a:gd name="connsiteY42" fmla="*/ 1816100 h 5004114"/>
                  <a:gd name="connsiteX43" fmla="*/ 6612712 w 8793939"/>
                  <a:gd name="connsiteY43" fmla="*/ 1771650 h 5004114"/>
                  <a:gd name="connsiteX44" fmla="*/ 6676212 w 8793939"/>
                  <a:gd name="connsiteY44" fmla="*/ 1727200 h 5004114"/>
                  <a:gd name="connsiteX45" fmla="*/ 6676212 w 8793939"/>
                  <a:gd name="connsiteY45" fmla="*/ 1676400 h 5004114"/>
                  <a:gd name="connsiteX46" fmla="*/ 6466662 w 8793939"/>
                  <a:gd name="connsiteY46" fmla="*/ 1574800 h 5004114"/>
                  <a:gd name="connsiteX47" fmla="*/ 6358712 w 8793939"/>
                  <a:gd name="connsiteY47" fmla="*/ 1492250 h 5004114"/>
                  <a:gd name="connsiteX48" fmla="*/ 6244412 w 8793939"/>
                  <a:gd name="connsiteY48" fmla="*/ 1435100 h 5004114"/>
                  <a:gd name="connsiteX49" fmla="*/ 6219012 w 8793939"/>
                  <a:gd name="connsiteY49" fmla="*/ 1384300 h 5004114"/>
                  <a:gd name="connsiteX50" fmla="*/ 6098362 w 8793939"/>
                  <a:gd name="connsiteY50" fmla="*/ 1301750 h 5004114"/>
                  <a:gd name="connsiteX51" fmla="*/ 5933262 w 8793939"/>
                  <a:gd name="connsiteY51" fmla="*/ 1219200 h 5004114"/>
                  <a:gd name="connsiteX52" fmla="*/ 5799912 w 8793939"/>
                  <a:gd name="connsiteY52" fmla="*/ 1117600 h 5004114"/>
                  <a:gd name="connsiteX53" fmla="*/ 5590362 w 8793939"/>
                  <a:gd name="connsiteY53" fmla="*/ 1054100 h 5004114"/>
                  <a:gd name="connsiteX54" fmla="*/ 5533212 w 8793939"/>
                  <a:gd name="connsiteY54" fmla="*/ 952500 h 5004114"/>
                  <a:gd name="connsiteX55" fmla="*/ 5469712 w 8793939"/>
                  <a:gd name="connsiteY55" fmla="*/ 831850 h 5004114"/>
                  <a:gd name="connsiteX56" fmla="*/ 5476062 w 8793939"/>
                  <a:gd name="connsiteY56" fmla="*/ 730250 h 5004114"/>
                  <a:gd name="connsiteX57" fmla="*/ 5444312 w 8793939"/>
                  <a:gd name="connsiteY57" fmla="*/ 666750 h 5004114"/>
                  <a:gd name="connsiteX58" fmla="*/ 5357795 w 8793939"/>
                  <a:gd name="connsiteY58" fmla="*/ 679449 h 5004114"/>
                  <a:gd name="connsiteX59" fmla="*/ 5217302 w 8793939"/>
                  <a:gd name="connsiteY59" fmla="*/ 741362 h 5004114"/>
                  <a:gd name="connsiteX60" fmla="*/ 5044262 w 8793939"/>
                  <a:gd name="connsiteY60" fmla="*/ 787400 h 5004114"/>
                  <a:gd name="connsiteX61" fmla="*/ 4882337 w 8793939"/>
                  <a:gd name="connsiteY61" fmla="*/ 840581 h 5004114"/>
                  <a:gd name="connsiteX62" fmla="*/ 4755339 w 8793939"/>
                  <a:gd name="connsiteY62" fmla="*/ 843755 h 5004114"/>
                  <a:gd name="connsiteX63" fmla="*/ 4644212 w 8793939"/>
                  <a:gd name="connsiteY63" fmla="*/ 825500 h 5004114"/>
                  <a:gd name="connsiteX64" fmla="*/ 4588652 w 8793939"/>
                  <a:gd name="connsiteY64" fmla="*/ 808037 h 5004114"/>
                  <a:gd name="connsiteX65" fmla="*/ 4263212 w 8793939"/>
                  <a:gd name="connsiteY65" fmla="*/ 800100 h 5004114"/>
                  <a:gd name="connsiteX66" fmla="*/ 4098112 w 8793939"/>
                  <a:gd name="connsiteY66" fmla="*/ 736600 h 5004114"/>
                  <a:gd name="connsiteX67" fmla="*/ 3939362 w 8793939"/>
                  <a:gd name="connsiteY67" fmla="*/ 742950 h 5004114"/>
                  <a:gd name="connsiteX68" fmla="*/ 3590112 w 8793939"/>
                  <a:gd name="connsiteY68" fmla="*/ 787400 h 5004114"/>
                  <a:gd name="connsiteX69" fmla="*/ 3482162 w 8793939"/>
                  <a:gd name="connsiteY69" fmla="*/ 768350 h 5004114"/>
                  <a:gd name="connsiteX70" fmla="*/ 3482162 w 8793939"/>
                  <a:gd name="connsiteY70" fmla="*/ 768350 h 5004114"/>
                  <a:gd name="connsiteX71" fmla="*/ 3317062 w 8793939"/>
                  <a:gd name="connsiteY71" fmla="*/ 819150 h 5004114"/>
                  <a:gd name="connsiteX72" fmla="*/ 3317062 w 8793939"/>
                  <a:gd name="connsiteY72" fmla="*/ 819150 h 5004114"/>
                  <a:gd name="connsiteX73" fmla="*/ 3215462 w 8793939"/>
                  <a:gd name="connsiteY73" fmla="*/ 850900 h 5004114"/>
                  <a:gd name="connsiteX74" fmla="*/ 3018612 w 8793939"/>
                  <a:gd name="connsiteY74" fmla="*/ 819150 h 5004114"/>
                  <a:gd name="connsiteX75" fmla="*/ 2770962 w 8793939"/>
                  <a:gd name="connsiteY75" fmla="*/ 768350 h 5004114"/>
                  <a:gd name="connsiteX76" fmla="*/ 2675712 w 8793939"/>
                  <a:gd name="connsiteY76" fmla="*/ 742950 h 5004114"/>
                  <a:gd name="connsiteX77" fmla="*/ 2523312 w 8793939"/>
                  <a:gd name="connsiteY77" fmla="*/ 539750 h 5004114"/>
                  <a:gd name="connsiteX78" fmla="*/ 2491562 w 8793939"/>
                  <a:gd name="connsiteY78" fmla="*/ 450850 h 5004114"/>
                  <a:gd name="connsiteX79" fmla="*/ 2345512 w 8793939"/>
                  <a:gd name="connsiteY79" fmla="*/ 387350 h 5004114"/>
                  <a:gd name="connsiteX80" fmla="*/ 2262962 w 8793939"/>
                  <a:gd name="connsiteY80" fmla="*/ 330200 h 5004114"/>
                  <a:gd name="connsiteX81" fmla="*/ 2059762 w 8793939"/>
                  <a:gd name="connsiteY81" fmla="*/ 260350 h 5004114"/>
                  <a:gd name="connsiteX82" fmla="*/ 1983562 w 8793939"/>
                  <a:gd name="connsiteY82" fmla="*/ 247650 h 5004114"/>
                  <a:gd name="connsiteX83" fmla="*/ 1907362 w 8793939"/>
                  <a:gd name="connsiteY83" fmla="*/ 95250 h 5004114"/>
                  <a:gd name="connsiteX84" fmla="*/ 1723212 w 8793939"/>
                  <a:gd name="connsiteY84" fmla="*/ 0 h 5004114"/>
                  <a:gd name="connsiteX0" fmla="*/ 1723212 w 8793939"/>
                  <a:gd name="connsiteY0" fmla="*/ 0 h 5004114"/>
                  <a:gd name="connsiteX1" fmla="*/ 1608912 w 8793939"/>
                  <a:gd name="connsiteY1" fmla="*/ 44450 h 5004114"/>
                  <a:gd name="connsiteX2" fmla="*/ 1456512 w 8793939"/>
                  <a:gd name="connsiteY2" fmla="*/ 76200 h 5004114"/>
                  <a:gd name="connsiteX3" fmla="*/ 1354912 w 8793939"/>
                  <a:gd name="connsiteY3" fmla="*/ 101600 h 5004114"/>
                  <a:gd name="connsiteX4" fmla="*/ 1145362 w 8793939"/>
                  <a:gd name="connsiteY4" fmla="*/ 165100 h 5004114"/>
                  <a:gd name="connsiteX5" fmla="*/ 796112 w 8793939"/>
                  <a:gd name="connsiteY5" fmla="*/ 361950 h 5004114"/>
                  <a:gd name="connsiteX6" fmla="*/ 650062 w 8793939"/>
                  <a:gd name="connsiteY6" fmla="*/ 419100 h 5004114"/>
                  <a:gd name="connsiteX7" fmla="*/ 497662 w 8793939"/>
                  <a:gd name="connsiteY7" fmla="*/ 482600 h 5004114"/>
                  <a:gd name="connsiteX8" fmla="*/ 440512 w 8793939"/>
                  <a:gd name="connsiteY8" fmla="*/ 520700 h 5004114"/>
                  <a:gd name="connsiteX9" fmla="*/ 446862 w 8793939"/>
                  <a:gd name="connsiteY9" fmla="*/ 520700 h 5004114"/>
                  <a:gd name="connsiteX10" fmla="*/ 221437 w 8793939"/>
                  <a:gd name="connsiteY10" fmla="*/ 679450 h 5004114"/>
                  <a:gd name="connsiteX11" fmla="*/ 116664 w 8793939"/>
                  <a:gd name="connsiteY11" fmla="*/ 812800 h 5004114"/>
                  <a:gd name="connsiteX12" fmla="*/ 40462 w 8793939"/>
                  <a:gd name="connsiteY12" fmla="*/ 952500 h 5004114"/>
                  <a:gd name="connsiteX13" fmla="*/ 2364 w 8793939"/>
                  <a:gd name="connsiteY13" fmla="*/ 1155700 h 5004114"/>
                  <a:gd name="connsiteX14" fmla="*/ 208737 w 8793939"/>
                  <a:gd name="connsiteY14" fmla="*/ 1473200 h 5004114"/>
                  <a:gd name="connsiteX15" fmla="*/ 459562 w 8793939"/>
                  <a:gd name="connsiteY15" fmla="*/ 1606550 h 5004114"/>
                  <a:gd name="connsiteX16" fmla="*/ 719912 w 8793939"/>
                  <a:gd name="connsiteY16" fmla="*/ 1771650 h 5004114"/>
                  <a:gd name="connsiteX17" fmla="*/ 802462 w 8793939"/>
                  <a:gd name="connsiteY17" fmla="*/ 1885950 h 5004114"/>
                  <a:gd name="connsiteX18" fmla="*/ 929462 w 8793939"/>
                  <a:gd name="connsiteY18" fmla="*/ 1987550 h 5004114"/>
                  <a:gd name="connsiteX19" fmla="*/ 1139012 w 8793939"/>
                  <a:gd name="connsiteY19" fmla="*/ 2076450 h 5004114"/>
                  <a:gd name="connsiteX20" fmla="*/ 1412062 w 8793939"/>
                  <a:gd name="connsiteY20" fmla="*/ 2178050 h 5004114"/>
                  <a:gd name="connsiteX21" fmla="*/ 1558112 w 8793939"/>
                  <a:gd name="connsiteY21" fmla="*/ 2286000 h 5004114"/>
                  <a:gd name="connsiteX22" fmla="*/ 1704162 w 8793939"/>
                  <a:gd name="connsiteY22" fmla="*/ 2419350 h 5004114"/>
                  <a:gd name="connsiteX23" fmla="*/ 1901012 w 8793939"/>
                  <a:gd name="connsiteY23" fmla="*/ 2755900 h 5004114"/>
                  <a:gd name="connsiteX24" fmla="*/ 2059762 w 8793939"/>
                  <a:gd name="connsiteY24" fmla="*/ 2984500 h 5004114"/>
                  <a:gd name="connsiteX25" fmla="*/ 2364562 w 8793939"/>
                  <a:gd name="connsiteY25" fmla="*/ 3251200 h 5004114"/>
                  <a:gd name="connsiteX26" fmla="*/ 2612212 w 8793939"/>
                  <a:gd name="connsiteY26" fmla="*/ 3429000 h 5004114"/>
                  <a:gd name="connsiteX27" fmla="*/ 3063062 w 8793939"/>
                  <a:gd name="connsiteY27" fmla="*/ 3638550 h 5004114"/>
                  <a:gd name="connsiteX28" fmla="*/ 3412312 w 8793939"/>
                  <a:gd name="connsiteY28" fmla="*/ 3867150 h 5004114"/>
                  <a:gd name="connsiteX29" fmla="*/ 3850464 w 8793939"/>
                  <a:gd name="connsiteY29" fmla="*/ 4156075 h 5004114"/>
                  <a:gd name="connsiteX30" fmla="*/ 4145739 w 8793939"/>
                  <a:gd name="connsiteY30" fmla="*/ 4432300 h 5004114"/>
                  <a:gd name="connsiteX31" fmla="*/ 4393389 w 8793939"/>
                  <a:gd name="connsiteY31" fmla="*/ 4984749 h 5004114"/>
                  <a:gd name="connsiteX32" fmla="*/ 6660339 w 8793939"/>
                  <a:gd name="connsiteY32" fmla="*/ 4660900 h 5004114"/>
                  <a:gd name="connsiteX33" fmla="*/ 7622364 w 8793939"/>
                  <a:gd name="connsiteY33" fmla="*/ 4194174 h 5004114"/>
                  <a:gd name="connsiteX34" fmla="*/ 8793939 w 8793939"/>
                  <a:gd name="connsiteY34" fmla="*/ 3489324 h 5004114"/>
                  <a:gd name="connsiteX35" fmla="*/ 8574864 w 8793939"/>
                  <a:gd name="connsiteY35" fmla="*/ 3289299 h 5004114"/>
                  <a:gd name="connsiteX36" fmla="*/ 7803339 w 8793939"/>
                  <a:gd name="connsiteY36" fmla="*/ 2946399 h 5004114"/>
                  <a:gd name="connsiteX37" fmla="*/ 6765112 w 8793939"/>
                  <a:gd name="connsiteY37" fmla="*/ 2254250 h 5004114"/>
                  <a:gd name="connsiteX38" fmla="*/ 6701612 w 8793939"/>
                  <a:gd name="connsiteY38" fmla="*/ 2114550 h 5004114"/>
                  <a:gd name="connsiteX39" fmla="*/ 6682562 w 8793939"/>
                  <a:gd name="connsiteY39" fmla="*/ 2032000 h 5004114"/>
                  <a:gd name="connsiteX40" fmla="*/ 6600012 w 8793939"/>
                  <a:gd name="connsiteY40" fmla="*/ 1949450 h 5004114"/>
                  <a:gd name="connsiteX41" fmla="*/ 6542862 w 8793939"/>
                  <a:gd name="connsiteY41" fmla="*/ 1854200 h 5004114"/>
                  <a:gd name="connsiteX42" fmla="*/ 6542862 w 8793939"/>
                  <a:gd name="connsiteY42" fmla="*/ 1816100 h 5004114"/>
                  <a:gd name="connsiteX43" fmla="*/ 6612712 w 8793939"/>
                  <a:gd name="connsiteY43" fmla="*/ 1771650 h 5004114"/>
                  <a:gd name="connsiteX44" fmla="*/ 6676212 w 8793939"/>
                  <a:gd name="connsiteY44" fmla="*/ 1727200 h 5004114"/>
                  <a:gd name="connsiteX45" fmla="*/ 6676212 w 8793939"/>
                  <a:gd name="connsiteY45" fmla="*/ 1676400 h 5004114"/>
                  <a:gd name="connsiteX46" fmla="*/ 6466662 w 8793939"/>
                  <a:gd name="connsiteY46" fmla="*/ 1574800 h 5004114"/>
                  <a:gd name="connsiteX47" fmla="*/ 6358712 w 8793939"/>
                  <a:gd name="connsiteY47" fmla="*/ 1492250 h 5004114"/>
                  <a:gd name="connsiteX48" fmla="*/ 6244412 w 8793939"/>
                  <a:gd name="connsiteY48" fmla="*/ 1435100 h 5004114"/>
                  <a:gd name="connsiteX49" fmla="*/ 6219012 w 8793939"/>
                  <a:gd name="connsiteY49" fmla="*/ 1384300 h 5004114"/>
                  <a:gd name="connsiteX50" fmla="*/ 6098362 w 8793939"/>
                  <a:gd name="connsiteY50" fmla="*/ 1301750 h 5004114"/>
                  <a:gd name="connsiteX51" fmla="*/ 5933262 w 8793939"/>
                  <a:gd name="connsiteY51" fmla="*/ 1219200 h 5004114"/>
                  <a:gd name="connsiteX52" fmla="*/ 5799912 w 8793939"/>
                  <a:gd name="connsiteY52" fmla="*/ 1117600 h 5004114"/>
                  <a:gd name="connsiteX53" fmla="*/ 5590362 w 8793939"/>
                  <a:gd name="connsiteY53" fmla="*/ 1054100 h 5004114"/>
                  <a:gd name="connsiteX54" fmla="*/ 5533212 w 8793939"/>
                  <a:gd name="connsiteY54" fmla="*/ 952500 h 5004114"/>
                  <a:gd name="connsiteX55" fmla="*/ 5469712 w 8793939"/>
                  <a:gd name="connsiteY55" fmla="*/ 831850 h 5004114"/>
                  <a:gd name="connsiteX56" fmla="*/ 5476062 w 8793939"/>
                  <a:gd name="connsiteY56" fmla="*/ 730250 h 5004114"/>
                  <a:gd name="connsiteX57" fmla="*/ 5444312 w 8793939"/>
                  <a:gd name="connsiteY57" fmla="*/ 666750 h 5004114"/>
                  <a:gd name="connsiteX58" fmla="*/ 5357795 w 8793939"/>
                  <a:gd name="connsiteY58" fmla="*/ 679449 h 5004114"/>
                  <a:gd name="connsiteX59" fmla="*/ 5217302 w 8793939"/>
                  <a:gd name="connsiteY59" fmla="*/ 741362 h 5004114"/>
                  <a:gd name="connsiteX60" fmla="*/ 5044262 w 8793939"/>
                  <a:gd name="connsiteY60" fmla="*/ 787400 h 5004114"/>
                  <a:gd name="connsiteX61" fmla="*/ 4882337 w 8793939"/>
                  <a:gd name="connsiteY61" fmla="*/ 840581 h 5004114"/>
                  <a:gd name="connsiteX62" fmla="*/ 4755339 w 8793939"/>
                  <a:gd name="connsiteY62" fmla="*/ 843755 h 5004114"/>
                  <a:gd name="connsiteX63" fmla="*/ 4644212 w 8793939"/>
                  <a:gd name="connsiteY63" fmla="*/ 825500 h 5004114"/>
                  <a:gd name="connsiteX64" fmla="*/ 4588652 w 8793939"/>
                  <a:gd name="connsiteY64" fmla="*/ 808037 h 5004114"/>
                  <a:gd name="connsiteX65" fmla="*/ 4251305 w 8793939"/>
                  <a:gd name="connsiteY65" fmla="*/ 783431 h 5004114"/>
                  <a:gd name="connsiteX66" fmla="*/ 4098112 w 8793939"/>
                  <a:gd name="connsiteY66" fmla="*/ 736600 h 5004114"/>
                  <a:gd name="connsiteX67" fmla="*/ 3939362 w 8793939"/>
                  <a:gd name="connsiteY67" fmla="*/ 742950 h 5004114"/>
                  <a:gd name="connsiteX68" fmla="*/ 3590112 w 8793939"/>
                  <a:gd name="connsiteY68" fmla="*/ 787400 h 5004114"/>
                  <a:gd name="connsiteX69" fmla="*/ 3482162 w 8793939"/>
                  <a:gd name="connsiteY69" fmla="*/ 768350 h 5004114"/>
                  <a:gd name="connsiteX70" fmla="*/ 3482162 w 8793939"/>
                  <a:gd name="connsiteY70" fmla="*/ 768350 h 5004114"/>
                  <a:gd name="connsiteX71" fmla="*/ 3317062 w 8793939"/>
                  <a:gd name="connsiteY71" fmla="*/ 819150 h 5004114"/>
                  <a:gd name="connsiteX72" fmla="*/ 3317062 w 8793939"/>
                  <a:gd name="connsiteY72" fmla="*/ 819150 h 5004114"/>
                  <a:gd name="connsiteX73" fmla="*/ 3215462 w 8793939"/>
                  <a:gd name="connsiteY73" fmla="*/ 850900 h 5004114"/>
                  <a:gd name="connsiteX74" fmla="*/ 3018612 w 8793939"/>
                  <a:gd name="connsiteY74" fmla="*/ 819150 h 5004114"/>
                  <a:gd name="connsiteX75" fmla="*/ 2770962 w 8793939"/>
                  <a:gd name="connsiteY75" fmla="*/ 768350 h 5004114"/>
                  <a:gd name="connsiteX76" fmla="*/ 2675712 w 8793939"/>
                  <a:gd name="connsiteY76" fmla="*/ 742950 h 5004114"/>
                  <a:gd name="connsiteX77" fmla="*/ 2523312 w 8793939"/>
                  <a:gd name="connsiteY77" fmla="*/ 539750 h 5004114"/>
                  <a:gd name="connsiteX78" fmla="*/ 2491562 w 8793939"/>
                  <a:gd name="connsiteY78" fmla="*/ 450850 h 5004114"/>
                  <a:gd name="connsiteX79" fmla="*/ 2345512 w 8793939"/>
                  <a:gd name="connsiteY79" fmla="*/ 387350 h 5004114"/>
                  <a:gd name="connsiteX80" fmla="*/ 2262962 w 8793939"/>
                  <a:gd name="connsiteY80" fmla="*/ 330200 h 5004114"/>
                  <a:gd name="connsiteX81" fmla="*/ 2059762 w 8793939"/>
                  <a:gd name="connsiteY81" fmla="*/ 260350 h 5004114"/>
                  <a:gd name="connsiteX82" fmla="*/ 1983562 w 8793939"/>
                  <a:gd name="connsiteY82" fmla="*/ 247650 h 5004114"/>
                  <a:gd name="connsiteX83" fmla="*/ 1907362 w 8793939"/>
                  <a:gd name="connsiteY83" fmla="*/ 95250 h 5004114"/>
                  <a:gd name="connsiteX84" fmla="*/ 1723212 w 8793939"/>
                  <a:gd name="connsiteY84" fmla="*/ 0 h 5004114"/>
                  <a:gd name="connsiteX0" fmla="*/ 1723212 w 8793939"/>
                  <a:gd name="connsiteY0" fmla="*/ 0 h 5004114"/>
                  <a:gd name="connsiteX1" fmla="*/ 1608912 w 8793939"/>
                  <a:gd name="connsiteY1" fmla="*/ 44450 h 5004114"/>
                  <a:gd name="connsiteX2" fmla="*/ 1456512 w 8793939"/>
                  <a:gd name="connsiteY2" fmla="*/ 76200 h 5004114"/>
                  <a:gd name="connsiteX3" fmla="*/ 1354912 w 8793939"/>
                  <a:gd name="connsiteY3" fmla="*/ 101600 h 5004114"/>
                  <a:gd name="connsiteX4" fmla="*/ 1145362 w 8793939"/>
                  <a:gd name="connsiteY4" fmla="*/ 165100 h 5004114"/>
                  <a:gd name="connsiteX5" fmla="*/ 796112 w 8793939"/>
                  <a:gd name="connsiteY5" fmla="*/ 361950 h 5004114"/>
                  <a:gd name="connsiteX6" fmla="*/ 650062 w 8793939"/>
                  <a:gd name="connsiteY6" fmla="*/ 419100 h 5004114"/>
                  <a:gd name="connsiteX7" fmla="*/ 497662 w 8793939"/>
                  <a:gd name="connsiteY7" fmla="*/ 482600 h 5004114"/>
                  <a:gd name="connsiteX8" fmla="*/ 440512 w 8793939"/>
                  <a:gd name="connsiteY8" fmla="*/ 520700 h 5004114"/>
                  <a:gd name="connsiteX9" fmla="*/ 446862 w 8793939"/>
                  <a:gd name="connsiteY9" fmla="*/ 520700 h 5004114"/>
                  <a:gd name="connsiteX10" fmla="*/ 221437 w 8793939"/>
                  <a:gd name="connsiteY10" fmla="*/ 679450 h 5004114"/>
                  <a:gd name="connsiteX11" fmla="*/ 116664 w 8793939"/>
                  <a:gd name="connsiteY11" fmla="*/ 812800 h 5004114"/>
                  <a:gd name="connsiteX12" fmla="*/ 40462 w 8793939"/>
                  <a:gd name="connsiteY12" fmla="*/ 952500 h 5004114"/>
                  <a:gd name="connsiteX13" fmla="*/ 2364 w 8793939"/>
                  <a:gd name="connsiteY13" fmla="*/ 1155700 h 5004114"/>
                  <a:gd name="connsiteX14" fmla="*/ 208737 w 8793939"/>
                  <a:gd name="connsiteY14" fmla="*/ 1473200 h 5004114"/>
                  <a:gd name="connsiteX15" fmla="*/ 459562 w 8793939"/>
                  <a:gd name="connsiteY15" fmla="*/ 1606550 h 5004114"/>
                  <a:gd name="connsiteX16" fmla="*/ 719912 w 8793939"/>
                  <a:gd name="connsiteY16" fmla="*/ 1771650 h 5004114"/>
                  <a:gd name="connsiteX17" fmla="*/ 802462 w 8793939"/>
                  <a:gd name="connsiteY17" fmla="*/ 1885950 h 5004114"/>
                  <a:gd name="connsiteX18" fmla="*/ 929462 w 8793939"/>
                  <a:gd name="connsiteY18" fmla="*/ 1987550 h 5004114"/>
                  <a:gd name="connsiteX19" fmla="*/ 1139012 w 8793939"/>
                  <a:gd name="connsiteY19" fmla="*/ 2076450 h 5004114"/>
                  <a:gd name="connsiteX20" fmla="*/ 1412062 w 8793939"/>
                  <a:gd name="connsiteY20" fmla="*/ 2178050 h 5004114"/>
                  <a:gd name="connsiteX21" fmla="*/ 1558112 w 8793939"/>
                  <a:gd name="connsiteY21" fmla="*/ 2286000 h 5004114"/>
                  <a:gd name="connsiteX22" fmla="*/ 1704162 w 8793939"/>
                  <a:gd name="connsiteY22" fmla="*/ 2419350 h 5004114"/>
                  <a:gd name="connsiteX23" fmla="*/ 1901012 w 8793939"/>
                  <a:gd name="connsiteY23" fmla="*/ 2755900 h 5004114"/>
                  <a:gd name="connsiteX24" fmla="*/ 2059762 w 8793939"/>
                  <a:gd name="connsiteY24" fmla="*/ 2984500 h 5004114"/>
                  <a:gd name="connsiteX25" fmla="*/ 2364562 w 8793939"/>
                  <a:gd name="connsiteY25" fmla="*/ 3251200 h 5004114"/>
                  <a:gd name="connsiteX26" fmla="*/ 2612212 w 8793939"/>
                  <a:gd name="connsiteY26" fmla="*/ 3429000 h 5004114"/>
                  <a:gd name="connsiteX27" fmla="*/ 3063062 w 8793939"/>
                  <a:gd name="connsiteY27" fmla="*/ 3638550 h 5004114"/>
                  <a:gd name="connsiteX28" fmla="*/ 3412312 w 8793939"/>
                  <a:gd name="connsiteY28" fmla="*/ 3867150 h 5004114"/>
                  <a:gd name="connsiteX29" fmla="*/ 3850464 w 8793939"/>
                  <a:gd name="connsiteY29" fmla="*/ 4156075 h 5004114"/>
                  <a:gd name="connsiteX30" fmla="*/ 4145739 w 8793939"/>
                  <a:gd name="connsiteY30" fmla="*/ 4432300 h 5004114"/>
                  <a:gd name="connsiteX31" fmla="*/ 4393389 w 8793939"/>
                  <a:gd name="connsiteY31" fmla="*/ 4984749 h 5004114"/>
                  <a:gd name="connsiteX32" fmla="*/ 6660339 w 8793939"/>
                  <a:gd name="connsiteY32" fmla="*/ 4660900 h 5004114"/>
                  <a:gd name="connsiteX33" fmla="*/ 7622364 w 8793939"/>
                  <a:gd name="connsiteY33" fmla="*/ 4194174 h 5004114"/>
                  <a:gd name="connsiteX34" fmla="*/ 8793939 w 8793939"/>
                  <a:gd name="connsiteY34" fmla="*/ 3489324 h 5004114"/>
                  <a:gd name="connsiteX35" fmla="*/ 8574864 w 8793939"/>
                  <a:gd name="connsiteY35" fmla="*/ 3289299 h 5004114"/>
                  <a:gd name="connsiteX36" fmla="*/ 7803339 w 8793939"/>
                  <a:gd name="connsiteY36" fmla="*/ 2946399 h 5004114"/>
                  <a:gd name="connsiteX37" fmla="*/ 6765112 w 8793939"/>
                  <a:gd name="connsiteY37" fmla="*/ 2254250 h 5004114"/>
                  <a:gd name="connsiteX38" fmla="*/ 6701612 w 8793939"/>
                  <a:gd name="connsiteY38" fmla="*/ 2114550 h 5004114"/>
                  <a:gd name="connsiteX39" fmla="*/ 6682562 w 8793939"/>
                  <a:gd name="connsiteY39" fmla="*/ 2032000 h 5004114"/>
                  <a:gd name="connsiteX40" fmla="*/ 6600012 w 8793939"/>
                  <a:gd name="connsiteY40" fmla="*/ 1949450 h 5004114"/>
                  <a:gd name="connsiteX41" fmla="*/ 6542862 w 8793939"/>
                  <a:gd name="connsiteY41" fmla="*/ 1854200 h 5004114"/>
                  <a:gd name="connsiteX42" fmla="*/ 6542862 w 8793939"/>
                  <a:gd name="connsiteY42" fmla="*/ 1816100 h 5004114"/>
                  <a:gd name="connsiteX43" fmla="*/ 6612712 w 8793939"/>
                  <a:gd name="connsiteY43" fmla="*/ 1771650 h 5004114"/>
                  <a:gd name="connsiteX44" fmla="*/ 6676212 w 8793939"/>
                  <a:gd name="connsiteY44" fmla="*/ 1727200 h 5004114"/>
                  <a:gd name="connsiteX45" fmla="*/ 6676212 w 8793939"/>
                  <a:gd name="connsiteY45" fmla="*/ 1676400 h 5004114"/>
                  <a:gd name="connsiteX46" fmla="*/ 6466662 w 8793939"/>
                  <a:gd name="connsiteY46" fmla="*/ 1574800 h 5004114"/>
                  <a:gd name="connsiteX47" fmla="*/ 6358712 w 8793939"/>
                  <a:gd name="connsiteY47" fmla="*/ 1492250 h 5004114"/>
                  <a:gd name="connsiteX48" fmla="*/ 6244412 w 8793939"/>
                  <a:gd name="connsiteY48" fmla="*/ 1435100 h 5004114"/>
                  <a:gd name="connsiteX49" fmla="*/ 6219012 w 8793939"/>
                  <a:gd name="connsiteY49" fmla="*/ 1384300 h 5004114"/>
                  <a:gd name="connsiteX50" fmla="*/ 6098362 w 8793939"/>
                  <a:gd name="connsiteY50" fmla="*/ 1301750 h 5004114"/>
                  <a:gd name="connsiteX51" fmla="*/ 5933262 w 8793939"/>
                  <a:gd name="connsiteY51" fmla="*/ 1219200 h 5004114"/>
                  <a:gd name="connsiteX52" fmla="*/ 5799912 w 8793939"/>
                  <a:gd name="connsiteY52" fmla="*/ 1117600 h 5004114"/>
                  <a:gd name="connsiteX53" fmla="*/ 5590362 w 8793939"/>
                  <a:gd name="connsiteY53" fmla="*/ 1054100 h 5004114"/>
                  <a:gd name="connsiteX54" fmla="*/ 5533212 w 8793939"/>
                  <a:gd name="connsiteY54" fmla="*/ 952500 h 5004114"/>
                  <a:gd name="connsiteX55" fmla="*/ 5469712 w 8793939"/>
                  <a:gd name="connsiteY55" fmla="*/ 831850 h 5004114"/>
                  <a:gd name="connsiteX56" fmla="*/ 5476062 w 8793939"/>
                  <a:gd name="connsiteY56" fmla="*/ 730250 h 5004114"/>
                  <a:gd name="connsiteX57" fmla="*/ 5444312 w 8793939"/>
                  <a:gd name="connsiteY57" fmla="*/ 666750 h 5004114"/>
                  <a:gd name="connsiteX58" fmla="*/ 5357795 w 8793939"/>
                  <a:gd name="connsiteY58" fmla="*/ 679449 h 5004114"/>
                  <a:gd name="connsiteX59" fmla="*/ 5217302 w 8793939"/>
                  <a:gd name="connsiteY59" fmla="*/ 741362 h 5004114"/>
                  <a:gd name="connsiteX60" fmla="*/ 5044262 w 8793939"/>
                  <a:gd name="connsiteY60" fmla="*/ 787400 h 5004114"/>
                  <a:gd name="connsiteX61" fmla="*/ 4882337 w 8793939"/>
                  <a:gd name="connsiteY61" fmla="*/ 840581 h 5004114"/>
                  <a:gd name="connsiteX62" fmla="*/ 4755339 w 8793939"/>
                  <a:gd name="connsiteY62" fmla="*/ 843755 h 5004114"/>
                  <a:gd name="connsiteX63" fmla="*/ 4644212 w 8793939"/>
                  <a:gd name="connsiteY63" fmla="*/ 825500 h 5004114"/>
                  <a:gd name="connsiteX64" fmla="*/ 4588652 w 8793939"/>
                  <a:gd name="connsiteY64" fmla="*/ 808037 h 5004114"/>
                  <a:gd name="connsiteX65" fmla="*/ 4400533 w 8793939"/>
                  <a:gd name="connsiteY65" fmla="*/ 803274 h 5004114"/>
                  <a:gd name="connsiteX66" fmla="*/ 4251305 w 8793939"/>
                  <a:gd name="connsiteY66" fmla="*/ 783431 h 5004114"/>
                  <a:gd name="connsiteX67" fmla="*/ 4098112 w 8793939"/>
                  <a:gd name="connsiteY67" fmla="*/ 736600 h 5004114"/>
                  <a:gd name="connsiteX68" fmla="*/ 3939362 w 8793939"/>
                  <a:gd name="connsiteY68" fmla="*/ 742950 h 5004114"/>
                  <a:gd name="connsiteX69" fmla="*/ 3590112 w 8793939"/>
                  <a:gd name="connsiteY69" fmla="*/ 787400 h 5004114"/>
                  <a:gd name="connsiteX70" fmla="*/ 3482162 w 8793939"/>
                  <a:gd name="connsiteY70" fmla="*/ 768350 h 5004114"/>
                  <a:gd name="connsiteX71" fmla="*/ 3482162 w 8793939"/>
                  <a:gd name="connsiteY71" fmla="*/ 768350 h 5004114"/>
                  <a:gd name="connsiteX72" fmla="*/ 3317062 w 8793939"/>
                  <a:gd name="connsiteY72" fmla="*/ 819150 h 5004114"/>
                  <a:gd name="connsiteX73" fmla="*/ 3317062 w 8793939"/>
                  <a:gd name="connsiteY73" fmla="*/ 819150 h 5004114"/>
                  <a:gd name="connsiteX74" fmla="*/ 3215462 w 8793939"/>
                  <a:gd name="connsiteY74" fmla="*/ 850900 h 5004114"/>
                  <a:gd name="connsiteX75" fmla="*/ 3018612 w 8793939"/>
                  <a:gd name="connsiteY75" fmla="*/ 819150 h 5004114"/>
                  <a:gd name="connsiteX76" fmla="*/ 2770962 w 8793939"/>
                  <a:gd name="connsiteY76" fmla="*/ 768350 h 5004114"/>
                  <a:gd name="connsiteX77" fmla="*/ 2675712 w 8793939"/>
                  <a:gd name="connsiteY77" fmla="*/ 742950 h 5004114"/>
                  <a:gd name="connsiteX78" fmla="*/ 2523312 w 8793939"/>
                  <a:gd name="connsiteY78" fmla="*/ 539750 h 5004114"/>
                  <a:gd name="connsiteX79" fmla="*/ 2491562 w 8793939"/>
                  <a:gd name="connsiteY79" fmla="*/ 450850 h 5004114"/>
                  <a:gd name="connsiteX80" fmla="*/ 2345512 w 8793939"/>
                  <a:gd name="connsiteY80" fmla="*/ 387350 h 5004114"/>
                  <a:gd name="connsiteX81" fmla="*/ 2262962 w 8793939"/>
                  <a:gd name="connsiteY81" fmla="*/ 330200 h 5004114"/>
                  <a:gd name="connsiteX82" fmla="*/ 2059762 w 8793939"/>
                  <a:gd name="connsiteY82" fmla="*/ 260350 h 5004114"/>
                  <a:gd name="connsiteX83" fmla="*/ 1983562 w 8793939"/>
                  <a:gd name="connsiteY83" fmla="*/ 247650 h 5004114"/>
                  <a:gd name="connsiteX84" fmla="*/ 1907362 w 8793939"/>
                  <a:gd name="connsiteY84" fmla="*/ 95250 h 5004114"/>
                  <a:gd name="connsiteX85" fmla="*/ 1723212 w 8793939"/>
                  <a:gd name="connsiteY85" fmla="*/ 0 h 5004114"/>
                  <a:gd name="connsiteX0" fmla="*/ 1723212 w 8793939"/>
                  <a:gd name="connsiteY0" fmla="*/ 0 h 5004114"/>
                  <a:gd name="connsiteX1" fmla="*/ 1608912 w 8793939"/>
                  <a:gd name="connsiteY1" fmla="*/ 44450 h 5004114"/>
                  <a:gd name="connsiteX2" fmla="*/ 1456512 w 8793939"/>
                  <a:gd name="connsiteY2" fmla="*/ 76200 h 5004114"/>
                  <a:gd name="connsiteX3" fmla="*/ 1354912 w 8793939"/>
                  <a:gd name="connsiteY3" fmla="*/ 101600 h 5004114"/>
                  <a:gd name="connsiteX4" fmla="*/ 1145362 w 8793939"/>
                  <a:gd name="connsiteY4" fmla="*/ 165100 h 5004114"/>
                  <a:gd name="connsiteX5" fmla="*/ 796112 w 8793939"/>
                  <a:gd name="connsiteY5" fmla="*/ 361950 h 5004114"/>
                  <a:gd name="connsiteX6" fmla="*/ 650062 w 8793939"/>
                  <a:gd name="connsiteY6" fmla="*/ 419100 h 5004114"/>
                  <a:gd name="connsiteX7" fmla="*/ 497662 w 8793939"/>
                  <a:gd name="connsiteY7" fmla="*/ 482600 h 5004114"/>
                  <a:gd name="connsiteX8" fmla="*/ 440512 w 8793939"/>
                  <a:gd name="connsiteY8" fmla="*/ 520700 h 5004114"/>
                  <a:gd name="connsiteX9" fmla="*/ 446862 w 8793939"/>
                  <a:gd name="connsiteY9" fmla="*/ 520700 h 5004114"/>
                  <a:gd name="connsiteX10" fmla="*/ 221437 w 8793939"/>
                  <a:gd name="connsiteY10" fmla="*/ 679450 h 5004114"/>
                  <a:gd name="connsiteX11" fmla="*/ 116664 w 8793939"/>
                  <a:gd name="connsiteY11" fmla="*/ 812800 h 5004114"/>
                  <a:gd name="connsiteX12" fmla="*/ 40462 w 8793939"/>
                  <a:gd name="connsiteY12" fmla="*/ 952500 h 5004114"/>
                  <a:gd name="connsiteX13" fmla="*/ 2364 w 8793939"/>
                  <a:gd name="connsiteY13" fmla="*/ 1155700 h 5004114"/>
                  <a:gd name="connsiteX14" fmla="*/ 208737 w 8793939"/>
                  <a:gd name="connsiteY14" fmla="*/ 1473200 h 5004114"/>
                  <a:gd name="connsiteX15" fmla="*/ 459562 w 8793939"/>
                  <a:gd name="connsiteY15" fmla="*/ 1606550 h 5004114"/>
                  <a:gd name="connsiteX16" fmla="*/ 719912 w 8793939"/>
                  <a:gd name="connsiteY16" fmla="*/ 1771650 h 5004114"/>
                  <a:gd name="connsiteX17" fmla="*/ 802462 w 8793939"/>
                  <a:gd name="connsiteY17" fmla="*/ 1885950 h 5004114"/>
                  <a:gd name="connsiteX18" fmla="*/ 929462 w 8793939"/>
                  <a:gd name="connsiteY18" fmla="*/ 1987550 h 5004114"/>
                  <a:gd name="connsiteX19" fmla="*/ 1139012 w 8793939"/>
                  <a:gd name="connsiteY19" fmla="*/ 2076450 h 5004114"/>
                  <a:gd name="connsiteX20" fmla="*/ 1412062 w 8793939"/>
                  <a:gd name="connsiteY20" fmla="*/ 2178050 h 5004114"/>
                  <a:gd name="connsiteX21" fmla="*/ 1558112 w 8793939"/>
                  <a:gd name="connsiteY21" fmla="*/ 2286000 h 5004114"/>
                  <a:gd name="connsiteX22" fmla="*/ 1704162 w 8793939"/>
                  <a:gd name="connsiteY22" fmla="*/ 2419350 h 5004114"/>
                  <a:gd name="connsiteX23" fmla="*/ 1901012 w 8793939"/>
                  <a:gd name="connsiteY23" fmla="*/ 2755900 h 5004114"/>
                  <a:gd name="connsiteX24" fmla="*/ 2059762 w 8793939"/>
                  <a:gd name="connsiteY24" fmla="*/ 2984500 h 5004114"/>
                  <a:gd name="connsiteX25" fmla="*/ 2364562 w 8793939"/>
                  <a:gd name="connsiteY25" fmla="*/ 3251200 h 5004114"/>
                  <a:gd name="connsiteX26" fmla="*/ 2612212 w 8793939"/>
                  <a:gd name="connsiteY26" fmla="*/ 3429000 h 5004114"/>
                  <a:gd name="connsiteX27" fmla="*/ 3063062 w 8793939"/>
                  <a:gd name="connsiteY27" fmla="*/ 3638550 h 5004114"/>
                  <a:gd name="connsiteX28" fmla="*/ 3412312 w 8793939"/>
                  <a:gd name="connsiteY28" fmla="*/ 3867150 h 5004114"/>
                  <a:gd name="connsiteX29" fmla="*/ 3850464 w 8793939"/>
                  <a:gd name="connsiteY29" fmla="*/ 4156075 h 5004114"/>
                  <a:gd name="connsiteX30" fmla="*/ 4145739 w 8793939"/>
                  <a:gd name="connsiteY30" fmla="*/ 4432300 h 5004114"/>
                  <a:gd name="connsiteX31" fmla="*/ 4393389 w 8793939"/>
                  <a:gd name="connsiteY31" fmla="*/ 4984749 h 5004114"/>
                  <a:gd name="connsiteX32" fmla="*/ 6660339 w 8793939"/>
                  <a:gd name="connsiteY32" fmla="*/ 4660900 h 5004114"/>
                  <a:gd name="connsiteX33" fmla="*/ 7622364 w 8793939"/>
                  <a:gd name="connsiteY33" fmla="*/ 4194174 h 5004114"/>
                  <a:gd name="connsiteX34" fmla="*/ 8793939 w 8793939"/>
                  <a:gd name="connsiteY34" fmla="*/ 3489324 h 5004114"/>
                  <a:gd name="connsiteX35" fmla="*/ 8574864 w 8793939"/>
                  <a:gd name="connsiteY35" fmla="*/ 3289299 h 5004114"/>
                  <a:gd name="connsiteX36" fmla="*/ 7803339 w 8793939"/>
                  <a:gd name="connsiteY36" fmla="*/ 2946399 h 5004114"/>
                  <a:gd name="connsiteX37" fmla="*/ 6765112 w 8793939"/>
                  <a:gd name="connsiteY37" fmla="*/ 2254250 h 5004114"/>
                  <a:gd name="connsiteX38" fmla="*/ 6701612 w 8793939"/>
                  <a:gd name="connsiteY38" fmla="*/ 2114550 h 5004114"/>
                  <a:gd name="connsiteX39" fmla="*/ 6682562 w 8793939"/>
                  <a:gd name="connsiteY39" fmla="*/ 2032000 h 5004114"/>
                  <a:gd name="connsiteX40" fmla="*/ 6600012 w 8793939"/>
                  <a:gd name="connsiteY40" fmla="*/ 1949450 h 5004114"/>
                  <a:gd name="connsiteX41" fmla="*/ 6542862 w 8793939"/>
                  <a:gd name="connsiteY41" fmla="*/ 1854200 h 5004114"/>
                  <a:gd name="connsiteX42" fmla="*/ 6542862 w 8793939"/>
                  <a:gd name="connsiteY42" fmla="*/ 1816100 h 5004114"/>
                  <a:gd name="connsiteX43" fmla="*/ 6612712 w 8793939"/>
                  <a:gd name="connsiteY43" fmla="*/ 1771650 h 5004114"/>
                  <a:gd name="connsiteX44" fmla="*/ 6676212 w 8793939"/>
                  <a:gd name="connsiteY44" fmla="*/ 1727200 h 5004114"/>
                  <a:gd name="connsiteX45" fmla="*/ 6676212 w 8793939"/>
                  <a:gd name="connsiteY45" fmla="*/ 1676400 h 5004114"/>
                  <a:gd name="connsiteX46" fmla="*/ 6466662 w 8793939"/>
                  <a:gd name="connsiteY46" fmla="*/ 1574800 h 5004114"/>
                  <a:gd name="connsiteX47" fmla="*/ 6358712 w 8793939"/>
                  <a:gd name="connsiteY47" fmla="*/ 1492250 h 5004114"/>
                  <a:gd name="connsiteX48" fmla="*/ 6244412 w 8793939"/>
                  <a:gd name="connsiteY48" fmla="*/ 1435100 h 5004114"/>
                  <a:gd name="connsiteX49" fmla="*/ 6219012 w 8793939"/>
                  <a:gd name="connsiteY49" fmla="*/ 1384300 h 5004114"/>
                  <a:gd name="connsiteX50" fmla="*/ 6098362 w 8793939"/>
                  <a:gd name="connsiteY50" fmla="*/ 1301750 h 5004114"/>
                  <a:gd name="connsiteX51" fmla="*/ 5933262 w 8793939"/>
                  <a:gd name="connsiteY51" fmla="*/ 1219200 h 5004114"/>
                  <a:gd name="connsiteX52" fmla="*/ 5799912 w 8793939"/>
                  <a:gd name="connsiteY52" fmla="*/ 1117600 h 5004114"/>
                  <a:gd name="connsiteX53" fmla="*/ 5590362 w 8793939"/>
                  <a:gd name="connsiteY53" fmla="*/ 1054100 h 5004114"/>
                  <a:gd name="connsiteX54" fmla="*/ 5533212 w 8793939"/>
                  <a:gd name="connsiteY54" fmla="*/ 952500 h 5004114"/>
                  <a:gd name="connsiteX55" fmla="*/ 5469712 w 8793939"/>
                  <a:gd name="connsiteY55" fmla="*/ 831850 h 5004114"/>
                  <a:gd name="connsiteX56" fmla="*/ 5476062 w 8793939"/>
                  <a:gd name="connsiteY56" fmla="*/ 730250 h 5004114"/>
                  <a:gd name="connsiteX57" fmla="*/ 5444312 w 8793939"/>
                  <a:gd name="connsiteY57" fmla="*/ 666750 h 5004114"/>
                  <a:gd name="connsiteX58" fmla="*/ 5357795 w 8793939"/>
                  <a:gd name="connsiteY58" fmla="*/ 679449 h 5004114"/>
                  <a:gd name="connsiteX59" fmla="*/ 5217302 w 8793939"/>
                  <a:gd name="connsiteY59" fmla="*/ 741362 h 5004114"/>
                  <a:gd name="connsiteX60" fmla="*/ 5044262 w 8793939"/>
                  <a:gd name="connsiteY60" fmla="*/ 787400 h 5004114"/>
                  <a:gd name="connsiteX61" fmla="*/ 4882337 w 8793939"/>
                  <a:gd name="connsiteY61" fmla="*/ 840581 h 5004114"/>
                  <a:gd name="connsiteX62" fmla="*/ 4755339 w 8793939"/>
                  <a:gd name="connsiteY62" fmla="*/ 843755 h 5004114"/>
                  <a:gd name="connsiteX63" fmla="*/ 4656119 w 8793939"/>
                  <a:gd name="connsiteY63" fmla="*/ 825500 h 5004114"/>
                  <a:gd name="connsiteX64" fmla="*/ 4588652 w 8793939"/>
                  <a:gd name="connsiteY64" fmla="*/ 808037 h 5004114"/>
                  <a:gd name="connsiteX65" fmla="*/ 4400533 w 8793939"/>
                  <a:gd name="connsiteY65" fmla="*/ 803274 h 5004114"/>
                  <a:gd name="connsiteX66" fmla="*/ 4251305 w 8793939"/>
                  <a:gd name="connsiteY66" fmla="*/ 783431 h 5004114"/>
                  <a:gd name="connsiteX67" fmla="*/ 4098112 w 8793939"/>
                  <a:gd name="connsiteY67" fmla="*/ 736600 h 5004114"/>
                  <a:gd name="connsiteX68" fmla="*/ 3939362 w 8793939"/>
                  <a:gd name="connsiteY68" fmla="*/ 742950 h 5004114"/>
                  <a:gd name="connsiteX69" fmla="*/ 3590112 w 8793939"/>
                  <a:gd name="connsiteY69" fmla="*/ 787400 h 5004114"/>
                  <a:gd name="connsiteX70" fmla="*/ 3482162 w 8793939"/>
                  <a:gd name="connsiteY70" fmla="*/ 768350 h 5004114"/>
                  <a:gd name="connsiteX71" fmla="*/ 3482162 w 8793939"/>
                  <a:gd name="connsiteY71" fmla="*/ 768350 h 5004114"/>
                  <a:gd name="connsiteX72" fmla="*/ 3317062 w 8793939"/>
                  <a:gd name="connsiteY72" fmla="*/ 819150 h 5004114"/>
                  <a:gd name="connsiteX73" fmla="*/ 3317062 w 8793939"/>
                  <a:gd name="connsiteY73" fmla="*/ 819150 h 5004114"/>
                  <a:gd name="connsiteX74" fmla="*/ 3215462 w 8793939"/>
                  <a:gd name="connsiteY74" fmla="*/ 850900 h 5004114"/>
                  <a:gd name="connsiteX75" fmla="*/ 3018612 w 8793939"/>
                  <a:gd name="connsiteY75" fmla="*/ 819150 h 5004114"/>
                  <a:gd name="connsiteX76" fmla="*/ 2770962 w 8793939"/>
                  <a:gd name="connsiteY76" fmla="*/ 768350 h 5004114"/>
                  <a:gd name="connsiteX77" fmla="*/ 2675712 w 8793939"/>
                  <a:gd name="connsiteY77" fmla="*/ 742950 h 5004114"/>
                  <a:gd name="connsiteX78" fmla="*/ 2523312 w 8793939"/>
                  <a:gd name="connsiteY78" fmla="*/ 539750 h 5004114"/>
                  <a:gd name="connsiteX79" fmla="*/ 2491562 w 8793939"/>
                  <a:gd name="connsiteY79" fmla="*/ 450850 h 5004114"/>
                  <a:gd name="connsiteX80" fmla="*/ 2345512 w 8793939"/>
                  <a:gd name="connsiteY80" fmla="*/ 387350 h 5004114"/>
                  <a:gd name="connsiteX81" fmla="*/ 2262962 w 8793939"/>
                  <a:gd name="connsiteY81" fmla="*/ 330200 h 5004114"/>
                  <a:gd name="connsiteX82" fmla="*/ 2059762 w 8793939"/>
                  <a:gd name="connsiteY82" fmla="*/ 260350 h 5004114"/>
                  <a:gd name="connsiteX83" fmla="*/ 1983562 w 8793939"/>
                  <a:gd name="connsiteY83" fmla="*/ 247650 h 5004114"/>
                  <a:gd name="connsiteX84" fmla="*/ 1907362 w 8793939"/>
                  <a:gd name="connsiteY84" fmla="*/ 95250 h 5004114"/>
                  <a:gd name="connsiteX85" fmla="*/ 1723212 w 8793939"/>
                  <a:gd name="connsiteY85" fmla="*/ 0 h 5004114"/>
                  <a:gd name="connsiteX0" fmla="*/ 1723212 w 8793939"/>
                  <a:gd name="connsiteY0" fmla="*/ 0 h 5004114"/>
                  <a:gd name="connsiteX1" fmla="*/ 1608912 w 8793939"/>
                  <a:gd name="connsiteY1" fmla="*/ 44450 h 5004114"/>
                  <a:gd name="connsiteX2" fmla="*/ 1456512 w 8793939"/>
                  <a:gd name="connsiteY2" fmla="*/ 76200 h 5004114"/>
                  <a:gd name="connsiteX3" fmla="*/ 1354912 w 8793939"/>
                  <a:gd name="connsiteY3" fmla="*/ 101600 h 5004114"/>
                  <a:gd name="connsiteX4" fmla="*/ 1145362 w 8793939"/>
                  <a:gd name="connsiteY4" fmla="*/ 165100 h 5004114"/>
                  <a:gd name="connsiteX5" fmla="*/ 796112 w 8793939"/>
                  <a:gd name="connsiteY5" fmla="*/ 361950 h 5004114"/>
                  <a:gd name="connsiteX6" fmla="*/ 650062 w 8793939"/>
                  <a:gd name="connsiteY6" fmla="*/ 419100 h 5004114"/>
                  <a:gd name="connsiteX7" fmla="*/ 497662 w 8793939"/>
                  <a:gd name="connsiteY7" fmla="*/ 482600 h 5004114"/>
                  <a:gd name="connsiteX8" fmla="*/ 440512 w 8793939"/>
                  <a:gd name="connsiteY8" fmla="*/ 520700 h 5004114"/>
                  <a:gd name="connsiteX9" fmla="*/ 446862 w 8793939"/>
                  <a:gd name="connsiteY9" fmla="*/ 520700 h 5004114"/>
                  <a:gd name="connsiteX10" fmla="*/ 221437 w 8793939"/>
                  <a:gd name="connsiteY10" fmla="*/ 679450 h 5004114"/>
                  <a:gd name="connsiteX11" fmla="*/ 116664 w 8793939"/>
                  <a:gd name="connsiteY11" fmla="*/ 812800 h 5004114"/>
                  <a:gd name="connsiteX12" fmla="*/ 40462 w 8793939"/>
                  <a:gd name="connsiteY12" fmla="*/ 952500 h 5004114"/>
                  <a:gd name="connsiteX13" fmla="*/ 2364 w 8793939"/>
                  <a:gd name="connsiteY13" fmla="*/ 1155700 h 5004114"/>
                  <a:gd name="connsiteX14" fmla="*/ 208737 w 8793939"/>
                  <a:gd name="connsiteY14" fmla="*/ 1473200 h 5004114"/>
                  <a:gd name="connsiteX15" fmla="*/ 459562 w 8793939"/>
                  <a:gd name="connsiteY15" fmla="*/ 1606550 h 5004114"/>
                  <a:gd name="connsiteX16" fmla="*/ 719912 w 8793939"/>
                  <a:gd name="connsiteY16" fmla="*/ 1771650 h 5004114"/>
                  <a:gd name="connsiteX17" fmla="*/ 802462 w 8793939"/>
                  <a:gd name="connsiteY17" fmla="*/ 1885950 h 5004114"/>
                  <a:gd name="connsiteX18" fmla="*/ 929462 w 8793939"/>
                  <a:gd name="connsiteY18" fmla="*/ 1987550 h 5004114"/>
                  <a:gd name="connsiteX19" fmla="*/ 1139012 w 8793939"/>
                  <a:gd name="connsiteY19" fmla="*/ 2076450 h 5004114"/>
                  <a:gd name="connsiteX20" fmla="*/ 1412062 w 8793939"/>
                  <a:gd name="connsiteY20" fmla="*/ 2178050 h 5004114"/>
                  <a:gd name="connsiteX21" fmla="*/ 1558112 w 8793939"/>
                  <a:gd name="connsiteY21" fmla="*/ 2286000 h 5004114"/>
                  <a:gd name="connsiteX22" fmla="*/ 1704162 w 8793939"/>
                  <a:gd name="connsiteY22" fmla="*/ 2419350 h 5004114"/>
                  <a:gd name="connsiteX23" fmla="*/ 1901012 w 8793939"/>
                  <a:gd name="connsiteY23" fmla="*/ 2755900 h 5004114"/>
                  <a:gd name="connsiteX24" fmla="*/ 2059762 w 8793939"/>
                  <a:gd name="connsiteY24" fmla="*/ 2984500 h 5004114"/>
                  <a:gd name="connsiteX25" fmla="*/ 2364562 w 8793939"/>
                  <a:gd name="connsiteY25" fmla="*/ 3251200 h 5004114"/>
                  <a:gd name="connsiteX26" fmla="*/ 2612212 w 8793939"/>
                  <a:gd name="connsiteY26" fmla="*/ 3429000 h 5004114"/>
                  <a:gd name="connsiteX27" fmla="*/ 3063062 w 8793939"/>
                  <a:gd name="connsiteY27" fmla="*/ 3638550 h 5004114"/>
                  <a:gd name="connsiteX28" fmla="*/ 3412312 w 8793939"/>
                  <a:gd name="connsiteY28" fmla="*/ 3867150 h 5004114"/>
                  <a:gd name="connsiteX29" fmla="*/ 3850464 w 8793939"/>
                  <a:gd name="connsiteY29" fmla="*/ 4156075 h 5004114"/>
                  <a:gd name="connsiteX30" fmla="*/ 4145739 w 8793939"/>
                  <a:gd name="connsiteY30" fmla="*/ 4432300 h 5004114"/>
                  <a:gd name="connsiteX31" fmla="*/ 4393389 w 8793939"/>
                  <a:gd name="connsiteY31" fmla="*/ 4984749 h 5004114"/>
                  <a:gd name="connsiteX32" fmla="*/ 6660339 w 8793939"/>
                  <a:gd name="connsiteY32" fmla="*/ 4660900 h 5004114"/>
                  <a:gd name="connsiteX33" fmla="*/ 7622364 w 8793939"/>
                  <a:gd name="connsiteY33" fmla="*/ 4194174 h 5004114"/>
                  <a:gd name="connsiteX34" fmla="*/ 8793939 w 8793939"/>
                  <a:gd name="connsiteY34" fmla="*/ 3489324 h 5004114"/>
                  <a:gd name="connsiteX35" fmla="*/ 8574864 w 8793939"/>
                  <a:gd name="connsiteY35" fmla="*/ 3289299 h 5004114"/>
                  <a:gd name="connsiteX36" fmla="*/ 7803339 w 8793939"/>
                  <a:gd name="connsiteY36" fmla="*/ 2946399 h 5004114"/>
                  <a:gd name="connsiteX37" fmla="*/ 6765112 w 8793939"/>
                  <a:gd name="connsiteY37" fmla="*/ 2254250 h 5004114"/>
                  <a:gd name="connsiteX38" fmla="*/ 6701612 w 8793939"/>
                  <a:gd name="connsiteY38" fmla="*/ 2114550 h 5004114"/>
                  <a:gd name="connsiteX39" fmla="*/ 6682562 w 8793939"/>
                  <a:gd name="connsiteY39" fmla="*/ 2032000 h 5004114"/>
                  <a:gd name="connsiteX40" fmla="*/ 6600012 w 8793939"/>
                  <a:gd name="connsiteY40" fmla="*/ 1949450 h 5004114"/>
                  <a:gd name="connsiteX41" fmla="*/ 6542862 w 8793939"/>
                  <a:gd name="connsiteY41" fmla="*/ 1854200 h 5004114"/>
                  <a:gd name="connsiteX42" fmla="*/ 6542862 w 8793939"/>
                  <a:gd name="connsiteY42" fmla="*/ 1816100 h 5004114"/>
                  <a:gd name="connsiteX43" fmla="*/ 6612712 w 8793939"/>
                  <a:gd name="connsiteY43" fmla="*/ 1771650 h 5004114"/>
                  <a:gd name="connsiteX44" fmla="*/ 6676212 w 8793939"/>
                  <a:gd name="connsiteY44" fmla="*/ 1727200 h 5004114"/>
                  <a:gd name="connsiteX45" fmla="*/ 6676212 w 8793939"/>
                  <a:gd name="connsiteY45" fmla="*/ 1676400 h 5004114"/>
                  <a:gd name="connsiteX46" fmla="*/ 6466662 w 8793939"/>
                  <a:gd name="connsiteY46" fmla="*/ 1574800 h 5004114"/>
                  <a:gd name="connsiteX47" fmla="*/ 6358712 w 8793939"/>
                  <a:gd name="connsiteY47" fmla="*/ 1492250 h 5004114"/>
                  <a:gd name="connsiteX48" fmla="*/ 6244412 w 8793939"/>
                  <a:gd name="connsiteY48" fmla="*/ 1435100 h 5004114"/>
                  <a:gd name="connsiteX49" fmla="*/ 6219012 w 8793939"/>
                  <a:gd name="connsiteY49" fmla="*/ 1384300 h 5004114"/>
                  <a:gd name="connsiteX50" fmla="*/ 6098362 w 8793939"/>
                  <a:gd name="connsiteY50" fmla="*/ 1301750 h 5004114"/>
                  <a:gd name="connsiteX51" fmla="*/ 5933262 w 8793939"/>
                  <a:gd name="connsiteY51" fmla="*/ 1219200 h 5004114"/>
                  <a:gd name="connsiteX52" fmla="*/ 5799912 w 8793939"/>
                  <a:gd name="connsiteY52" fmla="*/ 1117600 h 5004114"/>
                  <a:gd name="connsiteX53" fmla="*/ 5590362 w 8793939"/>
                  <a:gd name="connsiteY53" fmla="*/ 1054100 h 5004114"/>
                  <a:gd name="connsiteX54" fmla="*/ 5533212 w 8793939"/>
                  <a:gd name="connsiteY54" fmla="*/ 952500 h 5004114"/>
                  <a:gd name="connsiteX55" fmla="*/ 5469712 w 8793939"/>
                  <a:gd name="connsiteY55" fmla="*/ 831850 h 5004114"/>
                  <a:gd name="connsiteX56" fmla="*/ 5476062 w 8793939"/>
                  <a:gd name="connsiteY56" fmla="*/ 730250 h 5004114"/>
                  <a:gd name="connsiteX57" fmla="*/ 5444312 w 8793939"/>
                  <a:gd name="connsiteY57" fmla="*/ 666750 h 5004114"/>
                  <a:gd name="connsiteX58" fmla="*/ 5357795 w 8793939"/>
                  <a:gd name="connsiteY58" fmla="*/ 679449 h 5004114"/>
                  <a:gd name="connsiteX59" fmla="*/ 5217302 w 8793939"/>
                  <a:gd name="connsiteY59" fmla="*/ 741362 h 5004114"/>
                  <a:gd name="connsiteX60" fmla="*/ 5044262 w 8793939"/>
                  <a:gd name="connsiteY60" fmla="*/ 787400 h 5004114"/>
                  <a:gd name="connsiteX61" fmla="*/ 4882337 w 8793939"/>
                  <a:gd name="connsiteY61" fmla="*/ 840581 h 5004114"/>
                  <a:gd name="connsiteX62" fmla="*/ 4755339 w 8793939"/>
                  <a:gd name="connsiteY62" fmla="*/ 843755 h 5004114"/>
                  <a:gd name="connsiteX63" fmla="*/ 4656119 w 8793939"/>
                  <a:gd name="connsiteY63" fmla="*/ 825500 h 5004114"/>
                  <a:gd name="connsiteX64" fmla="*/ 4588652 w 8793939"/>
                  <a:gd name="connsiteY64" fmla="*/ 808037 h 5004114"/>
                  <a:gd name="connsiteX65" fmla="*/ 4400533 w 8793939"/>
                  <a:gd name="connsiteY65" fmla="*/ 803274 h 5004114"/>
                  <a:gd name="connsiteX66" fmla="*/ 4251305 w 8793939"/>
                  <a:gd name="connsiteY66" fmla="*/ 783431 h 5004114"/>
                  <a:gd name="connsiteX67" fmla="*/ 4098112 w 8793939"/>
                  <a:gd name="connsiteY67" fmla="*/ 736600 h 5004114"/>
                  <a:gd name="connsiteX68" fmla="*/ 3939362 w 8793939"/>
                  <a:gd name="connsiteY68" fmla="*/ 742950 h 5004114"/>
                  <a:gd name="connsiteX69" fmla="*/ 3609162 w 8793939"/>
                  <a:gd name="connsiteY69" fmla="*/ 780256 h 5004114"/>
                  <a:gd name="connsiteX70" fmla="*/ 3482162 w 8793939"/>
                  <a:gd name="connsiteY70" fmla="*/ 768350 h 5004114"/>
                  <a:gd name="connsiteX71" fmla="*/ 3482162 w 8793939"/>
                  <a:gd name="connsiteY71" fmla="*/ 768350 h 5004114"/>
                  <a:gd name="connsiteX72" fmla="*/ 3317062 w 8793939"/>
                  <a:gd name="connsiteY72" fmla="*/ 819150 h 5004114"/>
                  <a:gd name="connsiteX73" fmla="*/ 3317062 w 8793939"/>
                  <a:gd name="connsiteY73" fmla="*/ 819150 h 5004114"/>
                  <a:gd name="connsiteX74" fmla="*/ 3215462 w 8793939"/>
                  <a:gd name="connsiteY74" fmla="*/ 850900 h 5004114"/>
                  <a:gd name="connsiteX75" fmla="*/ 3018612 w 8793939"/>
                  <a:gd name="connsiteY75" fmla="*/ 819150 h 5004114"/>
                  <a:gd name="connsiteX76" fmla="*/ 2770962 w 8793939"/>
                  <a:gd name="connsiteY76" fmla="*/ 768350 h 5004114"/>
                  <a:gd name="connsiteX77" fmla="*/ 2675712 w 8793939"/>
                  <a:gd name="connsiteY77" fmla="*/ 742950 h 5004114"/>
                  <a:gd name="connsiteX78" fmla="*/ 2523312 w 8793939"/>
                  <a:gd name="connsiteY78" fmla="*/ 539750 h 5004114"/>
                  <a:gd name="connsiteX79" fmla="*/ 2491562 w 8793939"/>
                  <a:gd name="connsiteY79" fmla="*/ 450850 h 5004114"/>
                  <a:gd name="connsiteX80" fmla="*/ 2345512 w 8793939"/>
                  <a:gd name="connsiteY80" fmla="*/ 387350 h 5004114"/>
                  <a:gd name="connsiteX81" fmla="*/ 2262962 w 8793939"/>
                  <a:gd name="connsiteY81" fmla="*/ 330200 h 5004114"/>
                  <a:gd name="connsiteX82" fmla="*/ 2059762 w 8793939"/>
                  <a:gd name="connsiteY82" fmla="*/ 260350 h 5004114"/>
                  <a:gd name="connsiteX83" fmla="*/ 1983562 w 8793939"/>
                  <a:gd name="connsiteY83" fmla="*/ 247650 h 5004114"/>
                  <a:gd name="connsiteX84" fmla="*/ 1907362 w 8793939"/>
                  <a:gd name="connsiteY84" fmla="*/ 95250 h 5004114"/>
                  <a:gd name="connsiteX85" fmla="*/ 1723212 w 8793939"/>
                  <a:gd name="connsiteY85" fmla="*/ 0 h 5004114"/>
                  <a:gd name="connsiteX0" fmla="*/ 1723212 w 8793939"/>
                  <a:gd name="connsiteY0" fmla="*/ 0 h 5004114"/>
                  <a:gd name="connsiteX1" fmla="*/ 1608912 w 8793939"/>
                  <a:gd name="connsiteY1" fmla="*/ 44450 h 5004114"/>
                  <a:gd name="connsiteX2" fmla="*/ 1456512 w 8793939"/>
                  <a:gd name="connsiteY2" fmla="*/ 76200 h 5004114"/>
                  <a:gd name="connsiteX3" fmla="*/ 1354912 w 8793939"/>
                  <a:gd name="connsiteY3" fmla="*/ 101600 h 5004114"/>
                  <a:gd name="connsiteX4" fmla="*/ 1145362 w 8793939"/>
                  <a:gd name="connsiteY4" fmla="*/ 165100 h 5004114"/>
                  <a:gd name="connsiteX5" fmla="*/ 796112 w 8793939"/>
                  <a:gd name="connsiteY5" fmla="*/ 361950 h 5004114"/>
                  <a:gd name="connsiteX6" fmla="*/ 650062 w 8793939"/>
                  <a:gd name="connsiteY6" fmla="*/ 419100 h 5004114"/>
                  <a:gd name="connsiteX7" fmla="*/ 497662 w 8793939"/>
                  <a:gd name="connsiteY7" fmla="*/ 482600 h 5004114"/>
                  <a:gd name="connsiteX8" fmla="*/ 440512 w 8793939"/>
                  <a:gd name="connsiteY8" fmla="*/ 520700 h 5004114"/>
                  <a:gd name="connsiteX9" fmla="*/ 446862 w 8793939"/>
                  <a:gd name="connsiteY9" fmla="*/ 520700 h 5004114"/>
                  <a:gd name="connsiteX10" fmla="*/ 221437 w 8793939"/>
                  <a:gd name="connsiteY10" fmla="*/ 679450 h 5004114"/>
                  <a:gd name="connsiteX11" fmla="*/ 116664 w 8793939"/>
                  <a:gd name="connsiteY11" fmla="*/ 812800 h 5004114"/>
                  <a:gd name="connsiteX12" fmla="*/ 40462 w 8793939"/>
                  <a:gd name="connsiteY12" fmla="*/ 952500 h 5004114"/>
                  <a:gd name="connsiteX13" fmla="*/ 2364 w 8793939"/>
                  <a:gd name="connsiteY13" fmla="*/ 1155700 h 5004114"/>
                  <a:gd name="connsiteX14" fmla="*/ 208737 w 8793939"/>
                  <a:gd name="connsiteY14" fmla="*/ 1473200 h 5004114"/>
                  <a:gd name="connsiteX15" fmla="*/ 459562 w 8793939"/>
                  <a:gd name="connsiteY15" fmla="*/ 1606550 h 5004114"/>
                  <a:gd name="connsiteX16" fmla="*/ 719912 w 8793939"/>
                  <a:gd name="connsiteY16" fmla="*/ 1771650 h 5004114"/>
                  <a:gd name="connsiteX17" fmla="*/ 802462 w 8793939"/>
                  <a:gd name="connsiteY17" fmla="*/ 1885950 h 5004114"/>
                  <a:gd name="connsiteX18" fmla="*/ 929462 w 8793939"/>
                  <a:gd name="connsiteY18" fmla="*/ 1987550 h 5004114"/>
                  <a:gd name="connsiteX19" fmla="*/ 1139012 w 8793939"/>
                  <a:gd name="connsiteY19" fmla="*/ 2076450 h 5004114"/>
                  <a:gd name="connsiteX20" fmla="*/ 1412062 w 8793939"/>
                  <a:gd name="connsiteY20" fmla="*/ 2178050 h 5004114"/>
                  <a:gd name="connsiteX21" fmla="*/ 1558112 w 8793939"/>
                  <a:gd name="connsiteY21" fmla="*/ 2286000 h 5004114"/>
                  <a:gd name="connsiteX22" fmla="*/ 1704162 w 8793939"/>
                  <a:gd name="connsiteY22" fmla="*/ 2419350 h 5004114"/>
                  <a:gd name="connsiteX23" fmla="*/ 1901012 w 8793939"/>
                  <a:gd name="connsiteY23" fmla="*/ 2755900 h 5004114"/>
                  <a:gd name="connsiteX24" fmla="*/ 2059762 w 8793939"/>
                  <a:gd name="connsiteY24" fmla="*/ 2984500 h 5004114"/>
                  <a:gd name="connsiteX25" fmla="*/ 2364562 w 8793939"/>
                  <a:gd name="connsiteY25" fmla="*/ 3251200 h 5004114"/>
                  <a:gd name="connsiteX26" fmla="*/ 2612212 w 8793939"/>
                  <a:gd name="connsiteY26" fmla="*/ 3429000 h 5004114"/>
                  <a:gd name="connsiteX27" fmla="*/ 3063062 w 8793939"/>
                  <a:gd name="connsiteY27" fmla="*/ 3638550 h 5004114"/>
                  <a:gd name="connsiteX28" fmla="*/ 3412312 w 8793939"/>
                  <a:gd name="connsiteY28" fmla="*/ 3867150 h 5004114"/>
                  <a:gd name="connsiteX29" fmla="*/ 3850464 w 8793939"/>
                  <a:gd name="connsiteY29" fmla="*/ 4156075 h 5004114"/>
                  <a:gd name="connsiteX30" fmla="*/ 4145739 w 8793939"/>
                  <a:gd name="connsiteY30" fmla="*/ 4432300 h 5004114"/>
                  <a:gd name="connsiteX31" fmla="*/ 4393389 w 8793939"/>
                  <a:gd name="connsiteY31" fmla="*/ 4984749 h 5004114"/>
                  <a:gd name="connsiteX32" fmla="*/ 6660339 w 8793939"/>
                  <a:gd name="connsiteY32" fmla="*/ 4660900 h 5004114"/>
                  <a:gd name="connsiteX33" fmla="*/ 7622364 w 8793939"/>
                  <a:gd name="connsiteY33" fmla="*/ 4194174 h 5004114"/>
                  <a:gd name="connsiteX34" fmla="*/ 8793939 w 8793939"/>
                  <a:gd name="connsiteY34" fmla="*/ 3489324 h 5004114"/>
                  <a:gd name="connsiteX35" fmla="*/ 8574864 w 8793939"/>
                  <a:gd name="connsiteY35" fmla="*/ 3289299 h 5004114"/>
                  <a:gd name="connsiteX36" fmla="*/ 7803339 w 8793939"/>
                  <a:gd name="connsiteY36" fmla="*/ 2946399 h 5004114"/>
                  <a:gd name="connsiteX37" fmla="*/ 6765112 w 8793939"/>
                  <a:gd name="connsiteY37" fmla="*/ 2254250 h 5004114"/>
                  <a:gd name="connsiteX38" fmla="*/ 6701612 w 8793939"/>
                  <a:gd name="connsiteY38" fmla="*/ 2114550 h 5004114"/>
                  <a:gd name="connsiteX39" fmla="*/ 6682562 w 8793939"/>
                  <a:gd name="connsiteY39" fmla="*/ 2032000 h 5004114"/>
                  <a:gd name="connsiteX40" fmla="*/ 6600012 w 8793939"/>
                  <a:gd name="connsiteY40" fmla="*/ 1949450 h 5004114"/>
                  <a:gd name="connsiteX41" fmla="*/ 6542862 w 8793939"/>
                  <a:gd name="connsiteY41" fmla="*/ 1854200 h 5004114"/>
                  <a:gd name="connsiteX42" fmla="*/ 6542862 w 8793939"/>
                  <a:gd name="connsiteY42" fmla="*/ 1816100 h 5004114"/>
                  <a:gd name="connsiteX43" fmla="*/ 6612712 w 8793939"/>
                  <a:gd name="connsiteY43" fmla="*/ 1771650 h 5004114"/>
                  <a:gd name="connsiteX44" fmla="*/ 6676212 w 8793939"/>
                  <a:gd name="connsiteY44" fmla="*/ 1727200 h 5004114"/>
                  <a:gd name="connsiteX45" fmla="*/ 6676212 w 8793939"/>
                  <a:gd name="connsiteY45" fmla="*/ 1676400 h 5004114"/>
                  <a:gd name="connsiteX46" fmla="*/ 6466662 w 8793939"/>
                  <a:gd name="connsiteY46" fmla="*/ 1574800 h 5004114"/>
                  <a:gd name="connsiteX47" fmla="*/ 6358712 w 8793939"/>
                  <a:gd name="connsiteY47" fmla="*/ 1492250 h 5004114"/>
                  <a:gd name="connsiteX48" fmla="*/ 6244412 w 8793939"/>
                  <a:gd name="connsiteY48" fmla="*/ 1435100 h 5004114"/>
                  <a:gd name="connsiteX49" fmla="*/ 6219012 w 8793939"/>
                  <a:gd name="connsiteY49" fmla="*/ 1384300 h 5004114"/>
                  <a:gd name="connsiteX50" fmla="*/ 6098362 w 8793939"/>
                  <a:gd name="connsiteY50" fmla="*/ 1301750 h 5004114"/>
                  <a:gd name="connsiteX51" fmla="*/ 5933262 w 8793939"/>
                  <a:gd name="connsiteY51" fmla="*/ 1219200 h 5004114"/>
                  <a:gd name="connsiteX52" fmla="*/ 5799912 w 8793939"/>
                  <a:gd name="connsiteY52" fmla="*/ 1117600 h 5004114"/>
                  <a:gd name="connsiteX53" fmla="*/ 5590362 w 8793939"/>
                  <a:gd name="connsiteY53" fmla="*/ 1054100 h 5004114"/>
                  <a:gd name="connsiteX54" fmla="*/ 5533212 w 8793939"/>
                  <a:gd name="connsiteY54" fmla="*/ 952500 h 5004114"/>
                  <a:gd name="connsiteX55" fmla="*/ 5469712 w 8793939"/>
                  <a:gd name="connsiteY55" fmla="*/ 831850 h 5004114"/>
                  <a:gd name="connsiteX56" fmla="*/ 5476062 w 8793939"/>
                  <a:gd name="connsiteY56" fmla="*/ 730250 h 5004114"/>
                  <a:gd name="connsiteX57" fmla="*/ 5444312 w 8793939"/>
                  <a:gd name="connsiteY57" fmla="*/ 666750 h 5004114"/>
                  <a:gd name="connsiteX58" fmla="*/ 5357795 w 8793939"/>
                  <a:gd name="connsiteY58" fmla="*/ 679449 h 5004114"/>
                  <a:gd name="connsiteX59" fmla="*/ 5217302 w 8793939"/>
                  <a:gd name="connsiteY59" fmla="*/ 741362 h 5004114"/>
                  <a:gd name="connsiteX60" fmla="*/ 5044262 w 8793939"/>
                  <a:gd name="connsiteY60" fmla="*/ 787400 h 5004114"/>
                  <a:gd name="connsiteX61" fmla="*/ 4882337 w 8793939"/>
                  <a:gd name="connsiteY61" fmla="*/ 840581 h 5004114"/>
                  <a:gd name="connsiteX62" fmla="*/ 4755339 w 8793939"/>
                  <a:gd name="connsiteY62" fmla="*/ 843755 h 5004114"/>
                  <a:gd name="connsiteX63" fmla="*/ 4656119 w 8793939"/>
                  <a:gd name="connsiteY63" fmla="*/ 825500 h 5004114"/>
                  <a:gd name="connsiteX64" fmla="*/ 4588652 w 8793939"/>
                  <a:gd name="connsiteY64" fmla="*/ 808037 h 5004114"/>
                  <a:gd name="connsiteX65" fmla="*/ 4400533 w 8793939"/>
                  <a:gd name="connsiteY65" fmla="*/ 803274 h 5004114"/>
                  <a:gd name="connsiteX66" fmla="*/ 4251305 w 8793939"/>
                  <a:gd name="connsiteY66" fmla="*/ 783431 h 5004114"/>
                  <a:gd name="connsiteX67" fmla="*/ 4098112 w 8793939"/>
                  <a:gd name="connsiteY67" fmla="*/ 736600 h 5004114"/>
                  <a:gd name="connsiteX68" fmla="*/ 3939362 w 8793939"/>
                  <a:gd name="connsiteY68" fmla="*/ 742950 h 5004114"/>
                  <a:gd name="connsiteX69" fmla="*/ 3609162 w 8793939"/>
                  <a:gd name="connsiteY69" fmla="*/ 780256 h 5004114"/>
                  <a:gd name="connsiteX70" fmla="*/ 3482162 w 8793939"/>
                  <a:gd name="connsiteY70" fmla="*/ 768350 h 5004114"/>
                  <a:gd name="connsiteX71" fmla="*/ 3482162 w 8793939"/>
                  <a:gd name="connsiteY71" fmla="*/ 768350 h 5004114"/>
                  <a:gd name="connsiteX72" fmla="*/ 3431364 w 8793939"/>
                  <a:gd name="connsiteY72" fmla="*/ 758030 h 5004114"/>
                  <a:gd name="connsiteX73" fmla="*/ 3317062 w 8793939"/>
                  <a:gd name="connsiteY73" fmla="*/ 819150 h 5004114"/>
                  <a:gd name="connsiteX74" fmla="*/ 3317062 w 8793939"/>
                  <a:gd name="connsiteY74" fmla="*/ 819150 h 5004114"/>
                  <a:gd name="connsiteX75" fmla="*/ 3215462 w 8793939"/>
                  <a:gd name="connsiteY75" fmla="*/ 850900 h 5004114"/>
                  <a:gd name="connsiteX76" fmla="*/ 3018612 w 8793939"/>
                  <a:gd name="connsiteY76" fmla="*/ 819150 h 5004114"/>
                  <a:gd name="connsiteX77" fmla="*/ 2770962 w 8793939"/>
                  <a:gd name="connsiteY77" fmla="*/ 768350 h 5004114"/>
                  <a:gd name="connsiteX78" fmla="*/ 2675712 w 8793939"/>
                  <a:gd name="connsiteY78" fmla="*/ 742950 h 5004114"/>
                  <a:gd name="connsiteX79" fmla="*/ 2523312 w 8793939"/>
                  <a:gd name="connsiteY79" fmla="*/ 539750 h 5004114"/>
                  <a:gd name="connsiteX80" fmla="*/ 2491562 w 8793939"/>
                  <a:gd name="connsiteY80" fmla="*/ 450850 h 5004114"/>
                  <a:gd name="connsiteX81" fmla="*/ 2345512 w 8793939"/>
                  <a:gd name="connsiteY81" fmla="*/ 387350 h 5004114"/>
                  <a:gd name="connsiteX82" fmla="*/ 2262962 w 8793939"/>
                  <a:gd name="connsiteY82" fmla="*/ 330200 h 5004114"/>
                  <a:gd name="connsiteX83" fmla="*/ 2059762 w 8793939"/>
                  <a:gd name="connsiteY83" fmla="*/ 260350 h 5004114"/>
                  <a:gd name="connsiteX84" fmla="*/ 1983562 w 8793939"/>
                  <a:gd name="connsiteY84" fmla="*/ 247650 h 5004114"/>
                  <a:gd name="connsiteX85" fmla="*/ 1907362 w 8793939"/>
                  <a:gd name="connsiteY85" fmla="*/ 95250 h 5004114"/>
                  <a:gd name="connsiteX86" fmla="*/ 1723212 w 8793939"/>
                  <a:gd name="connsiteY86" fmla="*/ 0 h 5004114"/>
                  <a:gd name="connsiteX0" fmla="*/ 1723212 w 8793939"/>
                  <a:gd name="connsiteY0" fmla="*/ 0 h 5004114"/>
                  <a:gd name="connsiteX1" fmla="*/ 1608912 w 8793939"/>
                  <a:gd name="connsiteY1" fmla="*/ 44450 h 5004114"/>
                  <a:gd name="connsiteX2" fmla="*/ 1456512 w 8793939"/>
                  <a:gd name="connsiteY2" fmla="*/ 76200 h 5004114"/>
                  <a:gd name="connsiteX3" fmla="*/ 1354912 w 8793939"/>
                  <a:gd name="connsiteY3" fmla="*/ 101600 h 5004114"/>
                  <a:gd name="connsiteX4" fmla="*/ 1145362 w 8793939"/>
                  <a:gd name="connsiteY4" fmla="*/ 165100 h 5004114"/>
                  <a:gd name="connsiteX5" fmla="*/ 796112 w 8793939"/>
                  <a:gd name="connsiteY5" fmla="*/ 361950 h 5004114"/>
                  <a:gd name="connsiteX6" fmla="*/ 650062 w 8793939"/>
                  <a:gd name="connsiteY6" fmla="*/ 419100 h 5004114"/>
                  <a:gd name="connsiteX7" fmla="*/ 497662 w 8793939"/>
                  <a:gd name="connsiteY7" fmla="*/ 482600 h 5004114"/>
                  <a:gd name="connsiteX8" fmla="*/ 440512 w 8793939"/>
                  <a:gd name="connsiteY8" fmla="*/ 520700 h 5004114"/>
                  <a:gd name="connsiteX9" fmla="*/ 446862 w 8793939"/>
                  <a:gd name="connsiteY9" fmla="*/ 520700 h 5004114"/>
                  <a:gd name="connsiteX10" fmla="*/ 221437 w 8793939"/>
                  <a:gd name="connsiteY10" fmla="*/ 679450 h 5004114"/>
                  <a:gd name="connsiteX11" fmla="*/ 116664 w 8793939"/>
                  <a:gd name="connsiteY11" fmla="*/ 812800 h 5004114"/>
                  <a:gd name="connsiteX12" fmla="*/ 40462 w 8793939"/>
                  <a:gd name="connsiteY12" fmla="*/ 952500 h 5004114"/>
                  <a:gd name="connsiteX13" fmla="*/ 2364 w 8793939"/>
                  <a:gd name="connsiteY13" fmla="*/ 1155700 h 5004114"/>
                  <a:gd name="connsiteX14" fmla="*/ 208737 w 8793939"/>
                  <a:gd name="connsiteY14" fmla="*/ 1473200 h 5004114"/>
                  <a:gd name="connsiteX15" fmla="*/ 459562 w 8793939"/>
                  <a:gd name="connsiteY15" fmla="*/ 1606550 h 5004114"/>
                  <a:gd name="connsiteX16" fmla="*/ 719912 w 8793939"/>
                  <a:gd name="connsiteY16" fmla="*/ 1771650 h 5004114"/>
                  <a:gd name="connsiteX17" fmla="*/ 802462 w 8793939"/>
                  <a:gd name="connsiteY17" fmla="*/ 1885950 h 5004114"/>
                  <a:gd name="connsiteX18" fmla="*/ 929462 w 8793939"/>
                  <a:gd name="connsiteY18" fmla="*/ 1987550 h 5004114"/>
                  <a:gd name="connsiteX19" fmla="*/ 1139012 w 8793939"/>
                  <a:gd name="connsiteY19" fmla="*/ 2076450 h 5004114"/>
                  <a:gd name="connsiteX20" fmla="*/ 1412062 w 8793939"/>
                  <a:gd name="connsiteY20" fmla="*/ 2178050 h 5004114"/>
                  <a:gd name="connsiteX21" fmla="*/ 1558112 w 8793939"/>
                  <a:gd name="connsiteY21" fmla="*/ 2286000 h 5004114"/>
                  <a:gd name="connsiteX22" fmla="*/ 1704162 w 8793939"/>
                  <a:gd name="connsiteY22" fmla="*/ 2419350 h 5004114"/>
                  <a:gd name="connsiteX23" fmla="*/ 1901012 w 8793939"/>
                  <a:gd name="connsiteY23" fmla="*/ 2755900 h 5004114"/>
                  <a:gd name="connsiteX24" fmla="*/ 2059762 w 8793939"/>
                  <a:gd name="connsiteY24" fmla="*/ 2984500 h 5004114"/>
                  <a:gd name="connsiteX25" fmla="*/ 2364562 w 8793939"/>
                  <a:gd name="connsiteY25" fmla="*/ 3251200 h 5004114"/>
                  <a:gd name="connsiteX26" fmla="*/ 2612212 w 8793939"/>
                  <a:gd name="connsiteY26" fmla="*/ 3429000 h 5004114"/>
                  <a:gd name="connsiteX27" fmla="*/ 3063062 w 8793939"/>
                  <a:gd name="connsiteY27" fmla="*/ 3638550 h 5004114"/>
                  <a:gd name="connsiteX28" fmla="*/ 3412312 w 8793939"/>
                  <a:gd name="connsiteY28" fmla="*/ 3867150 h 5004114"/>
                  <a:gd name="connsiteX29" fmla="*/ 3850464 w 8793939"/>
                  <a:gd name="connsiteY29" fmla="*/ 4156075 h 5004114"/>
                  <a:gd name="connsiteX30" fmla="*/ 4145739 w 8793939"/>
                  <a:gd name="connsiteY30" fmla="*/ 4432300 h 5004114"/>
                  <a:gd name="connsiteX31" fmla="*/ 4393389 w 8793939"/>
                  <a:gd name="connsiteY31" fmla="*/ 4984749 h 5004114"/>
                  <a:gd name="connsiteX32" fmla="*/ 6660339 w 8793939"/>
                  <a:gd name="connsiteY32" fmla="*/ 4660900 h 5004114"/>
                  <a:gd name="connsiteX33" fmla="*/ 7622364 w 8793939"/>
                  <a:gd name="connsiteY33" fmla="*/ 4194174 h 5004114"/>
                  <a:gd name="connsiteX34" fmla="*/ 8793939 w 8793939"/>
                  <a:gd name="connsiteY34" fmla="*/ 3489324 h 5004114"/>
                  <a:gd name="connsiteX35" fmla="*/ 8574864 w 8793939"/>
                  <a:gd name="connsiteY35" fmla="*/ 3289299 h 5004114"/>
                  <a:gd name="connsiteX36" fmla="*/ 7803339 w 8793939"/>
                  <a:gd name="connsiteY36" fmla="*/ 2946399 h 5004114"/>
                  <a:gd name="connsiteX37" fmla="*/ 6765112 w 8793939"/>
                  <a:gd name="connsiteY37" fmla="*/ 2254250 h 5004114"/>
                  <a:gd name="connsiteX38" fmla="*/ 6701612 w 8793939"/>
                  <a:gd name="connsiteY38" fmla="*/ 2114550 h 5004114"/>
                  <a:gd name="connsiteX39" fmla="*/ 6682562 w 8793939"/>
                  <a:gd name="connsiteY39" fmla="*/ 2032000 h 5004114"/>
                  <a:gd name="connsiteX40" fmla="*/ 6600012 w 8793939"/>
                  <a:gd name="connsiteY40" fmla="*/ 1949450 h 5004114"/>
                  <a:gd name="connsiteX41" fmla="*/ 6542862 w 8793939"/>
                  <a:gd name="connsiteY41" fmla="*/ 1854200 h 5004114"/>
                  <a:gd name="connsiteX42" fmla="*/ 6542862 w 8793939"/>
                  <a:gd name="connsiteY42" fmla="*/ 1816100 h 5004114"/>
                  <a:gd name="connsiteX43" fmla="*/ 6612712 w 8793939"/>
                  <a:gd name="connsiteY43" fmla="*/ 1771650 h 5004114"/>
                  <a:gd name="connsiteX44" fmla="*/ 6676212 w 8793939"/>
                  <a:gd name="connsiteY44" fmla="*/ 1727200 h 5004114"/>
                  <a:gd name="connsiteX45" fmla="*/ 6676212 w 8793939"/>
                  <a:gd name="connsiteY45" fmla="*/ 1676400 h 5004114"/>
                  <a:gd name="connsiteX46" fmla="*/ 6466662 w 8793939"/>
                  <a:gd name="connsiteY46" fmla="*/ 1574800 h 5004114"/>
                  <a:gd name="connsiteX47" fmla="*/ 6358712 w 8793939"/>
                  <a:gd name="connsiteY47" fmla="*/ 1492250 h 5004114"/>
                  <a:gd name="connsiteX48" fmla="*/ 6244412 w 8793939"/>
                  <a:gd name="connsiteY48" fmla="*/ 1435100 h 5004114"/>
                  <a:gd name="connsiteX49" fmla="*/ 6219012 w 8793939"/>
                  <a:gd name="connsiteY49" fmla="*/ 1384300 h 5004114"/>
                  <a:gd name="connsiteX50" fmla="*/ 6098362 w 8793939"/>
                  <a:gd name="connsiteY50" fmla="*/ 1301750 h 5004114"/>
                  <a:gd name="connsiteX51" fmla="*/ 5933262 w 8793939"/>
                  <a:gd name="connsiteY51" fmla="*/ 1219200 h 5004114"/>
                  <a:gd name="connsiteX52" fmla="*/ 5799912 w 8793939"/>
                  <a:gd name="connsiteY52" fmla="*/ 1117600 h 5004114"/>
                  <a:gd name="connsiteX53" fmla="*/ 5590362 w 8793939"/>
                  <a:gd name="connsiteY53" fmla="*/ 1054100 h 5004114"/>
                  <a:gd name="connsiteX54" fmla="*/ 5533212 w 8793939"/>
                  <a:gd name="connsiteY54" fmla="*/ 952500 h 5004114"/>
                  <a:gd name="connsiteX55" fmla="*/ 5469712 w 8793939"/>
                  <a:gd name="connsiteY55" fmla="*/ 831850 h 5004114"/>
                  <a:gd name="connsiteX56" fmla="*/ 5476062 w 8793939"/>
                  <a:gd name="connsiteY56" fmla="*/ 730250 h 5004114"/>
                  <a:gd name="connsiteX57" fmla="*/ 5444312 w 8793939"/>
                  <a:gd name="connsiteY57" fmla="*/ 666750 h 5004114"/>
                  <a:gd name="connsiteX58" fmla="*/ 5357795 w 8793939"/>
                  <a:gd name="connsiteY58" fmla="*/ 679449 h 5004114"/>
                  <a:gd name="connsiteX59" fmla="*/ 5217302 w 8793939"/>
                  <a:gd name="connsiteY59" fmla="*/ 741362 h 5004114"/>
                  <a:gd name="connsiteX60" fmla="*/ 5044262 w 8793939"/>
                  <a:gd name="connsiteY60" fmla="*/ 787400 h 5004114"/>
                  <a:gd name="connsiteX61" fmla="*/ 4882337 w 8793939"/>
                  <a:gd name="connsiteY61" fmla="*/ 840581 h 5004114"/>
                  <a:gd name="connsiteX62" fmla="*/ 4755339 w 8793939"/>
                  <a:gd name="connsiteY62" fmla="*/ 843755 h 5004114"/>
                  <a:gd name="connsiteX63" fmla="*/ 4656119 w 8793939"/>
                  <a:gd name="connsiteY63" fmla="*/ 825500 h 5004114"/>
                  <a:gd name="connsiteX64" fmla="*/ 4588652 w 8793939"/>
                  <a:gd name="connsiteY64" fmla="*/ 808037 h 5004114"/>
                  <a:gd name="connsiteX65" fmla="*/ 4400533 w 8793939"/>
                  <a:gd name="connsiteY65" fmla="*/ 803274 h 5004114"/>
                  <a:gd name="connsiteX66" fmla="*/ 4251305 w 8793939"/>
                  <a:gd name="connsiteY66" fmla="*/ 783431 h 5004114"/>
                  <a:gd name="connsiteX67" fmla="*/ 4098112 w 8793939"/>
                  <a:gd name="connsiteY67" fmla="*/ 736600 h 5004114"/>
                  <a:gd name="connsiteX68" fmla="*/ 3939362 w 8793939"/>
                  <a:gd name="connsiteY68" fmla="*/ 742950 h 5004114"/>
                  <a:gd name="connsiteX69" fmla="*/ 3609162 w 8793939"/>
                  <a:gd name="connsiteY69" fmla="*/ 780256 h 5004114"/>
                  <a:gd name="connsiteX70" fmla="*/ 3543283 w 8793939"/>
                  <a:gd name="connsiteY70" fmla="*/ 786605 h 5004114"/>
                  <a:gd name="connsiteX71" fmla="*/ 3482162 w 8793939"/>
                  <a:gd name="connsiteY71" fmla="*/ 768350 h 5004114"/>
                  <a:gd name="connsiteX72" fmla="*/ 3482162 w 8793939"/>
                  <a:gd name="connsiteY72" fmla="*/ 768350 h 5004114"/>
                  <a:gd name="connsiteX73" fmla="*/ 3431364 w 8793939"/>
                  <a:gd name="connsiteY73" fmla="*/ 758030 h 5004114"/>
                  <a:gd name="connsiteX74" fmla="*/ 3317062 w 8793939"/>
                  <a:gd name="connsiteY74" fmla="*/ 819150 h 5004114"/>
                  <a:gd name="connsiteX75" fmla="*/ 3317062 w 8793939"/>
                  <a:gd name="connsiteY75" fmla="*/ 819150 h 5004114"/>
                  <a:gd name="connsiteX76" fmla="*/ 3215462 w 8793939"/>
                  <a:gd name="connsiteY76" fmla="*/ 850900 h 5004114"/>
                  <a:gd name="connsiteX77" fmla="*/ 3018612 w 8793939"/>
                  <a:gd name="connsiteY77" fmla="*/ 819150 h 5004114"/>
                  <a:gd name="connsiteX78" fmla="*/ 2770962 w 8793939"/>
                  <a:gd name="connsiteY78" fmla="*/ 768350 h 5004114"/>
                  <a:gd name="connsiteX79" fmla="*/ 2675712 w 8793939"/>
                  <a:gd name="connsiteY79" fmla="*/ 742950 h 5004114"/>
                  <a:gd name="connsiteX80" fmla="*/ 2523312 w 8793939"/>
                  <a:gd name="connsiteY80" fmla="*/ 539750 h 5004114"/>
                  <a:gd name="connsiteX81" fmla="*/ 2491562 w 8793939"/>
                  <a:gd name="connsiteY81" fmla="*/ 450850 h 5004114"/>
                  <a:gd name="connsiteX82" fmla="*/ 2345512 w 8793939"/>
                  <a:gd name="connsiteY82" fmla="*/ 387350 h 5004114"/>
                  <a:gd name="connsiteX83" fmla="*/ 2262962 w 8793939"/>
                  <a:gd name="connsiteY83" fmla="*/ 330200 h 5004114"/>
                  <a:gd name="connsiteX84" fmla="*/ 2059762 w 8793939"/>
                  <a:gd name="connsiteY84" fmla="*/ 260350 h 5004114"/>
                  <a:gd name="connsiteX85" fmla="*/ 1983562 w 8793939"/>
                  <a:gd name="connsiteY85" fmla="*/ 247650 h 5004114"/>
                  <a:gd name="connsiteX86" fmla="*/ 1907362 w 8793939"/>
                  <a:gd name="connsiteY86" fmla="*/ 95250 h 5004114"/>
                  <a:gd name="connsiteX87" fmla="*/ 1723212 w 8793939"/>
                  <a:gd name="connsiteY87" fmla="*/ 0 h 5004114"/>
                  <a:gd name="connsiteX0" fmla="*/ 1723212 w 8793939"/>
                  <a:gd name="connsiteY0" fmla="*/ 0 h 5004114"/>
                  <a:gd name="connsiteX1" fmla="*/ 1608912 w 8793939"/>
                  <a:gd name="connsiteY1" fmla="*/ 44450 h 5004114"/>
                  <a:gd name="connsiteX2" fmla="*/ 1456512 w 8793939"/>
                  <a:gd name="connsiteY2" fmla="*/ 76200 h 5004114"/>
                  <a:gd name="connsiteX3" fmla="*/ 1354912 w 8793939"/>
                  <a:gd name="connsiteY3" fmla="*/ 101600 h 5004114"/>
                  <a:gd name="connsiteX4" fmla="*/ 1145362 w 8793939"/>
                  <a:gd name="connsiteY4" fmla="*/ 165100 h 5004114"/>
                  <a:gd name="connsiteX5" fmla="*/ 796112 w 8793939"/>
                  <a:gd name="connsiteY5" fmla="*/ 361950 h 5004114"/>
                  <a:gd name="connsiteX6" fmla="*/ 650062 w 8793939"/>
                  <a:gd name="connsiteY6" fmla="*/ 419100 h 5004114"/>
                  <a:gd name="connsiteX7" fmla="*/ 497662 w 8793939"/>
                  <a:gd name="connsiteY7" fmla="*/ 482600 h 5004114"/>
                  <a:gd name="connsiteX8" fmla="*/ 440512 w 8793939"/>
                  <a:gd name="connsiteY8" fmla="*/ 520700 h 5004114"/>
                  <a:gd name="connsiteX9" fmla="*/ 446862 w 8793939"/>
                  <a:gd name="connsiteY9" fmla="*/ 520700 h 5004114"/>
                  <a:gd name="connsiteX10" fmla="*/ 221437 w 8793939"/>
                  <a:gd name="connsiteY10" fmla="*/ 679450 h 5004114"/>
                  <a:gd name="connsiteX11" fmla="*/ 116664 w 8793939"/>
                  <a:gd name="connsiteY11" fmla="*/ 812800 h 5004114"/>
                  <a:gd name="connsiteX12" fmla="*/ 40462 w 8793939"/>
                  <a:gd name="connsiteY12" fmla="*/ 952500 h 5004114"/>
                  <a:gd name="connsiteX13" fmla="*/ 2364 w 8793939"/>
                  <a:gd name="connsiteY13" fmla="*/ 1155700 h 5004114"/>
                  <a:gd name="connsiteX14" fmla="*/ 208737 w 8793939"/>
                  <a:gd name="connsiteY14" fmla="*/ 1473200 h 5004114"/>
                  <a:gd name="connsiteX15" fmla="*/ 459562 w 8793939"/>
                  <a:gd name="connsiteY15" fmla="*/ 1606550 h 5004114"/>
                  <a:gd name="connsiteX16" fmla="*/ 719912 w 8793939"/>
                  <a:gd name="connsiteY16" fmla="*/ 1771650 h 5004114"/>
                  <a:gd name="connsiteX17" fmla="*/ 802462 w 8793939"/>
                  <a:gd name="connsiteY17" fmla="*/ 1885950 h 5004114"/>
                  <a:gd name="connsiteX18" fmla="*/ 929462 w 8793939"/>
                  <a:gd name="connsiteY18" fmla="*/ 1987550 h 5004114"/>
                  <a:gd name="connsiteX19" fmla="*/ 1139012 w 8793939"/>
                  <a:gd name="connsiteY19" fmla="*/ 2076450 h 5004114"/>
                  <a:gd name="connsiteX20" fmla="*/ 1412062 w 8793939"/>
                  <a:gd name="connsiteY20" fmla="*/ 2178050 h 5004114"/>
                  <a:gd name="connsiteX21" fmla="*/ 1558112 w 8793939"/>
                  <a:gd name="connsiteY21" fmla="*/ 2286000 h 5004114"/>
                  <a:gd name="connsiteX22" fmla="*/ 1704162 w 8793939"/>
                  <a:gd name="connsiteY22" fmla="*/ 2419350 h 5004114"/>
                  <a:gd name="connsiteX23" fmla="*/ 1901012 w 8793939"/>
                  <a:gd name="connsiteY23" fmla="*/ 2755900 h 5004114"/>
                  <a:gd name="connsiteX24" fmla="*/ 2059762 w 8793939"/>
                  <a:gd name="connsiteY24" fmla="*/ 2984500 h 5004114"/>
                  <a:gd name="connsiteX25" fmla="*/ 2364562 w 8793939"/>
                  <a:gd name="connsiteY25" fmla="*/ 3251200 h 5004114"/>
                  <a:gd name="connsiteX26" fmla="*/ 2612212 w 8793939"/>
                  <a:gd name="connsiteY26" fmla="*/ 3429000 h 5004114"/>
                  <a:gd name="connsiteX27" fmla="*/ 3063062 w 8793939"/>
                  <a:gd name="connsiteY27" fmla="*/ 3638550 h 5004114"/>
                  <a:gd name="connsiteX28" fmla="*/ 3412312 w 8793939"/>
                  <a:gd name="connsiteY28" fmla="*/ 3867150 h 5004114"/>
                  <a:gd name="connsiteX29" fmla="*/ 3850464 w 8793939"/>
                  <a:gd name="connsiteY29" fmla="*/ 4156075 h 5004114"/>
                  <a:gd name="connsiteX30" fmla="*/ 4145739 w 8793939"/>
                  <a:gd name="connsiteY30" fmla="*/ 4432300 h 5004114"/>
                  <a:gd name="connsiteX31" fmla="*/ 4393389 w 8793939"/>
                  <a:gd name="connsiteY31" fmla="*/ 4984749 h 5004114"/>
                  <a:gd name="connsiteX32" fmla="*/ 6660339 w 8793939"/>
                  <a:gd name="connsiteY32" fmla="*/ 4660900 h 5004114"/>
                  <a:gd name="connsiteX33" fmla="*/ 7622364 w 8793939"/>
                  <a:gd name="connsiteY33" fmla="*/ 4194174 h 5004114"/>
                  <a:gd name="connsiteX34" fmla="*/ 8793939 w 8793939"/>
                  <a:gd name="connsiteY34" fmla="*/ 3489324 h 5004114"/>
                  <a:gd name="connsiteX35" fmla="*/ 8574864 w 8793939"/>
                  <a:gd name="connsiteY35" fmla="*/ 3289299 h 5004114"/>
                  <a:gd name="connsiteX36" fmla="*/ 7803339 w 8793939"/>
                  <a:gd name="connsiteY36" fmla="*/ 2946399 h 5004114"/>
                  <a:gd name="connsiteX37" fmla="*/ 6765112 w 8793939"/>
                  <a:gd name="connsiteY37" fmla="*/ 2254250 h 5004114"/>
                  <a:gd name="connsiteX38" fmla="*/ 6701612 w 8793939"/>
                  <a:gd name="connsiteY38" fmla="*/ 2114550 h 5004114"/>
                  <a:gd name="connsiteX39" fmla="*/ 6682562 w 8793939"/>
                  <a:gd name="connsiteY39" fmla="*/ 2032000 h 5004114"/>
                  <a:gd name="connsiteX40" fmla="*/ 6600012 w 8793939"/>
                  <a:gd name="connsiteY40" fmla="*/ 1949450 h 5004114"/>
                  <a:gd name="connsiteX41" fmla="*/ 6542862 w 8793939"/>
                  <a:gd name="connsiteY41" fmla="*/ 1854200 h 5004114"/>
                  <a:gd name="connsiteX42" fmla="*/ 6542862 w 8793939"/>
                  <a:gd name="connsiteY42" fmla="*/ 1816100 h 5004114"/>
                  <a:gd name="connsiteX43" fmla="*/ 6612712 w 8793939"/>
                  <a:gd name="connsiteY43" fmla="*/ 1771650 h 5004114"/>
                  <a:gd name="connsiteX44" fmla="*/ 6676212 w 8793939"/>
                  <a:gd name="connsiteY44" fmla="*/ 1727200 h 5004114"/>
                  <a:gd name="connsiteX45" fmla="*/ 6676212 w 8793939"/>
                  <a:gd name="connsiteY45" fmla="*/ 1676400 h 5004114"/>
                  <a:gd name="connsiteX46" fmla="*/ 6466662 w 8793939"/>
                  <a:gd name="connsiteY46" fmla="*/ 1574800 h 5004114"/>
                  <a:gd name="connsiteX47" fmla="*/ 6358712 w 8793939"/>
                  <a:gd name="connsiteY47" fmla="*/ 1492250 h 5004114"/>
                  <a:gd name="connsiteX48" fmla="*/ 6244412 w 8793939"/>
                  <a:gd name="connsiteY48" fmla="*/ 1435100 h 5004114"/>
                  <a:gd name="connsiteX49" fmla="*/ 6219012 w 8793939"/>
                  <a:gd name="connsiteY49" fmla="*/ 1384300 h 5004114"/>
                  <a:gd name="connsiteX50" fmla="*/ 6098362 w 8793939"/>
                  <a:gd name="connsiteY50" fmla="*/ 1301750 h 5004114"/>
                  <a:gd name="connsiteX51" fmla="*/ 5933262 w 8793939"/>
                  <a:gd name="connsiteY51" fmla="*/ 1219200 h 5004114"/>
                  <a:gd name="connsiteX52" fmla="*/ 5799912 w 8793939"/>
                  <a:gd name="connsiteY52" fmla="*/ 1117600 h 5004114"/>
                  <a:gd name="connsiteX53" fmla="*/ 5590362 w 8793939"/>
                  <a:gd name="connsiteY53" fmla="*/ 1054100 h 5004114"/>
                  <a:gd name="connsiteX54" fmla="*/ 5533212 w 8793939"/>
                  <a:gd name="connsiteY54" fmla="*/ 952500 h 5004114"/>
                  <a:gd name="connsiteX55" fmla="*/ 5469712 w 8793939"/>
                  <a:gd name="connsiteY55" fmla="*/ 831850 h 5004114"/>
                  <a:gd name="connsiteX56" fmla="*/ 5476062 w 8793939"/>
                  <a:gd name="connsiteY56" fmla="*/ 730250 h 5004114"/>
                  <a:gd name="connsiteX57" fmla="*/ 5444312 w 8793939"/>
                  <a:gd name="connsiteY57" fmla="*/ 666750 h 5004114"/>
                  <a:gd name="connsiteX58" fmla="*/ 5357795 w 8793939"/>
                  <a:gd name="connsiteY58" fmla="*/ 679449 h 5004114"/>
                  <a:gd name="connsiteX59" fmla="*/ 5217302 w 8793939"/>
                  <a:gd name="connsiteY59" fmla="*/ 741362 h 5004114"/>
                  <a:gd name="connsiteX60" fmla="*/ 5044262 w 8793939"/>
                  <a:gd name="connsiteY60" fmla="*/ 787400 h 5004114"/>
                  <a:gd name="connsiteX61" fmla="*/ 4882337 w 8793939"/>
                  <a:gd name="connsiteY61" fmla="*/ 840581 h 5004114"/>
                  <a:gd name="connsiteX62" fmla="*/ 4755339 w 8793939"/>
                  <a:gd name="connsiteY62" fmla="*/ 843755 h 5004114"/>
                  <a:gd name="connsiteX63" fmla="*/ 4656119 w 8793939"/>
                  <a:gd name="connsiteY63" fmla="*/ 825500 h 5004114"/>
                  <a:gd name="connsiteX64" fmla="*/ 4588652 w 8793939"/>
                  <a:gd name="connsiteY64" fmla="*/ 808037 h 5004114"/>
                  <a:gd name="connsiteX65" fmla="*/ 4400533 w 8793939"/>
                  <a:gd name="connsiteY65" fmla="*/ 803274 h 5004114"/>
                  <a:gd name="connsiteX66" fmla="*/ 4251305 w 8793939"/>
                  <a:gd name="connsiteY66" fmla="*/ 783431 h 5004114"/>
                  <a:gd name="connsiteX67" fmla="*/ 4098112 w 8793939"/>
                  <a:gd name="connsiteY67" fmla="*/ 736600 h 5004114"/>
                  <a:gd name="connsiteX68" fmla="*/ 3939362 w 8793939"/>
                  <a:gd name="connsiteY68" fmla="*/ 742950 h 5004114"/>
                  <a:gd name="connsiteX69" fmla="*/ 3609162 w 8793939"/>
                  <a:gd name="connsiteY69" fmla="*/ 780256 h 5004114"/>
                  <a:gd name="connsiteX70" fmla="*/ 3543283 w 8793939"/>
                  <a:gd name="connsiteY70" fmla="*/ 786605 h 5004114"/>
                  <a:gd name="connsiteX71" fmla="*/ 3482162 w 8793939"/>
                  <a:gd name="connsiteY71" fmla="*/ 768350 h 5004114"/>
                  <a:gd name="connsiteX72" fmla="*/ 3482162 w 8793939"/>
                  <a:gd name="connsiteY72" fmla="*/ 768350 h 5004114"/>
                  <a:gd name="connsiteX73" fmla="*/ 3431364 w 8793939"/>
                  <a:gd name="connsiteY73" fmla="*/ 758030 h 5004114"/>
                  <a:gd name="connsiteX74" fmla="*/ 3317062 w 8793939"/>
                  <a:gd name="connsiteY74" fmla="*/ 819150 h 5004114"/>
                  <a:gd name="connsiteX75" fmla="*/ 3317062 w 8793939"/>
                  <a:gd name="connsiteY75" fmla="*/ 819150 h 5004114"/>
                  <a:gd name="connsiteX76" fmla="*/ 3234512 w 8793939"/>
                  <a:gd name="connsiteY76" fmla="*/ 855662 h 5004114"/>
                  <a:gd name="connsiteX77" fmla="*/ 3018612 w 8793939"/>
                  <a:gd name="connsiteY77" fmla="*/ 819150 h 5004114"/>
                  <a:gd name="connsiteX78" fmla="*/ 2770962 w 8793939"/>
                  <a:gd name="connsiteY78" fmla="*/ 768350 h 5004114"/>
                  <a:gd name="connsiteX79" fmla="*/ 2675712 w 8793939"/>
                  <a:gd name="connsiteY79" fmla="*/ 742950 h 5004114"/>
                  <a:gd name="connsiteX80" fmla="*/ 2523312 w 8793939"/>
                  <a:gd name="connsiteY80" fmla="*/ 539750 h 5004114"/>
                  <a:gd name="connsiteX81" fmla="*/ 2491562 w 8793939"/>
                  <a:gd name="connsiteY81" fmla="*/ 450850 h 5004114"/>
                  <a:gd name="connsiteX82" fmla="*/ 2345512 w 8793939"/>
                  <a:gd name="connsiteY82" fmla="*/ 387350 h 5004114"/>
                  <a:gd name="connsiteX83" fmla="*/ 2262962 w 8793939"/>
                  <a:gd name="connsiteY83" fmla="*/ 330200 h 5004114"/>
                  <a:gd name="connsiteX84" fmla="*/ 2059762 w 8793939"/>
                  <a:gd name="connsiteY84" fmla="*/ 260350 h 5004114"/>
                  <a:gd name="connsiteX85" fmla="*/ 1983562 w 8793939"/>
                  <a:gd name="connsiteY85" fmla="*/ 247650 h 5004114"/>
                  <a:gd name="connsiteX86" fmla="*/ 1907362 w 8793939"/>
                  <a:gd name="connsiteY86" fmla="*/ 95250 h 5004114"/>
                  <a:gd name="connsiteX87" fmla="*/ 1723212 w 8793939"/>
                  <a:gd name="connsiteY87" fmla="*/ 0 h 5004114"/>
                  <a:gd name="connsiteX0" fmla="*/ 1723212 w 8793939"/>
                  <a:gd name="connsiteY0" fmla="*/ 0 h 5004114"/>
                  <a:gd name="connsiteX1" fmla="*/ 1608912 w 8793939"/>
                  <a:gd name="connsiteY1" fmla="*/ 44450 h 5004114"/>
                  <a:gd name="connsiteX2" fmla="*/ 1456512 w 8793939"/>
                  <a:gd name="connsiteY2" fmla="*/ 76200 h 5004114"/>
                  <a:gd name="connsiteX3" fmla="*/ 1354912 w 8793939"/>
                  <a:gd name="connsiteY3" fmla="*/ 101600 h 5004114"/>
                  <a:gd name="connsiteX4" fmla="*/ 1145362 w 8793939"/>
                  <a:gd name="connsiteY4" fmla="*/ 165100 h 5004114"/>
                  <a:gd name="connsiteX5" fmla="*/ 796112 w 8793939"/>
                  <a:gd name="connsiteY5" fmla="*/ 361950 h 5004114"/>
                  <a:gd name="connsiteX6" fmla="*/ 650062 w 8793939"/>
                  <a:gd name="connsiteY6" fmla="*/ 419100 h 5004114"/>
                  <a:gd name="connsiteX7" fmla="*/ 497662 w 8793939"/>
                  <a:gd name="connsiteY7" fmla="*/ 482600 h 5004114"/>
                  <a:gd name="connsiteX8" fmla="*/ 440512 w 8793939"/>
                  <a:gd name="connsiteY8" fmla="*/ 520700 h 5004114"/>
                  <a:gd name="connsiteX9" fmla="*/ 446862 w 8793939"/>
                  <a:gd name="connsiteY9" fmla="*/ 520700 h 5004114"/>
                  <a:gd name="connsiteX10" fmla="*/ 221437 w 8793939"/>
                  <a:gd name="connsiteY10" fmla="*/ 679450 h 5004114"/>
                  <a:gd name="connsiteX11" fmla="*/ 116664 w 8793939"/>
                  <a:gd name="connsiteY11" fmla="*/ 812800 h 5004114"/>
                  <a:gd name="connsiteX12" fmla="*/ 40462 w 8793939"/>
                  <a:gd name="connsiteY12" fmla="*/ 952500 h 5004114"/>
                  <a:gd name="connsiteX13" fmla="*/ 2364 w 8793939"/>
                  <a:gd name="connsiteY13" fmla="*/ 1155700 h 5004114"/>
                  <a:gd name="connsiteX14" fmla="*/ 208737 w 8793939"/>
                  <a:gd name="connsiteY14" fmla="*/ 1473200 h 5004114"/>
                  <a:gd name="connsiteX15" fmla="*/ 459562 w 8793939"/>
                  <a:gd name="connsiteY15" fmla="*/ 1606550 h 5004114"/>
                  <a:gd name="connsiteX16" fmla="*/ 719912 w 8793939"/>
                  <a:gd name="connsiteY16" fmla="*/ 1771650 h 5004114"/>
                  <a:gd name="connsiteX17" fmla="*/ 802462 w 8793939"/>
                  <a:gd name="connsiteY17" fmla="*/ 1885950 h 5004114"/>
                  <a:gd name="connsiteX18" fmla="*/ 929462 w 8793939"/>
                  <a:gd name="connsiteY18" fmla="*/ 1987550 h 5004114"/>
                  <a:gd name="connsiteX19" fmla="*/ 1139012 w 8793939"/>
                  <a:gd name="connsiteY19" fmla="*/ 2076450 h 5004114"/>
                  <a:gd name="connsiteX20" fmla="*/ 1412062 w 8793939"/>
                  <a:gd name="connsiteY20" fmla="*/ 2178050 h 5004114"/>
                  <a:gd name="connsiteX21" fmla="*/ 1558112 w 8793939"/>
                  <a:gd name="connsiteY21" fmla="*/ 2286000 h 5004114"/>
                  <a:gd name="connsiteX22" fmla="*/ 1704162 w 8793939"/>
                  <a:gd name="connsiteY22" fmla="*/ 2419350 h 5004114"/>
                  <a:gd name="connsiteX23" fmla="*/ 1901012 w 8793939"/>
                  <a:gd name="connsiteY23" fmla="*/ 2755900 h 5004114"/>
                  <a:gd name="connsiteX24" fmla="*/ 2059762 w 8793939"/>
                  <a:gd name="connsiteY24" fmla="*/ 2984500 h 5004114"/>
                  <a:gd name="connsiteX25" fmla="*/ 2364562 w 8793939"/>
                  <a:gd name="connsiteY25" fmla="*/ 3251200 h 5004114"/>
                  <a:gd name="connsiteX26" fmla="*/ 2612212 w 8793939"/>
                  <a:gd name="connsiteY26" fmla="*/ 3429000 h 5004114"/>
                  <a:gd name="connsiteX27" fmla="*/ 3063062 w 8793939"/>
                  <a:gd name="connsiteY27" fmla="*/ 3638550 h 5004114"/>
                  <a:gd name="connsiteX28" fmla="*/ 3412312 w 8793939"/>
                  <a:gd name="connsiteY28" fmla="*/ 3867150 h 5004114"/>
                  <a:gd name="connsiteX29" fmla="*/ 3850464 w 8793939"/>
                  <a:gd name="connsiteY29" fmla="*/ 4156075 h 5004114"/>
                  <a:gd name="connsiteX30" fmla="*/ 4145739 w 8793939"/>
                  <a:gd name="connsiteY30" fmla="*/ 4432300 h 5004114"/>
                  <a:gd name="connsiteX31" fmla="*/ 4393389 w 8793939"/>
                  <a:gd name="connsiteY31" fmla="*/ 4984749 h 5004114"/>
                  <a:gd name="connsiteX32" fmla="*/ 6660339 w 8793939"/>
                  <a:gd name="connsiteY32" fmla="*/ 4660900 h 5004114"/>
                  <a:gd name="connsiteX33" fmla="*/ 7622364 w 8793939"/>
                  <a:gd name="connsiteY33" fmla="*/ 4194174 h 5004114"/>
                  <a:gd name="connsiteX34" fmla="*/ 8793939 w 8793939"/>
                  <a:gd name="connsiteY34" fmla="*/ 3489324 h 5004114"/>
                  <a:gd name="connsiteX35" fmla="*/ 8574864 w 8793939"/>
                  <a:gd name="connsiteY35" fmla="*/ 3289299 h 5004114"/>
                  <a:gd name="connsiteX36" fmla="*/ 7803339 w 8793939"/>
                  <a:gd name="connsiteY36" fmla="*/ 2946399 h 5004114"/>
                  <a:gd name="connsiteX37" fmla="*/ 6765112 w 8793939"/>
                  <a:gd name="connsiteY37" fmla="*/ 2254250 h 5004114"/>
                  <a:gd name="connsiteX38" fmla="*/ 6701612 w 8793939"/>
                  <a:gd name="connsiteY38" fmla="*/ 2114550 h 5004114"/>
                  <a:gd name="connsiteX39" fmla="*/ 6682562 w 8793939"/>
                  <a:gd name="connsiteY39" fmla="*/ 2032000 h 5004114"/>
                  <a:gd name="connsiteX40" fmla="*/ 6600012 w 8793939"/>
                  <a:gd name="connsiteY40" fmla="*/ 1949450 h 5004114"/>
                  <a:gd name="connsiteX41" fmla="*/ 6542862 w 8793939"/>
                  <a:gd name="connsiteY41" fmla="*/ 1854200 h 5004114"/>
                  <a:gd name="connsiteX42" fmla="*/ 6542862 w 8793939"/>
                  <a:gd name="connsiteY42" fmla="*/ 1816100 h 5004114"/>
                  <a:gd name="connsiteX43" fmla="*/ 6612712 w 8793939"/>
                  <a:gd name="connsiteY43" fmla="*/ 1771650 h 5004114"/>
                  <a:gd name="connsiteX44" fmla="*/ 6676212 w 8793939"/>
                  <a:gd name="connsiteY44" fmla="*/ 1727200 h 5004114"/>
                  <a:gd name="connsiteX45" fmla="*/ 6676212 w 8793939"/>
                  <a:gd name="connsiteY45" fmla="*/ 1676400 h 5004114"/>
                  <a:gd name="connsiteX46" fmla="*/ 6466662 w 8793939"/>
                  <a:gd name="connsiteY46" fmla="*/ 1574800 h 5004114"/>
                  <a:gd name="connsiteX47" fmla="*/ 6358712 w 8793939"/>
                  <a:gd name="connsiteY47" fmla="*/ 1492250 h 5004114"/>
                  <a:gd name="connsiteX48" fmla="*/ 6244412 w 8793939"/>
                  <a:gd name="connsiteY48" fmla="*/ 1435100 h 5004114"/>
                  <a:gd name="connsiteX49" fmla="*/ 6219012 w 8793939"/>
                  <a:gd name="connsiteY49" fmla="*/ 1384300 h 5004114"/>
                  <a:gd name="connsiteX50" fmla="*/ 6098362 w 8793939"/>
                  <a:gd name="connsiteY50" fmla="*/ 1301750 h 5004114"/>
                  <a:gd name="connsiteX51" fmla="*/ 5933262 w 8793939"/>
                  <a:gd name="connsiteY51" fmla="*/ 1219200 h 5004114"/>
                  <a:gd name="connsiteX52" fmla="*/ 5799912 w 8793939"/>
                  <a:gd name="connsiteY52" fmla="*/ 1117600 h 5004114"/>
                  <a:gd name="connsiteX53" fmla="*/ 5590362 w 8793939"/>
                  <a:gd name="connsiteY53" fmla="*/ 1054100 h 5004114"/>
                  <a:gd name="connsiteX54" fmla="*/ 5533212 w 8793939"/>
                  <a:gd name="connsiteY54" fmla="*/ 952500 h 5004114"/>
                  <a:gd name="connsiteX55" fmla="*/ 5469712 w 8793939"/>
                  <a:gd name="connsiteY55" fmla="*/ 831850 h 5004114"/>
                  <a:gd name="connsiteX56" fmla="*/ 5476062 w 8793939"/>
                  <a:gd name="connsiteY56" fmla="*/ 730250 h 5004114"/>
                  <a:gd name="connsiteX57" fmla="*/ 5444312 w 8793939"/>
                  <a:gd name="connsiteY57" fmla="*/ 666750 h 5004114"/>
                  <a:gd name="connsiteX58" fmla="*/ 5357795 w 8793939"/>
                  <a:gd name="connsiteY58" fmla="*/ 679449 h 5004114"/>
                  <a:gd name="connsiteX59" fmla="*/ 5217302 w 8793939"/>
                  <a:gd name="connsiteY59" fmla="*/ 741362 h 5004114"/>
                  <a:gd name="connsiteX60" fmla="*/ 5044262 w 8793939"/>
                  <a:gd name="connsiteY60" fmla="*/ 787400 h 5004114"/>
                  <a:gd name="connsiteX61" fmla="*/ 4882337 w 8793939"/>
                  <a:gd name="connsiteY61" fmla="*/ 840581 h 5004114"/>
                  <a:gd name="connsiteX62" fmla="*/ 4755339 w 8793939"/>
                  <a:gd name="connsiteY62" fmla="*/ 843755 h 5004114"/>
                  <a:gd name="connsiteX63" fmla="*/ 4656119 w 8793939"/>
                  <a:gd name="connsiteY63" fmla="*/ 825500 h 5004114"/>
                  <a:gd name="connsiteX64" fmla="*/ 4588652 w 8793939"/>
                  <a:gd name="connsiteY64" fmla="*/ 808037 h 5004114"/>
                  <a:gd name="connsiteX65" fmla="*/ 4400533 w 8793939"/>
                  <a:gd name="connsiteY65" fmla="*/ 803274 h 5004114"/>
                  <a:gd name="connsiteX66" fmla="*/ 4251305 w 8793939"/>
                  <a:gd name="connsiteY66" fmla="*/ 783431 h 5004114"/>
                  <a:gd name="connsiteX67" fmla="*/ 4098112 w 8793939"/>
                  <a:gd name="connsiteY67" fmla="*/ 736600 h 5004114"/>
                  <a:gd name="connsiteX68" fmla="*/ 3939362 w 8793939"/>
                  <a:gd name="connsiteY68" fmla="*/ 742950 h 5004114"/>
                  <a:gd name="connsiteX69" fmla="*/ 3609162 w 8793939"/>
                  <a:gd name="connsiteY69" fmla="*/ 780256 h 5004114"/>
                  <a:gd name="connsiteX70" fmla="*/ 3543283 w 8793939"/>
                  <a:gd name="connsiteY70" fmla="*/ 786605 h 5004114"/>
                  <a:gd name="connsiteX71" fmla="*/ 3482162 w 8793939"/>
                  <a:gd name="connsiteY71" fmla="*/ 768350 h 5004114"/>
                  <a:gd name="connsiteX72" fmla="*/ 3482162 w 8793939"/>
                  <a:gd name="connsiteY72" fmla="*/ 768350 h 5004114"/>
                  <a:gd name="connsiteX73" fmla="*/ 3431364 w 8793939"/>
                  <a:gd name="connsiteY73" fmla="*/ 758030 h 5004114"/>
                  <a:gd name="connsiteX74" fmla="*/ 3317062 w 8793939"/>
                  <a:gd name="connsiteY74" fmla="*/ 819150 h 5004114"/>
                  <a:gd name="connsiteX75" fmla="*/ 3317062 w 8793939"/>
                  <a:gd name="connsiteY75" fmla="*/ 819150 h 5004114"/>
                  <a:gd name="connsiteX76" fmla="*/ 3234512 w 8793939"/>
                  <a:gd name="connsiteY76" fmla="*/ 855662 h 5004114"/>
                  <a:gd name="connsiteX77" fmla="*/ 3018612 w 8793939"/>
                  <a:gd name="connsiteY77" fmla="*/ 819150 h 5004114"/>
                  <a:gd name="connsiteX78" fmla="*/ 2862245 w 8793939"/>
                  <a:gd name="connsiteY78" fmla="*/ 777080 h 5004114"/>
                  <a:gd name="connsiteX79" fmla="*/ 2770962 w 8793939"/>
                  <a:gd name="connsiteY79" fmla="*/ 768350 h 5004114"/>
                  <a:gd name="connsiteX80" fmla="*/ 2675712 w 8793939"/>
                  <a:gd name="connsiteY80" fmla="*/ 742950 h 5004114"/>
                  <a:gd name="connsiteX81" fmla="*/ 2523312 w 8793939"/>
                  <a:gd name="connsiteY81" fmla="*/ 539750 h 5004114"/>
                  <a:gd name="connsiteX82" fmla="*/ 2491562 w 8793939"/>
                  <a:gd name="connsiteY82" fmla="*/ 450850 h 5004114"/>
                  <a:gd name="connsiteX83" fmla="*/ 2345512 w 8793939"/>
                  <a:gd name="connsiteY83" fmla="*/ 387350 h 5004114"/>
                  <a:gd name="connsiteX84" fmla="*/ 2262962 w 8793939"/>
                  <a:gd name="connsiteY84" fmla="*/ 330200 h 5004114"/>
                  <a:gd name="connsiteX85" fmla="*/ 2059762 w 8793939"/>
                  <a:gd name="connsiteY85" fmla="*/ 260350 h 5004114"/>
                  <a:gd name="connsiteX86" fmla="*/ 1983562 w 8793939"/>
                  <a:gd name="connsiteY86" fmla="*/ 247650 h 5004114"/>
                  <a:gd name="connsiteX87" fmla="*/ 1907362 w 8793939"/>
                  <a:gd name="connsiteY87" fmla="*/ 95250 h 5004114"/>
                  <a:gd name="connsiteX88" fmla="*/ 1723212 w 8793939"/>
                  <a:gd name="connsiteY88" fmla="*/ 0 h 5004114"/>
                  <a:gd name="connsiteX0" fmla="*/ 1723212 w 8793939"/>
                  <a:gd name="connsiteY0" fmla="*/ 0 h 5004114"/>
                  <a:gd name="connsiteX1" fmla="*/ 1608912 w 8793939"/>
                  <a:gd name="connsiteY1" fmla="*/ 44450 h 5004114"/>
                  <a:gd name="connsiteX2" fmla="*/ 1456512 w 8793939"/>
                  <a:gd name="connsiteY2" fmla="*/ 76200 h 5004114"/>
                  <a:gd name="connsiteX3" fmla="*/ 1354912 w 8793939"/>
                  <a:gd name="connsiteY3" fmla="*/ 101600 h 5004114"/>
                  <a:gd name="connsiteX4" fmla="*/ 1145362 w 8793939"/>
                  <a:gd name="connsiteY4" fmla="*/ 165100 h 5004114"/>
                  <a:gd name="connsiteX5" fmla="*/ 796112 w 8793939"/>
                  <a:gd name="connsiteY5" fmla="*/ 361950 h 5004114"/>
                  <a:gd name="connsiteX6" fmla="*/ 650062 w 8793939"/>
                  <a:gd name="connsiteY6" fmla="*/ 419100 h 5004114"/>
                  <a:gd name="connsiteX7" fmla="*/ 497662 w 8793939"/>
                  <a:gd name="connsiteY7" fmla="*/ 482600 h 5004114"/>
                  <a:gd name="connsiteX8" fmla="*/ 440512 w 8793939"/>
                  <a:gd name="connsiteY8" fmla="*/ 520700 h 5004114"/>
                  <a:gd name="connsiteX9" fmla="*/ 446862 w 8793939"/>
                  <a:gd name="connsiteY9" fmla="*/ 520700 h 5004114"/>
                  <a:gd name="connsiteX10" fmla="*/ 221437 w 8793939"/>
                  <a:gd name="connsiteY10" fmla="*/ 679450 h 5004114"/>
                  <a:gd name="connsiteX11" fmla="*/ 116664 w 8793939"/>
                  <a:gd name="connsiteY11" fmla="*/ 812800 h 5004114"/>
                  <a:gd name="connsiteX12" fmla="*/ 40462 w 8793939"/>
                  <a:gd name="connsiteY12" fmla="*/ 952500 h 5004114"/>
                  <a:gd name="connsiteX13" fmla="*/ 2364 w 8793939"/>
                  <a:gd name="connsiteY13" fmla="*/ 1155700 h 5004114"/>
                  <a:gd name="connsiteX14" fmla="*/ 208737 w 8793939"/>
                  <a:gd name="connsiteY14" fmla="*/ 1473200 h 5004114"/>
                  <a:gd name="connsiteX15" fmla="*/ 459562 w 8793939"/>
                  <a:gd name="connsiteY15" fmla="*/ 1606550 h 5004114"/>
                  <a:gd name="connsiteX16" fmla="*/ 719912 w 8793939"/>
                  <a:gd name="connsiteY16" fmla="*/ 1771650 h 5004114"/>
                  <a:gd name="connsiteX17" fmla="*/ 802462 w 8793939"/>
                  <a:gd name="connsiteY17" fmla="*/ 1885950 h 5004114"/>
                  <a:gd name="connsiteX18" fmla="*/ 929462 w 8793939"/>
                  <a:gd name="connsiteY18" fmla="*/ 1987550 h 5004114"/>
                  <a:gd name="connsiteX19" fmla="*/ 1139012 w 8793939"/>
                  <a:gd name="connsiteY19" fmla="*/ 2076450 h 5004114"/>
                  <a:gd name="connsiteX20" fmla="*/ 1412062 w 8793939"/>
                  <a:gd name="connsiteY20" fmla="*/ 2178050 h 5004114"/>
                  <a:gd name="connsiteX21" fmla="*/ 1558112 w 8793939"/>
                  <a:gd name="connsiteY21" fmla="*/ 2286000 h 5004114"/>
                  <a:gd name="connsiteX22" fmla="*/ 1704162 w 8793939"/>
                  <a:gd name="connsiteY22" fmla="*/ 2419350 h 5004114"/>
                  <a:gd name="connsiteX23" fmla="*/ 1901012 w 8793939"/>
                  <a:gd name="connsiteY23" fmla="*/ 2755900 h 5004114"/>
                  <a:gd name="connsiteX24" fmla="*/ 2059762 w 8793939"/>
                  <a:gd name="connsiteY24" fmla="*/ 2984500 h 5004114"/>
                  <a:gd name="connsiteX25" fmla="*/ 2364562 w 8793939"/>
                  <a:gd name="connsiteY25" fmla="*/ 3251200 h 5004114"/>
                  <a:gd name="connsiteX26" fmla="*/ 2612212 w 8793939"/>
                  <a:gd name="connsiteY26" fmla="*/ 3429000 h 5004114"/>
                  <a:gd name="connsiteX27" fmla="*/ 3063062 w 8793939"/>
                  <a:gd name="connsiteY27" fmla="*/ 3638550 h 5004114"/>
                  <a:gd name="connsiteX28" fmla="*/ 3412312 w 8793939"/>
                  <a:gd name="connsiteY28" fmla="*/ 3867150 h 5004114"/>
                  <a:gd name="connsiteX29" fmla="*/ 3850464 w 8793939"/>
                  <a:gd name="connsiteY29" fmla="*/ 4156075 h 5004114"/>
                  <a:gd name="connsiteX30" fmla="*/ 4145739 w 8793939"/>
                  <a:gd name="connsiteY30" fmla="*/ 4432300 h 5004114"/>
                  <a:gd name="connsiteX31" fmla="*/ 4393389 w 8793939"/>
                  <a:gd name="connsiteY31" fmla="*/ 4984749 h 5004114"/>
                  <a:gd name="connsiteX32" fmla="*/ 6660339 w 8793939"/>
                  <a:gd name="connsiteY32" fmla="*/ 4660900 h 5004114"/>
                  <a:gd name="connsiteX33" fmla="*/ 7622364 w 8793939"/>
                  <a:gd name="connsiteY33" fmla="*/ 4194174 h 5004114"/>
                  <a:gd name="connsiteX34" fmla="*/ 8793939 w 8793939"/>
                  <a:gd name="connsiteY34" fmla="*/ 3489324 h 5004114"/>
                  <a:gd name="connsiteX35" fmla="*/ 8574864 w 8793939"/>
                  <a:gd name="connsiteY35" fmla="*/ 3289299 h 5004114"/>
                  <a:gd name="connsiteX36" fmla="*/ 7803339 w 8793939"/>
                  <a:gd name="connsiteY36" fmla="*/ 2946399 h 5004114"/>
                  <a:gd name="connsiteX37" fmla="*/ 6765112 w 8793939"/>
                  <a:gd name="connsiteY37" fmla="*/ 2254250 h 5004114"/>
                  <a:gd name="connsiteX38" fmla="*/ 6701612 w 8793939"/>
                  <a:gd name="connsiteY38" fmla="*/ 2114550 h 5004114"/>
                  <a:gd name="connsiteX39" fmla="*/ 6682562 w 8793939"/>
                  <a:gd name="connsiteY39" fmla="*/ 2032000 h 5004114"/>
                  <a:gd name="connsiteX40" fmla="*/ 6600012 w 8793939"/>
                  <a:gd name="connsiteY40" fmla="*/ 1949450 h 5004114"/>
                  <a:gd name="connsiteX41" fmla="*/ 6542862 w 8793939"/>
                  <a:gd name="connsiteY41" fmla="*/ 1854200 h 5004114"/>
                  <a:gd name="connsiteX42" fmla="*/ 6542862 w 8793939"/>
                  <a:gd name="connsiteY42" fmla="*/ 1816100 h 5004114"/>
                  <a:gd name="connsiteX43" fmla="*/ 6612712 w 8793939"/>
                  <a:gd name="connsiteY43" fmla="*/ 1771650 h 5004114"/>
                  <a:gd name="connsiteX44" fmla="*/ 6676212 w 8793939"/>
                  <a:gd name="connsiteY44" fmla="*/ 1727200 h 5004114"/>
                  <a:gd name="connsiteX45" fmla="*/ 6676212 w 8793939"/>
                  <a:gd name="connsiteY45" fmla="*/ 1676400 h 5004114"/>
                  <a:gd name="connsiteX46" fmla="*/ 6466662 w 8793939"/>
                  <a:gd name="connsiteY46" fmla="*/ 1574800 h 5004114"/>
                  <a:gd name="connsiteX47" fmla="*/ 6358712 w 8793939"/>
                  <a:gd name="connsiteY47" fmla="*/ 1492250 h 5004114"/>
                  <a:gd name="connsiteX48" fmla="*/ 6244412 w 8793939"/>
                  <a:gd name="connsiteY48" fmla="*/ 1435100 h 5004114"/>
                  <a:gd name="connsiteX49" fmla="*/ 6219012 w 8793939"/>
                  <a:gd name="connsiteY49" fmla="*/ 1384300 h 5004114"/>
                  <a:gd name="connsiteX50" fmla="*/ 6098362 w 8793939"/>
                  <a:gd name="connsiteY50" fmla="*/ 1301750 h 5004114"/>
                  <a:gd name="connsiteX51" fmla="*/ 5933262 w 8793939"/>
                  <a:gd name="connsiteY51" fmla="*/ 1219200 h 5004114"/>
                  <a:gd name="connsiteX52" fmla="*/ 5799912 w 8793939"/>
                  <a:gd name="connsiteY52" fmla="*/ 1117600 h 5004114"/>
                  <a:gd name="connsiteX53" fmla="*/ 5590362 w 8793939"/>
                  <a:gd name="connsiteY53" fmla="*/ 1054100 h 5004114"/>
                  <a:gd name="connsiteX54" fmla="*/ 5533212 w 8793939"/>
                  <a:gd name="connsiteY54" fmla="*/ 952500 h 5004114"/>
                  <a:gd name="connsiteX55" fmla="*/ 5469712 w 8793939"/>
                  <a:gd name="connsiteY55" fmla="*/ 831850 h 5004114"/>
                  <a:gd name="connsiteX56" fmla="*/ 5476062 w 8793939"/>
                  <a:gd name="connsiteY56" fmla="*/ 730250 h 5004114"/>
                  <a:gd name="connsiteX57" fmla="*/ 5444312 w 8793939"/>
                  <a:gd name="connsiteY57" fmla="*/ 666750 h 5004114"/>
                  <a:gd name="connsiteX58" fmla="*/ 5357795 w 8793939"/>
                  <a:gd name="connsiteY58" fmla="*/ 679449 h 5004114"/>
                  <a:gd name="connsiteX59" fmla="*/ 5217302 w 8793939"/>
                  <a:gd name="connsiteY59" fmla="*/ 741362 h 5004114"/>
                  <a:gd name="connsiteX60" fmla="*/ 5044262 w 8793939"/>
                  <a:gd name="connsiteY60" fmla="*/ 787400 h 5004114"/>
                  <a:gd name="connsiteX61" fmla="*/ 4882337 w 8793939"/>
                  <a:gd name="connsiteY61" fmla="*/ 840581 h 5004114"/>
                  <a:gd name="connsiteX62" fmla="*/ 4755339 w 8793939"/>
                  <a:gd name="connsiteY62" fmla="*/ 843755 h 5004114"/>
                  <a:gd name="connsiteX63" fmla="*/ 4656119 w 8793939"/>
                  <a:gd name="connsiteY63" fmla="*/ 825500 h 5004114"/>
                  <a:gd name="connsiteX64" fmla="*/ 4588652 w 8793939"/>
                  <a:gd name="connsiteY64" fmla="*/ 808037 h 5004114"/>
                  <a:gd name="connsiteX65" fmla="*/ 4400533 w 8793939"/>
                  <a:gd name="connsiteY65" fmla="*/ 803274 h 5004114"/>
                  <a:gd name="connsiteX66" fmla="*/ 4251305 w 8793939"/>
                  <a:gd name="connsiteY66" fmla="*/ 783431 h 5004114"/>
                  <a:gd name="connsiteX67" fmla="*/ 4098112 w 8793939"/>
                  <a:gd name="connsiteY67" fmla="*/ 736600 h 5004114"/>
                  <a:gd name="connsiteX68" fmla="*/ 3939362 w 8793939"/>
                  <a:gd name="connsiteY68" fmla="*/ 742950 h 5004114"/>
                  <a:gd name="connsiteX69" fmla="*/ 3609162 w 8793939"/>
                  <a:gd name="connsiteY69" fmla="*/ 780256 h 5004114"/>
                  <a:gd name="connsiteX70" fmla="*/ 3543283 w 8793939"/>
                  <a:gd name="connsiteY70" fmla="*/ 786605 h 5004114"/>
                  <a:gd name="connsiteX71" fmla="*/ 3482162 w 8793939"/>
                  <a:gd name="connsiteY71" fmla="*/ 768350 h 5004114"/>
                  <a:gd name="connsiteX72" fmla="*/ 3482162 w 8793939"/>
                  <a:gd name="connsiteY72" fmla="*/ 768350 h 5004114"/>
                  <a:gd name="connsiteX73" fmla="*/ 3431364 w 8793939"/>
                  <a:gd name="connsiteY73" fmla="*/ 758030 h 5004114"/>
                  <a:gd name="connsiteX74" fmla="*/ 3317062 w 8793939"/>
                  <a:gd name="connsiteY74" fmla="*/ 819150 h 5004114"/>
                  <a:gd name="connsiteX75" fmla="*/ 3317062 w 8793939"/>
                  <a:gd name="connsiteY75" fmla="*/ 819150 h 5004114"/>
                  <a:gd name="connsiteX76" fmla="*/ 3234512 w 8793939"/>
                  <a:gd name="connsiteY76" fmla="*/ 855662 h 5004114"/>
                  <a:gd name="connsiteX77" fmla="*/ 3018612 w 8793939"/>
                  <a:gd name="connsiteY77" fmla="*/ 819150 h 5004114"/>
                  <a:gd name="connsiteX78" fmla="*/ 2862245 w 8793939"/>
                  <a:gd name="connsiteY78" fmla="*/ 777080 h 5004114"/>
                  <a:gd name="connsiteX79" fmla="*/ 2754294 w 8793939"/>
                  <a:gd name="connsiteY79" fmla="*/ 754063 h 5004114"/>
                  <a:gd name="connsiteX80" fmla="*/ 2675712 w 8793939"/>
                  <a:gd name="connsiteY80" fmla="*/ 742950 h 5004114"/>
                  <a:gd name="connsiteX81" fmla="*/ 2523312 w 8793939"/>
                  <a:gd name="connsiteY81" fmla="*/ 539750 h 5004114"/>
                  <a:gd name="connsiteX82" fmla="*/ 2491562 w 8793939"/>
                  <a:gd name="connsiteY82" fmla="*/ 450850 h 5004114"/>
                  <a:gd name="connsiteX83" fmla="*/ 2345512 w 8793939"/>
                  <a:gd name="connsiteY83" fmla="*/ 387350 h 5004114"/>
                  <a:gd name="connsiteX84" fmla="*/ 2262962 w 8793939"/>
                  <a:gd name="connsiteY84" fmla="*/ 330200 h 5004114"/>
                  <a:gd name="connsiteX85" fmla="*/ 2059762 w 8793939"/>
                  <a:gd name="connsiteY85" fmla="*/ 260350 h 5004114"/>
                  <a:gd name="connsiteX86" fmla="*/ 1983562 w 8793939"/>
                  <a:gd name="connsiteY86" fmla="*/ 247650 h 5004114"/>
                  <a:gd name="connsiteX87" fmla="*/ 1907362 w 8793939"/>
                  <a:gd name="connsiteY87" fmla="*/ 95250 h 5004114"/>
                  <a:gd name="connsiteX88" fmla="*/ 1723212 w 8793939"/>
                  <a:gd name="connsiteY88" fmla="*/ 0 h 5004114"/>
                  <a:gd name="connsiteX0" fmla="*/ 1723212 w 8793939"/>
                  <a:gd name="connsiteY0" fmla="*/ 0 h 5004114"/>
                  <a:gd name="connsiteX1" fmla="*/ 1608912 w 8793939"/>
                  <a:gd name="connsiteY1" fmla="*/ 44450 h 5004114"/>
                  <a:gd name="connsiteX2" fmla="*/ 1456512 w 8793939"/>
                  <a:gd name="connsiteY2" fmla="*/ 76200 h 5004114"/>
                  <a:gd name="connsiteX3" fmla="*/ 1354912 w 8793939"/>
                  <a:gd name="connsiteY3" fmla="*/ 101600 h 5004114"/>
                  <a:gd name="connsiteX4" fmla="*/ 1145362 w 8793939"/>
                  <a:gd name="connsiteY4" fmla="*/ 165100 h 5004114"/>
                  <a:gd name="connsiteX5" fmla="*/ 796112 w 8793939"/>
                  <a:gd name="connsiteY5" fmla="*/ 361950 h 5004114"/>
                  <a:gd name="connsiteX6" fmla="*/ 650062 w 8793939"/>
                  <a:gd name="connsiteY6" fmla="*/ 419100 h 5004114"/>
                  <a:gd name="connsiteX7" fmla="*/ 497662 w 8793939"/>
                  <a:gd name="connsiteY7" fmla="*/ 482600 h 5004114"/>
                  <a:gd name="connsiteX8" fmla="*/ 440512 w 8793939"/>
                  <a:gd name="connsiteY8" fmla="*/ 520700 h 5004114"/>
                  <a:gd name="connsiteX9" fmla="*/ 446862 w 8793939"/>
                  <a:gd name="connsiteY9" fmla="*/ 520700 h 5004114"/>
                  <a:gd name="connsiteX10" fmla="*/ 221437 w 8793939"/>
                  <a:gd name="connsiteY10" fmla="*/ 679450 h 5004114"/>
                  <a:gd name="connsiteX11" fmla="*/ 116664 w 8793939"/>
                  <a:gd name="connsiteY11" fmla="*/ 812800 h 5004114"/>
                  <a:gd name="connsiteX12" fmla="*/ 40462 w 8793939"/>
                  <a:gd name="connsiteY12" fmla="*/ 952500 h 5004114"/>
                  <a:gd name="connsiteX13" fmla="*/ 2364 w 8793939"/>
                  <a:gd name="connsiteY13" fmla="*/ 1155700 h 5004114"/>
                  <a:gd name="connsiteX14" fmla="*/ 208737 w 8793939"/>
                  <a:gd name="connsiteY14" fmla="*/ 1473200 h 5004114"/>
                  <a:gd name="connsiteX15" fmla="*/ 459562 w 8793939"/>
                  <a:gd name="connsiteY15" fmla="*/ 1606550 h 5004114"/>
                  <a:gd name="connsiteX16" fmla="*/ 719912 w 8793939"/>
                  <a:gd name="connsiteY16" fmla="*/ 1771650 h 5004114"/>
                  <a:gd name="connsiteX17" fmla="*/ 802462 w 8793939"/>
                  <a:gd name="connsiteY17" fmla="*/ 1885950 h 5004114"/>
                  <a:gd name="connsiteX18" fmla="*/ 929462 w 8793939"/>
                  <a:gd name="connsiteY18" fmla="*/ 1987550 h 5004114"/>
                  <a:gd name="connsiteX19" fmla="*/ 1139012 w 8793939"/>
                  <a:gd name="connsiteY19" fmla="*/ 2076450 h 5004114"/>
                  <a:gd name="connsiteX20" fmla="*/ 1412062 w 8793939"/>
                  <a:gd name="connsiteY20" fmla="*/ 2178050 h 5004114"/>
                  <a:gd name="connsiteX21" fmla="*/ 1558112 w 8793939"/>
                  <a:gd name="connsiteY21" fmla="*/ 2286000 h 5004114"/>
                  <a:gd name="connsiteX22" fmla="*/ 1704162 w 8793939"/>
                  <a:gd name="connsiteY22" fmla="*/ 2419350 h 5004114"/>
                  <a:gd name="connsiteX23" fmla="*/ 1901012 w 8793939"/>
                  <a:gd name="connsiteY23" fmla="*/ 2755900 h 5004114"/>
                  <a:gd name="connsiteX24" fmla="*/ 2059762 w 8793939"/>
                  <a:gd name="connsiteY24" fmla="*/ 2984500 h 5004114"/>
                  <a:gd name="connsiteX25" fmla="*/ 2364562 w 8793939"/>
                  <a:gd name="connsiteY25" fmla="*/ 3251200 h 5004114"/>
                  <a:gd name="connsiteX26" fmla="*/ 2612212 w 8793939"/>
                  <a:gd name="connsiteY26" fmla="*/ 3429000 h 5004114"/>
                  <a:gd name="connsiteX27" fmla="*/ 3063062 w 8793939"/>
                  <a:gd name="connsiteY27" fmla="*/ 3638550 h 5004114"/>
                  <a:gd name="connsiteX28" fmla="*/ 3412312 w 8793939"/>
                  <a:gd name="connsiteY28" fmla="*/ 3867150 h 5004114"/>
                  <a:gd name="connsiteX29" fmla="*/ 3850464 w 8793939"/>
                  <a:gd name="connsiteY29" fmla="*/ 4156075 h 5004114"/>
                  <a:gd name="connsiteX30" fmla="*/ 4145739 w 8793939"/>
                  <a:gd name="connsiteY30" fmla="*/ 4432300 h 5004114"/>
                  <a:gd name="connsiteX31" fmla="*/ 4393389 w 8793939"/>
                  <a:gd name="connsiteY31" fmla="*/ 4984749 h 5004114"/>
                  <a:gd name="connsiteX32" fmla="*/ 6660339 w 8793939"/>
                  <a:gd name="connsiteY32" fmla="*/ 4660900 h 5004114"/>
                  <a:gd name="connsiteX33" fmla="*/ 7622364 w 8793939"/>
                  <a:gd name="connsiteY33" fmla="*/ 4194174 h 5004114"/>
                  <a:gd name="connsiteX34" fmla="*/ 8793939 w 8793939"/>
                  <a:gd name="connsiteY34" fmla="*/ 3489324 h 5004114"/>
                  <a:gd name="connsiteX35" fmla="*/ 8574864 w 8793939"/>
                  <a:gd name="connsiteY35" fmla="*/ 3289299 h 5004114"/>
                  <a:gd name="connsiteX36" fmla="*/ 7803339 w 8793939"/>
                  <a:gd name="connsiteY36" fmla="*/ 2946399 h 5004114"/>
                  <a:gd name="connsiteX37" fmla="*/ 6765112 w 8793939"/>
                  <a:gd name="connsiteY37" fmla="*/ 2254250 h 5004114"/>
                  <a:gd name="connsiteX38" fmla="*/ 6701612 w 8793939"/>
                  <a:gd name="connsiteY38" fmla="*/ 2114550 h 5004114"/>
                  <a:gd name="connsiteX39" fmla="*/ 6682562 w 8793939"/>
                  <a:gd name="connsiteY39" fmla="*/ 2032000 h 5004114"/>
                  <a:gd name="connsiteX40" fmla="*/ 6600012 w 8793939"/>
                  <a:gd name="connsiteY40" fmla="*/ 1949450 h 5004114"/>
                  <a:gd name="connsiteX41" fmla="*/ 6542862 w 8793939"/>
                  <a:gd name="connsiteY41" fmla="*/ 1854200 h 5004114"/>
                  <a:gd name="connsiteX42" fmla="*/ 6542862 w 8793939"/>
                  <a:gd name="connsiteY42" fmla="*/ 1816100 h 5004114"/>
                  <a:gd name="connsiteX43" fmla="*/ 6612712 w 8793939"/>
                  <a:gd name="connsiteY43" fmla="*/ 1771650 h 5004114"/>
                  <a:gd name="connsiteX44" fmla="*/ 6676212 w 8793939"/>
                  <a:gd name="connsiteY44" fmla="*/ 1727200 h 5004114"/>
                  <a:gd name="connsiteX45" fmla="*/ 6676212 w 8793939"/>
                  <a:gd name="connsiteY45" fmla="*/ 1676400 h 5004114"/>
                  <a:gd name="connsiteX46" fmla="*/ 6466662 w 8793939"/>
                  <a:gd name="connsiteY46" fmla="*/ 1574800 h 5004114"/>
                  <a:gd name="connsiteX47" fmla="*/ 6358712 w 8793939"/>
                  <a:gd name="connsiteY47" fmla="*/ 1492250 h 5004114"/>
                  <a:gd name="connsiteX48" fmla="*/ 6244412 w 8793939"/>
                  <a:gd name="connsiteY48" fmla="*/ 1435100 h 5004114"/>
                  <a:gd name="connsiteX49" fmla="*/ 6219012 w 8793939"/>
                  <a:gd name="connsiteY49" fmla="*/ 1384300 h 5004114"/>
                  <a:gd name="connsiteX50" fmla="*/ 6098362 w 8793939"/>
                  <a:gd name="connsiteY50" fmla="*/ 1301750 h 5004114"/>
                  <a:gd name="connsiteX51" fmla="*/ 5933262 w 8793939"/>
                  <a:gd name="connsiteY51" fmla="*/ 1219200 h 5004114"/>
                  <a:gd name="connsiteX52" fmla="*/ 5799912 w 8793939"/>
                  <a:gd name="connsiteY52" fmla="*/ 1117600 h 5004114"/>
                  <a:gd name="connsiteX53" fmla="*/ 5590362 w 8793939"/>
                  <a:gd name="connsiteY53" fmla="*/ 1054100 h 5004114"/>
                  <a:gd name="connsiteX54" fmla="*/ 5533212 w 8793939"/>
                  <a:gd name="connsiteY54" fmla="*/ 952500 h 5004114"/>
                  <a:gd name="connsiteX55" fmla="*/ 5469712 w 8793939"/>
                  <a:gd name="connsiteY55" fmla="*/ 831850 h 5004114"/>
                  <a:gd name="connsiteX56" fmla="*/ 5476062 w 8793939"/>
                  <a:gd name="connsiteY56" fmla="*/ 730250 h 5004114"/>
                  <a:gd name="connsiteX57" fmla="*/ 5444312 w 8793939"/>
                  <a:gd name="connsiteY57" fmla="*/ 666750 h 5004114"/>
                  <a:gd name="connsiteX58" fmla="*/ 5357795 w 8793939"/>
                  <a:gd name="connsiteY58" fmla="*/ 679449 h 5004114"/>
                  <a:gd name="connsiteX59" fmla="*/ 5217302 w 8793939"/>
                  <a:gd name="connsiteY59" fmla="*/ 741362 h 5004114"/>
                  <a:gd name="connsiteX60" fmla="*/ 5044262 w 8793939"/>
                  <a:gd name="connsiteY60" fmla="*/ 787400 h 5004114"/>
                  <a:gd name="connsiteX61" fmla="*/ 4882337 w 8793939"/>
                  <a:gd name="connsiteY61" fmla="*/ 840581 h 5004114"/>
                  <a:gd name="connsiteX62" fmla="*/ 4755339 w 8793939"/>
                  <a:gd name="connsiteY62" fmla="*/ 843755 h 5004114"/>
                  <a:gd name="connsiteX63" fmla="*/ 4656119 w 8793939"/>
                  <a:gd name="connsiteY63" fmla="*/ 825500 h 5004114"/>
                  <a:gd name="connsiteX64" fmla="*/ 4588652 w 8793939"/>
                  <a:gd name="connsiteY64" fmla="*/ 808037 h 5004114"/>
                  <a:gd name="connsiteX65" fmla="*/ 4400533 w 8793939"/>
                  <a:gd name="connsiteY65" fmla="*/ 803274 h 5004114"/>
                  <a:gd name="connsiteX66" fmla="*/ 4251305 w 8793939"/>
                  <a:gd name="connsiteY66" fmla="*/ 783431 h 5004114"/>
                  <a:gd name="connsiteX67" fmla="*/ 4098112 w 8793939"/>
                  <a:gd name="connsiteY67" fmla="*/ 736600 h 5004114"/>
                  <a:gd name="connsiteX68" fmla="*/ 3939362 w 8793939"/>
                  <a:gd name="connsiteY68" fmla="*/ 742950 h 5004114"/>
                  <a:gd name="connsiteX69" fmla="*/ 3609162 w 8793939"/>
                  <a:gd name="connsiteY69" fmla="*/ 780256 h 5004114"/>
                  <a:gd name="connsiteX70" fmla="*/ 3543283 w 8793939"/>
                  <a:gd name="connsiteY70" fmla="*/ 786605 h 5004114"/>
                  <a:gd name="connsiteX71" fmla="*/ 3482162 w 8793939"/>
                  <a:gd name="connsiteY71" fmla="*/ 768350 h 5004114"/>
                  <a:gd name="connsiteX72" fmla="*/ 3482162 w 8793939"/>
                  <a:gd name="connsiteY72" fmla="*/ 768350 h 5004114"/>
                  <a:gd name="connsiteX73" fmla="*/ 3431364 w 8793939"/>
                  <a:gd name="connsiteY73" fmla="*/ 758030 h 5004114"/>
                  <a:gd name="connsiteX74" fmla="*/ 3317062 w 8793939"/>
                  <a:gd name="connsiteY74" fmla="*/ 819150 h 5004114"/>
                  <a:gd name="connsiteX75" fmla="*/ 3317062 w 8793939"/>
                  <a:gd name="connsiteY75" fmla="*/ 819150 h 5004114"/>
                  <a:gd name="connsiteX76" fmla="*/ 3234512 w 8793939"/>
                  <a:gd name="connsiteY76" fmla="*/ 855662 h 5004114"/>
                  <a:gd name="connsiteX77" fmla="*/ 3018612 w 8793939"/>
                  <a:gd name="connsiteY77" fmla="*/ 819150 h 5004114"/>
                  <a:gd name="connsiteX78" fmla="*/ 2862245 w 8793939"/>
                  <a:gd name="connsiteY78" fmla="*/ 777080 h 5004114"/>
                  <a:gd name="connsiteX79" fmla="*/ 2754294 w 8793939"/>
                  <a:gd name="connsiteY79" fmla="*/ 754063 h 5004114"/>
                  <a:gd name="connsiteX80" fmla="*/ 2663806 w 8793939"/>
                  <a:gd name="connsiteY80" fmla="*/ 707231 h 5004114"/>
                  <a:gd name="connsiteX81" fmla="*/ 2523312 w 8793939"/>
                  <a:gd name="connsiteY81" fmla="*/ 539750 h 5004114"/>
                  <a:gd name="connsiteX82" fmla="*/ 2491562 w 8793939"/>
                  <a:gd name="connsiteY82" fmla="*/ 450850 h 5004114"/>
                  <a:gd name="connsiteX83" fmla="*/ 2345512 w 8793939"/>
                  <a:gd name="connsiteY83" fmla="*/ 387350 h 5004114"/>
                  <a:gd name="connsiteX84" fmla="*/ 2262962 w 8793939"/>
                  <a:gd name="connsiteY84" fmla="*/ 330200 h 5004114"/>
                  <a:gd name="connsiteX85" fmla="*/ 2059762 w 8793939"/>
                  <a:gd name="connsiteY85" fmla="*/ 260350 h 5004114"/>
                  <a:gd name="connsiteX86" fmla="*/ 1983562 w 8793939"/>
                  <a:gd name="connsiteY86" fmla="*/ 247650 h 5004114"/>
                  <a:gd name="connsiteX87" fmla="*/ 1907362 w 8793939"/>
                  <a:gd name="connsiteY87" fmla="*/ 95250 h 5004114"/>
                  <a:gd name="connsiteX88" fmla="*/ 1723212 w 8793939"/>
                  <a:gd name="connsiteY88" fmla="*/ 0 h 5004114"/>
                  <a:gd name="connsiteX0" fmla="*/ 1723212 w 8793939"/>
                  <a:gd name="connsiteY0" fmla="*/ 0 h 5004114"/>
                  <a:gd name="connsiteX1" fmla="*/ 1608912 w 8793939"/>
                  <a:gd name="connsiteY1" fmla="*/ 44450 h 5004114"/>
                  <a:gd name="connsiteX2" fmla="*/ 1456512 w 8793939"/>
                  <a:gd name="connsiteY2" fmla="*/ 76200 h 5004114"/>
                  <a:gd name="connsiteX3" fmla="*/ 1354912 w 8793939"/>
                  <a:gd name="connsiteY3" fmla="*/ 101600 h 5004114"/>
                  <a:gd name="connsiteX4" fmla="*/ 1145362 w 8793939"/>
                  <a:gd name="connsiteY4" fmla="*/ 165100 h 5004114"/>
                  <a:gd name="connsiteX5" fmla="*/ 796112 w 8793939"/>
                  <a:gd name="connsiteY5" fmla="*/ 361950 h 5004114"/>
                  <a:gd name="connsiteX6" fmla="*/ 650062 w 8793939"/>
                  <a:gd name="connsiteY6" fmla="*/ 419100 h 5004114"/>
                  <a:gd name="connsiteX7" fmla="*/ 497662 w 8793939"/>
                  <a:gd name="connsiteY7" fmla="*/ 482600 h 5004114"/>
                  <a:gd name="connsiteX8" fmla="*/ 440512 w 8793939"/>
                  <a:gd name="connsiteY8" fmla="*/ 520700 h 5004114"/>
                  <a:gd name="connsiteX9" fmla="*/ 446862 w 8793939"/>
                  <a:gd name="connsiteY9" fmla="*/ 520700 h 5004114"/>
                  <a:gd name="connsiteX10" fmla="*/ 221437 w 8793939"/>
                  <a:gd name="connsiteY10" fmla="*/ 679450 h 5004114"/>
                  <a:gd name="connsiteX11" fmla="*/ 116664 w 8793939"/>
                  <a:gd name="connsiteY11" fmla="*/ 812800 h 5004114"/>
                  <a:gd name="connsiteX12" fmla="*/ 40462 w 8793939"/>
                  <a:gd name="connsiteY12" fmla="*/ 952500 h 5004114"/>
                  <a:gd name="connsiteX13" fmla="*/ 2364 w 8793939"/>
                  <a:gd name="connsiteY13" fmla="*/ 1155700 h 5004114"/>
                  <a:gd name="connsiteX14" fmla="*/ 208737 w 8793939"/>
                  <a:gd name="connsiteY14" fmla="*/ 1473200 h 5004114"/>
                  <a:gd name="connsiteX15" fmla="*/ 459562 w 8793939"/>
                  <a:gd name="connsiteY15" fmla="*/ 1606550 h 5004114"/>
                  <a:gd name="connsiteX16" fmla="*/ 719912 w 8793939"/>
                  <a:gd name="connsiteY16" fmla="*/ 1771650 h 5004114"/>
                  <a:gd name="connsiteX17" fmla="*/ 802462 w 8793939"/>
                  <a:gd name="connsiteY17" fmla="*/ 1885950 h 5004114"/>
                  <a:gd name="connsiteX18" fmla="*/ 929462 w 8793939"/>
                  <a:gd name="connsiteY18" fmla="*/ 1987550 h 5004114"/>
                  <a:gd name="connsiteX19" fmla="*/ 1139012 w 8793939"/>
                  <a:gd name="connsiteY19" fmla="*/ 2076450 h 5004114"/>
                  <a:gd name="connsiteX20" fmla="*/ 1412062 w 8793939"/>
                  <a:gd name="connsiteY20" fmla="*/ 2178050 h 5004114"/>
                  <a:gd name="connsiteX21" fmla="*/ 1558112 w 8793939"/>
                  <a:gd name="connsiteY21" fmla="*/ 2286000 h 5004114"/>
                  <a:gd name="connsiteX22" fmla="*/ 1704162 w 8793939"/>
                  <a:gd name="connsiteY22" fmla="*/ 2419350 h 5004114"/>
                  <a:gd name="connsiteX23" fmla="*/ 1901012 w 8793939"/>
                  <a:gd name="connsiteY23" fmla="*/ 2755900 h 5004114"/>
                  <a:gd name="connsiteX24" fmla="*/ 2059762 w 8793939"/>
                  <a:gd name="connsiteY24" fmla="*/ 2984500 h 5004114"/>
                  <a:gd name="connsiteX25" fmla="*/ 2364562 w 8793939"/>
                  <a:gd name="connsiteY25" fmla="*/ 3251200 h 5004114"/>
                  <a:gd name="connsiteX26" fmla="*/ 2612212 w 8793939"/>
                  <a:gd name="connsiteY26" fmla="*/ 3429000 h 5004114"/>
                  <a:gd name="connsiteX27" fmla="*/ 3063062 w 8793939"/>
                  <a:gd name="connsiteY27" fmla="*/ 3638550 h 5004114"/>
                  <a:gd name="connsiteX28" fmla="*/ 3412312 w 8793939"/>
                  <a:gd name="connsiteY28" fmla="*/ 3867150 h 5004114"/>
                  <a:gd name="connsiteX29" fmla="*/ 3850464 w 8793939"/>
                  <a:gd name="connsiteY29" fmla="*/ 4156075 h 5004114"/>
                  <a:gd name="connsiteX30" fmla="*/ 4145739 w 8793939"/>
                  <a:gd name="connsiteY30" fmla="*/ 4432300 h 5004114"/>
                  <a:gd name="connsiteX31" fmla="*/ 4393389 w 8793939"/>
                  <a:gd name="connsiteY31" fmla="*/ 4984749 h 5004114"/>
                  <a:gd name="connsiteX32" fmla="*/ 6660339 w 8793939"/>
                  <a:gd name="connsiteY32" fmla="*/ 4660900 h 5004114"/>
                  <a:gd name="connsiteX33" fmla="*/ 7622364 w 8793939"/>
                  <a:gd name="connsiteY33" fmla="*/ 4194174 h 5004114"/>
                  <a:gd name="connsiteX34" fmla="*/ 8793939 w 8793939"/>
                  <a:gd name="connsiteY34" fmla="*/ 3489324 h 5004114"/>
                  <a:gd name="connsiteX35" fmla="*/ 8574864 w 8793939"/>
                  <a:gd name="connsiteY35" fmla="*/ 3289299 h 5004114"/>
                  <a:gd name="connsiteX36" fmla="*/ 7803339 w 8793939"/>
                  <a:gd name="connsiteY36" fmla="*/ 2946399 h 5004114"/>
                  <a:gd name="connsiteX37" fmla="*/ 6765112 w 8793939"/>
                  <a:gd name="connsiteY37" fmla="*/ 2254250 h 5004114"/>
                  <a:gd name="connsiteX38" fmla="*/ 6701612 w 8793939"/>
                  <a:gd name="connsiteY38" fmla="*/ 2114550 h 5004114"/>
                  <a:gd name="connsiteX39" fmla="*/ 6682562 w 8793939"/>
                  <a:gd name="connsiteY39" fmla="*/ 2032000 h 5004114"/>
                  <a:gd name="connsiteX40" fmla="*/ 6600012 w 8793939"/>
                  <a:gd name="connsiteY40" fmla="*/ 1949450 h 5004114"/>
                  <a:gd name="connsiteX41" fmla="*/ 6542862 w 8793939"/>
                  <a:gd name="connsiteY41" fmla="*/ 1854200 h 5004114"/>
                  <a:gd name="connsiteX42" fmla="*/ 6542862 w 8793939"/>
                  <a:gd name="connsiteY42" fmla="*/ 1816100 h 5004114"/>
                  <a:gd name="connsiteX43" fmla="*/ 6612712 w 8793939"/>
                  <a:gd name="connsiteY43" fmla="*/ 1771650 h 5004114"/>
                  <a:gd name="connsiteX44" fmla="*/ 6676212 w 8793939"/>
                  <a:gd name="connsiteY44" fmla="*/ 1727200 h 5004114"/>
                  <a:gd name="connsiteX45" fmla="*/ 6676212 w 8793939"/>
                  <a:gd name="connsiteY45" fmla="*/ 1676400 h 5004114"/>
                  <a:gd name="connsiteX46" fmla="*/ 6466662 w 8793939"/>
                  <a:gd name="connsiteY46" fmla="*/ 1574800 h 5004114"/>
                  <a:gd name="connsiteX47" fmla="*/ 6358712 w 8793939"/>
                  <a:gd name="connsiteY47" fmla="*/ 1492250 h 5004114"/>
                  <a:gd name="connsiteX48" fmla="*/ 6244412 w 8793939"/>
                  <a:gd name="connsiteY48" fmla="*/ 1435100 h 5004114"/>
                  <a:gd name="connsiteX49" fmla="*/ 6219012 w 8793939"/>
                  <a:gd name="connsiteY49" fmla="*/ 1384300 h 5004114"/>
                  <a:gd name="connsiteX50" fmla="*/ 6098362 w 8793939"/>
                  <a:gd name="connsiteY50" fmla="*/ 1301750 h 5004114"/>
                  <a:gd name="connsiteX51" fmla="*/ 5933262 w 8793939"/>
                  <a:gd name="connsiteY51" fmla="*/ 1219200 h 5004114"/>
                  <a:gd name="connsiteX52" fmla="*/ 5799912 w 8793939"/>
                  <a:gd name="connsiteY52" fmla="*/ 1117600 h 5004114"/>
                  <a:gd name="connsiteX53" fmla="*/ 5590362 w 8793939"/>
                  <a:gd name="connsiteY53" fmla="*/ 1054100 h 5004114"/>
                  <a:gd name="connsiteX54" fmla="*/ 5533212 w 8793939"/>
                  <a:gd name="connsiteY54" fmla="*/ 952500 h 5004114"/>
                  <a:gd name="connsiteX55" fmla="*/ 5469712 w 8793939"/>
                  <a:gd name="connsiteY55" fmla="*/ 831850 h 5004114"/>
                  <a:gd name="connsiteX56" fmla="*/ 5476062 w 8793939"/>
                  <a:gd name="connsiteY56" fmla="*/ 730250 h 5004114"/>
                  <a:gd name="connsiteX57" fmla="*/ 5444312 w 8793939"/>
                  <a:gd name="connsiteY57" fmla="*/ 666750 h 5004114"/>
                  <a:gd name="connsiteX58" fmla="*/ 5357795 w 8793939"/>
                  <a:gd name="connsiteY58" fmla="*/ 679449 h 5004114"/>
                  <a:gd name="connsiteX59" fmla="*/ 5217302 w 8793939"/>
                  <a:gd name="connsiteY59" fmla="*/ 741362 h 5004114"/>
                  <a:gd name="connsiteX60" fmla="*/ 5044262 w 8793939"/>
                  <a:gd name="connsiteY60" fmla="*/ 787400 h 5004114"/>
                  <a:gd name="connsiteX61" fmla="*/ 4882337 w 8793939"/>
                  <a:gd name="connsiteY61" fmla="*/ 840581 h 5004114"/>
                  <a:gd name="connsiteX62" fmla="*/ 4755339 w 8793939"/>
                  <a:gd name="connsiteY62" fmla="*/ 843755 h 5004114"/>
                  <a:gd name="connsiteX63" fmla="*/ 4656119 w 8793939"/>
                  <a:gd name="connsiteY63" fmla="*/ 825500 h 5004114"/>
                  <a:gd name="connsiteX64" fmla="*/ 4588652 w 8793939"/>
                  <a:gd name="connsiteY64" fmla="*/ 808037 h 5004114"/>
                  <a:gd name="connsiteX65" fmla="*/ 4400533 w 8793939"/>
                  <a:gd name="connsiteY65" fmla="*/ 803274 h 5004114"/>
                  <a:gd name="connsiteX66" fmla="*/ 4251305 w 8793939"/>
                  <a:gd name="connsiteY66" fmla="*/ 783431 h 5004114"/>
                  <a:gd name="connsiteX67" fmla="*/ 4098112 w 8793939"/>
                  <a:gd name="connsiteY67" fmla="*/ 736600 h 5004114"/>
                  <a:gd name="connsiteX68" fmla="*/ 3939362 w 8793939"/>
                  <a:gd name="connsiteY68" fmla="*/ 742950 h 5004114"/>
                  <a:gd name="connsiteX69" fmla="*/ 3609162 w 8793939"/>
                  <a:gd name="connsiteY69" fmla="*/ 780256 h 5004114"/>
                  <a:gd name="connsiteX70" fmla="*/ 3543283 w 8793939"/>
                  <a:gd name="connsiteY70" fmla="*/ 786605 h 5004114"/>
                  <a:gd name="connsiteX71" fmla="*/ 3482162 w 8793939"/>
                  <a:gd name="connsiteY71" fmla="*/ 768350 h 5004114"/>
                  <a:gd name="connsiteX72" fmla="*/ 3482162 w 8793939"/>
                  <a:gd name="connsiteY72" fmla="*/ 768350 h 5004114"/>
                  <a:gd name="connsiteX73" fmla="*/ 3431364 w 8793939"/>
                  <a:gd name="connsiteY73" fmla="*/ 758030 h 5004114"/>
                  <a:gd name="connsiteX74" fmla="*/ 3317062 w 8793939"/>
                  <a:gd name="connsiteY74" fmla="*/ 819150 h 5004114"/>
                  <a:gd name="connsiteX75" fmla="*/ 3317062 w 8793939"/>
                  <a:gd name="connsiteY75" fmla="*/ 819150 h 5004114"/>
                  <a:gd name="connsiteX76" fmla="*/ 3234512 w 8793939"/>
                  <a:gd name="connsiteY76" fmla="*/ 855662 h 5004114"/>
                  <a:gd name="connsiteX77" fmla="*/ 3018612 w 8793939"/>
                  <a:gd name="connsiteY77" fmla="*/ 819150 h 5004114"/>
                  <a:gd name="connsiteX78" fmla="*/ 2862245 w 8793939"/>
                  <a:gd name="connsiteY78" fmla="*/ 777080 h 5004114"/>
                  <a:gd name="connsiteX79" fmla="*/ 2754294 w 8793939"/>
                  <a:gd name="connsiteY79" fmla="*/ 754063 h 5004114"/>
                  <a:gd name="connsiteX80" fmla="*/ 2663806 w 8793939"/>
                  <a:gd name="connsiteY80" fmla="*/ 707231 h 5004114"/>
                  <a:gd name="connsiteX81" fmla="*/ 2523312 w 8793939"/>
                  <a:gd name="connsiteY81" fmla="*/ 539750 h 5004114"/>
                  <a:gd name="connsiteX82" fmla="*/ 2491562 w 8793939"/>
                  <a:gd name="connsiteY82" fmla="*/ 450850 h 5004114"/>
                  <a:gd name="connsiteX83" fmla="*/ 2345512 w 8793939"/>
                  <a:gd name="connsiteY83" fmla="*/ 387350 h 5004114"/>
                  <a:gd name="connsiteX84" fmla="*/ 2262962 w 8793939"/>
                  <a:gd name="connsiteY84" fmla="*/ 330200 h 5004114"/>
                  <a:gd name="connsiteX85" fmla="*/ 2059762 w 8793939"/>
                  <a:gd name="connsiteY85" fmla="*/ 260350 h 5004114"/>
                  <a:gd name="connsiteX86" fmla="*/ 2000230 w 8793939"/>
                  <a:gd name="connsiteY86" fmla="*/ 235744 h 5004114"/>
                  <a:gd name="connsiteX87" fmla="*/ 1907362 w 8793939"/>
                  <a:gd name="connsiteY87" fmla="*/ 95250 h 5004114"/>
                  <a:gd name="connsiteX88" fmla="*/ 1723212 w 8793939"/>
                  <a:gd name="connsiteY88" fmla="*/ 0 h 5004114"/>
                  <a:gd name="connsiteX0" fmla="*/ 1723212 w 8793939"/>
                  <a:gd name="connsiteY0" fmla="*/ 0 h 5004114"/>
                  <a:gd name="connsiteX1" fmla="*/ 1608912 w 8793939"/>
                  <a:gd name="connsiteY1" fmla="*/ 44450 h 5004114"/>
                  <a:gd name="connsiteX2" fmla="*/ 1456512 w 8793939"/>
                  <a:gd name="connsiteY2" fmla="*/ 76200 h 5004114"/>
                  <a:gd name="connsiteX3" fmla="*/ 1354912 w 8793939"/>
                  <a:gd name="connsiteY3" fmla="*/ 101600 h 5004114"/>
                  <a:gd name="connsiteX4" fmla="*/ 1145362 w 8793939"/>
                  <a:gd name="connsiteY4" fmla="*/ 165100 h 5004114"/>
                  <a:gd name="connsiteX5" fmla="*/ 796112 w 8793939"/>
                  <a:gd name="connsiteY5" fmla="*/ 361950 h 5004114"/>
                  <a:gd name="connsiteX6" fmla="*/ 650062 w 8793939"/>
                  <a:gd name="connsiteY6" fmla="*/ 419100 h 5004114"/>
                  <a:gd name="connsiteX7" fmla="*/ 497662 w 8793939"/>
                  <a:gd name="connsiteY7" fmla="*/ 482600 h 5004114"/>
                  <a:gd name="connsiteX8" fmla="*/ 440512 w 8793939"/>
                  <a:gd name="connsiteY8" fmla="*/ 520700 h 5004114"/>
                  <a:gd name="connsiteX9" fmla="*/ 446862 w 8793939"/>
                  <a:gd name="connsiteY9" fmla="*/ 520700 h 5004114"/>
                  <a:gd name="connsiteX10" fmla="*/ 221437 w 8793939"/>
                  <a:gd name="connsiteY10" fmla="*/ 679450 h 5004114"/>
                  <a:gd name="connsiteX11" fmla="*/ 116664 w 8793939"/>
                  <a:gd name="connsiteY11" fmla="*/ 812800 h 5004114"/>
                  <a:gd name="connsiteX12" fmla="*/ 40462 w 8793939"/>
                  <a:gd name="connsiteY12" fmla="*/ 952500 h 5004114"/>
                  <a:gd name="connsiteX13" fmla="*/ 2364 w 8793939"/>
                  <a:gd name="connsiteY13" fmla="*/ 1155700 h 5004114"/>
                  <a:gd name="connsiteX14" fmla="*/ 208737 w 8793939"/>
                  <a:gd name="connsiteY14" fmla="*/ 1473200 h 5004114"/>
                  <a:gd name="connsiteX15" fmla="*/ 459562 w 8793939"/>
                  <a:gd name="connsiteY15" fmla="*/ 1606550 h 5004114"/>
                  <a:gd name="connsiteX16" fmla="*/ 719912 w 8793939"/>
                  <a:gd name="connsiteY16" fmla="*/ 1771650 h 5004114"/>
                  <a:gd name="connsiteX17" fmla="*/ 802462 w 8793939"/>
                  <a:gd name="connsiteY17" fmla="*/ 1885950 h 5004114"/>
                  <a:gd name="connsiteX18" fmla="*/ 929462 w 8793939"/>
                  <a:gd name="connsiteY18" fmla="*/ 1987550 h 5004114"/>
                  <a:gd name="connsiteX19" fmla="*/ 1139012 w 8793939"/>
                  <a:gd name="connsiteY19" fmla="*/ 2076450 h 5004114"/>
                  <a:gd name="connsiteX20" fmla="*/ 1412062 w 8793939"/>
                  <a:gd name="connsiteY20" fmla="*/ 2178050 h 5004114"/>
                  <a:gd name="connsiteX21" fmla="*/ 1558112 w 8793939"/>
                  <a:gd name="connsiteY21" fmla="*/ 2286000 h 5004114"/>
                  <a:gd name="connsiteX22" fmla="*/ 1704162 w 8793939"/>
                  <a:gd name="connsiteY22" fmla="*/ 2419350 h 5004114"/>
                  <a:gd name="connsiteX23" fmla="*/ 1901012 w 8793939"/>
                  <a:gd name="connsiteY23" fmla="*/ 2755900 h 5004114"/>
                  <a:gd name="connsiteX24" fmla="*/ 2059762 w 8793939"/>
                  <a:gd name="connsiteY24" fmla="*/ 2984500 h 5004114"/>
                  <a:gd name="connsiteX25" fmla="*/ 2364562 w 8793939"/>
                  <a:gd name="connsiteY25" fmla="*/ 3251200 h 5004114"/>
                  <a:gd name="connsiteX26" fmla="*/ 2612212 w 8793939"/>
                  <a:gd name="connsiteY26" fmla="*/ 3429000 h 5004114"/>
                  <a:gd name="connsiteX27" fmla="*/ 3063062 w 8793939"/>
                  <a:gd name="connsiteY27" fmla="*/ 3638550 h 5004114"/>
                  <a:gd name="connsiteX28" fmla="*/ 3412312 w 8793939"/>
                  <a:gd name="connsiteY28" fmla="*/ 3867150 h 5004114"/>
                  <a:gd name="connsiteX29" fmla="*/ 3850464 w 8793939"/>
                  <a:gd name="connsiteY29" fmla="*/ 4156075 h 5004114"/>
                  <a:gd name="connsiteX30" fmla="*/ 4145739 w 8793939"/>
                  <a:gd name="connsiteY30" fmla="*/ 4432300 h 5004114"/>
                  <a:gd name="connsiteX31" fmla="*/ 4393389 w 8793939"/>
                  <a:gd name="connsiteY31" fmla="*/ 4984749 h 5004114"/>
                  <a:gd name="connsiteX32" fmla="*/ 6660339 w 8793939"/>
                  <a:gd name="connsiteY32" fmla="*/ 4660900 h 5004114"/>
                  <a:gd name="connsiteX33" fmla="*/ 7622364 w 8793939"/>
                  <a:gd name="connsiteY33" fmla="*/ 4194174 h 5004114"/>
                  <a:gd name="connsiteX34" fmla="*/ 8793939 w 8793939"/>
                  <a:gd name="connsiteY34" fmla="*/ 3489324 h 5004114"/>
                  <a:gd name="connsiteX35" fmla="*/ 8574864 w 8793939"/>
                  <a:gd name="connsiteY35" fmla="*/ 3289299 h 5004114"/>
                  <a:gd name="connsiteX36" fmla="*/ 7803339 w 8793939"/>
                  <a:gd name="connsiteY36" fmla="*/ 2946399 h 5004114"/>
                  <a:gd name="connsiteX37" fmla="*/ 6765112 w 8793939"/>
                  <a:gd name="connsiteY37" fmla="*/ 2254250 h 5004114"/>
                  <a:gd name="connsiteX38" fmla="*/ 6701612 w 8793939"/>
                  <a:gd name="connsiteY38" fmla="*/ 2114550 h 5004114"/>
                  <a:gd name="connsiteX39" fmla="*/ 6682562 w 8793939"/>
                  <a:gd name="connsiteY39" fmla="*/ 2032000 h 5004114"/>
                  <a:gd name="connsiteX40" fmla="*/ 6600012 w 8793939"/>
                  <a:gd name="connsiteY40" fmla="*/ 1949450 h 5004114"/>
                  <a:gd name="connsiteX41" fmla="*/ 6542862 w 8793939"/>
                  <a:gd name="connsiteY41" fmla="*/ 1854200 h 5004114"/>
                  <a:gd name="connsiteX42" fmla="*/ 6542862 w 8793939"/>
                  <a:gd name="connsiteY42" fmla="*/ 1816100 h 5004114"/>
                  <a:gd name="connsiteX43" fmla="*/ 6612712 w 8793939"/>
                  <a:gd name="connsiteY43" fmla="*/ 1771650 h 5004114"/>
                  <a:gd name="connsiteX44" fmla="*/ 6676212 w 8793939"/>
                  <a:gd name="connsiteY44" fmla="*/ 1727200 h 5004114"/>
                  <a:gd name="connsiteX45" fmla="*/ 6676212 w 8793939"/>
                  <a:gd name="connsiteY45" fmla="*/ 1676400 h 5004114"/>
                  <a:gd name="connsiteX46" fmla="*/ 6466662 w 8793939"/>
                  <a:gd name="connsiteY46" fmla="*/ 1574800 h 5004114"/>
                  <a:gd name="connsiteX47" fmla="*/ 6358712 w 8793939"/>
                  <a:gd name="connsiteY47" fmla="*/ 1492250 h 5004114"/>
                  <a:gd name="connsiteX48" fmla="*/ 6244412 w 8793939"/>
                  <a:gd name="connsiteY48" fmla="*/ 1435100 h 5004114"/>
                  <a:gd name="connsiteX49" fmla="*/ 6219012 w 8793939"/>
                  <a:gd name="connsiteY49" fmla="*/ 1384300 h 5004114"/>
                  <a:gd name="connsiteX50" fmla="*/ 6098362 w 8793939"/>
                  <a:gd name="connsiteY50" fmla="*/ 1301750 h 5004114"/>
                  <a:gd name="connsiteX51" fmla="*/ 5933262 w 8793939"/>
                  <a:gd name="connsiteY51" fmla="*/ 1219200 h 5004114"/>
                  <a:gd name="connsiteX52" fmla="*/ 5799912 w 8793939"/>
                  <a:gd name="connsiteY52" fmla="*/ 1117600 h 5004114"/>
                  <a:gd name="connsiteX53" fmla="*/ 5590362 w 8793939"/>
                  <a:gd name="connsiteY53" fmla="*/ 1054100 h 5004114"/>
                  <a:gd name="connsiteX54" fmla="*/ 5533212 w 8793939"/>
                  <a:gd name="connsiteY54" fmla="*/ 952500 h 5004114"/>
                  <a:gd name="connsiteX55" fmla="*/ 5469712 w 8793939"/>
                  <a:gd name="connsiteY55" fmla="*/ 831850 h 5004114"/>
                  <a:gd name="connsiteX56" fmla="*/ 5476062 w 8793939"/>
                  <a:gd name="connsiteY56" fmla="*/ 730250 h 5004114"/>
                  <a:gd name="connsiteX57" fmla="*/ 5444312 w 8793939"/>
                  <a:gd name="connsiteY57" fmla="*/ 666750 h 5004114"/>
                  <a:gd name="connsiteX58" fmla="*/ 5357795 w 8793939"/>
                  <a:gd name="connsiteY58" fmla="*/ 679449 h 5004114"/>
                  <a:gd name="connsiteX59" fmla="*/ 5217302 w 8793939"/>
                  <a:gd name="connsiteY59" fmla="*/ 741362 h 5004114"/>
                  <a:gd name="connsiteX60" fmla="*/ 5044262 w 8793939"/>
                  <a:gd name="connsiteY60" fmla="*/ 787400 h 5004114"/>
                  <a:gd name="connsiteX61" fmla="*/ 4882337 w 8793939"/>
                  <a:gd name="connsiteY61" fmla="*/ 840581 h 5004114"/>
                  <a:gd name="connsiteX62" fmla="*/ 4755339 w 8793939"/>
                  <a:gd name="connsiteY62" fmla="*/ 843755 h 5004114"/>
                  <a:gd name="connsiteX63" fmla="*/ 4656119 w 8793939"/>
                  <a:gd name="connsiteY63" fmla="*/ 825500 h 5004114"/>
                  <a:gd name="connsiteX64" fmla="*/ 4588652 w 8793939"/>
                  <a:gd name="connsiteY64" fmla="*/ 808037 h 5004114"/>
                  <a:gd name="connsiteX65" fmla="*/ 4400533 w 8793939"/>
                  <a:gd name="connsiteY65" fmla="*/ 803274 h 5004114"/>
                  <a:gd name="connsiteX66" fmla="*/ 4251305 w 8793939"/>
                  <a:gd name="connsiteY66" fmla="*/ 783431 h 5004114"/>
                  <a:gd name="connsiteX67" fmla="*/ 4098112 w 8793939"/>
                  <a:gd name="connsiteY67" fmla="*/ 736600 h 5004114"/>
                  <a:gd name="connsiteX68" fmla="*/ 3939362 w 8793939"/>
                  <a:gd name="connsiteY68" fmla="*/ 742950 h 5004114"/>
                  <a:gd name="connsiteX69" fmla="*/ 3609162 w 8793939"/>
                  <a:gd name="connsiteY69" fmla="*/ 780256 h 5004114"/>
                  <a:gd name="connsiteX70" fmla="*/ 3543283 w 8793939"/>
                  <a:gd name="connsiteY70" fmla="*/ 786605 h 5004114"/>
                  <a:gd name="connsiteX71" fmla="*/ 3482162 w 8793939"/>
                  <a:gd name="connsiteY71" fmla="*/ 768350 h 5004114"/>
                  <a:gd name="connsiteX72" fmla="*/ 3482162 w 8793939"/>
                  <a:gd name="connsiteY72" fmla="*/ 768350 h 5004114"/>
                  <a:gd name="connsiteX73" fmla="*/ 3431364 w 8793939"/>
                  <a:gd name="connsiteY73" fmla="*/ 758030 h 5004114"/>
                  <a:gd name="connsiteX74" fmla="*/ 3317062 w 8793939"/>
                  <a:gd name="connsiteY74" fmla="*/ 819150 h 5004114"/>
                  <a:gd name="connsiteX75" fmla="*/ 3317062 w 8793939"/>
                  <a:gd name="connsiteY75" fmla="*/ 819150 h 5004114"/>
                  <a:gd name="connsiteX76" fmla="*/ 3234512 w 8793939"/>
                  <a:gd name="connsiteY76" fmla="*/ 855662 h 5004114"/>
                  <a:gd name="connsiteX77" fmla="*/ 3018612 w 8793939"/>
                  <a:gd name="connsiteY77" fmla="*/ 819150 h 5004114"/>
                  <a:gd name="connsiteX78" fmla="*/ 2862245 w 8793939"/>
                  <a:gd name="connsiteY78" fmla="*/ 777080 h 5004114"/>
                  <a:gd name="connsiteX79" fmla="*/ 2754294 w 8793939"/>
                  <a:gd name="connsiteY79" fmla="*/ 754063 h 5004114"/>
                  <a:gd name="connsiteX80" fmla="*/ 2663806 w 8793939"/>
                  <a:gd name="connsiteY80" fmla="*/ 707231 h 5004114"/>
                  <a:gd name="connsiteX81" fmla="*/ 2523312 w 8793939"/>
                  <a:gd name="connsiteY81" fmla="*/ 539750 h 5004114"/>
                  <a:gd name="connsiteX82" fmla="*/ 2491562 w 8793939"/>
                  <a:gd name="connsiteY82" fmla="*/ 450850 h 5004114"/>
                  <a:gd name="connsiteX83" fmla="*/ 2345512 w 8793939"/>
                  <a:gd name="connsiteY83" fmla="*/ 387350 h 5004114"/>
                  <a:gd name="connsiteX84" fmla="*/ 2262962 w 8793939"/>
                  <a:gd name="connsiteY84" fmla="*/ 330200 h 5004114"/>
                  <a:gd name="connsiteX85" fmla="*/ 2062143 w 8793939"/>
                  <a:gd name="connsiteY85" fmla="*/ 269875 h 5004114"/>
                  <a:gd name="connsiteX86" fmla="*/ 2000230 w 8793939"/>
                  <a:gd name="connsiteY86" fmla="*/ 235744 h 5004114"/>
                  <a:gd name="connsiteX87" fmla="*/ 1907362 w 8793939"/>
                  <a:gd name="connsiteY87" fmla="*/ 95250 h 5004114"/>
                  <a:gd name="connsiteX88" fmla="*/ 1723212 w 8793939"/>
                  <a:gd name="connsiteY88" fmla="*/ 0 h 5004114"/>
                  <a:gd name="connsiteX0" fmla="*/ 1723212 w 8793939"/>
                  <a:gd name="connsiteY0" fmla="*/ 0 h 5004114"/>
                  <a:gd name="connsiteX1" fmla="*/ 1700195 w 8793939"/>
                  <a:gd name="connsiteY1" fmla="*/ 46037 h 5004114"/>
                  <a:gd name="connsiteX2" fmla="*/ 1608912 w 8793939"/>
                  <a:gd name="connsiteY2" fmla="*/ 44450 h 5004114"/>
                  <a:gd name="connsiteX3" fmla="*/ 1456512 w 8793939"/>
                  <a:gd name="connsiteY3" fmla="*/ 76200 h 5004114"/>
                  <a:gd name="connsiteX4" fmla="*/ 1354912 w 8793939"/>
                  <a:gd name="connsiteY4" fmla="*/ 101600 h 5004114"/>
                  <a:gd name="connsiteX5" fmla="*/ 1145362 w 8793939"/>
                  <a:gd name="connsiteY5" fmla="*/ 165100 h 5004114"/>
                  <a:gd name="connsiteX6" fmla="*/ 796112 w 8793939"/>
                  <a:gd name="connsiteY6" fmla="*/ 361950 h 5004114"/>
                  <a:gd name="connsiteX7" fmla="*/ 650062 w 8793939"/>
                  <a:gd name="connsiteY7" fmla="*/ 419100 h 5004114"/>
                  <a:gd name="connsiteX8" fmla="*/ 497662 w 8793939"/>
                  <a:gd name="connsiteY8" fmla="*/ 482600 h 5004114"/>
                  <a:gd name="connsiteX9" fmla="*/ 440512 w 8793939"/>
                  <a:gd name="connsiteY9" fmla="*/ 520700 h 5004114"/>
                  <a:gd name="connsiteX10" fmla="*/ 446862 w 8793939"/>
                  <a:gd name="connsiteY10" fmla="*/ 520700 h 5004114"/>
                  <a:gd name="connsiteX11" fmla="*/ 221437 w 8793939"/>
                  <a:gd name="connsiteY11" fmla="*/ 679450 h 5004114"/>
                  <a:gd name="connsiteX12" fmla="*/ 116664 w 8793939"/>
                  <a:gd name="connsiteY12" fmla="*/ 812800 h 5004114"/>
                  <a:gd name="connsiteX13" fmla="*/ 40462 w 8793939"/>
                  <a:gd name="connsiteY13" fmla="*/ 952500 h 5004114"/>
                  <a:gd name="connsiteX14" fmla="*/ 2364 w 8793939"/>
                  <a:gd name="connsiteY14" fmla="*/ 1155700 h 5004114"/>
                  <a:gd name="connsiteX15" fmla="*/ 208737 w 8793939"/>
                  <a:gd name="connsiteY15" fmla="*/ 1473200 h 5004114"/>
                  <a:gd name="connsiteX16" fmla="*/ 459562 w 8793939"/>
                  <a:gd name="connsiteY16" fmla="*/ 1606550 h 5004114"/>
                  <a:gd name="connsiteX17" fmla="*/ 719912 w 8793939"/>
                  <a:gd name="connsiteY17" fmla="*/ 1771650 h 5004114"/>
                  <a:gd name="connsiteX18" fmla="*/ 802462 w 8793939"/>
                  <a:gd name="connsiteY18" fmla="*/ 1885950 h 5004114"/>
                  <a:gd name="connsiteX19" fmla="*/ 929462 w 8793939"/>
                  <a:gd name="connsiteY19" fmla="*/ 1987550 h 5004114"/>
                  <a:gd name="connsiteX20" fmla="*/ 1139012 w 8793939"/>
                  <a:gd name="connsiteY20" fmla="*/ 2076450 h 5004114"/>
                  <a:gd name="connsiteX21" fmla="*/ 1412062 w 8793939"/>
                  <a:gd name="connsiteY21" fmla="*/ 2178050 h 5004114"/>
                  <a:gd name="connsiteX22" fmla="*/ 1558112 w 8793939"/>
                  <a:gd name="connsiteY22" fmla="*/ 2286000 h 5004114"/>
                  <a:gd name="connsiteX23" fmla="*/ 1704162 w 8793939"/>
                  <a:gd name="connsiteY23" fmla="*/ 2419350 h 5004114"/>
                  <a:gd name="connsiteX24" fmla="*/ 1901012 w 8793939"/>
                  <a:gd name="connsiteY24" fmla="*/ 2755900 h 5004114"/>
                  <a:gd name="connsiteX25" fmla="*/ 2059762 w 8793939"/>
                  <a:gd name="connsiteY25" fmla="*/ 2984500 h 5004114"/>
                  <a:gd name="connsiteX26" fmla="*/ 2364562 w 8793939"/>
                  <a:gd name="connsiteY26" fmla="*/ 3251200 h 5004114"/>
                  <a:gd name="connsiteX27" fmla="*/ 2612212 w 8793939"/>
                  <a:gd name="connsiteY27" fmla="*/ 3429000 h 5004114"/>
                  <a:gd name="connsiteX28" fmla="*/ 3063062 w 8793939"/>
                  <a:gd name="connsiteY28" fmla="*/ 3638550 h 5004114"/>
                  <a:gd name="connsiteX29" fmla="*/ 3412312 w 8793939"/>
                  <a:gd name="connsiteY29" fmla="*/ 3867150 h 5004114"/>
                  <a:gd name="connsiteX30" fmla="*/ 3850464 w 8793939"/>
                  <a:gd name="connsiteY30" fmla="*/ 4156075 h 5004114"/>
                  <a:gd name="connsiteX31" fmla="*/ 4145739 w 8793939"/>
                  <a:gd name="connsiteY31" fmla="*/ 4432300 h 5004114"/>
                  <a:gd name="connsiteX32" fmla="*/ 4393389 w 8793939"/>
                  <a:gd name="connsiteY32" fmla="*/ 4984749 h 5004114"/>
                  <a:gd name="connsiteX33" fmla="*/ 6660339 w 8793939"/>
                  <a:gd name="connsiteY33" fmla="*/ 4660900 h 5004114"/>
                  <a:gd name="connsiteX34" fmla="*/ 7622364 w 8793939"/>
                  <a:gd name="connsiteY34" fmla="*/ 4194174 h 5004114"/>
                  <a:gd name="connsiteX35" fmla="*/ 8793939 w 8793939"/>
                  <a:gd name="connsiteY35" fmla="*/ 3489324 h 5004114"/>
                  <a:gd name="connsiteX36" fmla="*/ 8574864 w 8793939"/>
                  <a:gd name="connsiteY36" fmla="*/ 3289299 h 5004114"/>
                  <a:gd name="connsiteX37" fmla="*/ 7803339 w 8793939"/>
                  <a:gd name="connsiteY37" fmla="*/ 2946399 h 5004114"/>
                  <a:gd name="connsiteX38" fmla="*/ 6765112 w 8793939"/>
                  <a:gd name="connsiteY38" fmla="*/ 2254250 h 5004114"/>
                  <a:gd name="connsiteX39" fmla="*/ 6701612 w 8793939"/>
                  <a:gd name="connsiteY39" fmla="*/ 2114550 h 5004114"/>
                  <a:gd name="connsiteX40" fmla="*/ 6682562 w 8793939"/>
                  <a:gd name="connsiteY40" fmla="*/ 2032000 h 5004114"/>
                  <a:gd name="connsiteX41" fmla="*/ 6600012 w 8793939"/>
                  <a:gd name="connsiteY41" fmla="*/ 1949450 h 5004114"/>
                  <a:gd name="connsiteX42" fmla="*/ 6542862 w 8793939"/>
                  <a:gd name="connsiteY42" fmla="*/ 1854200 h 5004114"/>
                  <a:gd name="connsiteX43" fmla="*/ 6542862 w 8793939"/>
                  <a:gd name="connsiteY43" fmla="*/ 1816100 h 5004114"/>
                  <a:gd name="connsiteX44" fmla="*/ 6612712 w 8793939"/>
                  <a:gd name="connsiteY44" fmla="*/ 1771650 h 5004114"/>
                  <a:gd name="connsiteX45" fmla="*/ 6676212 w 8793939"/>
                  <a:gd name="connsiteY45" fmla="*/ 1727200 h 5004114"/>
                  <a:gd name="connsiteX46" fmla="*/ 6676212 w 8793939"/>
                  <a:gd name="connsiteY46" fmla="*/ 1676400 h 5004114"/>
                  <a:gd name="connsiteX47" fmla="*/ 6466662 w 8793939"/>
                  <a:gd name="connsiteY47" fmla="*/ 1574800 h 5004114"/>
                  <a:gd name="connsiteX48" fmla="*/ 6358712 w 8793939"/>
                  <a:gd name="connsiteY48" fmla="*/ 1492250 h 5004114"/>
                  <a:gd name="connsiteX49" fmla="*/ 6244412 w 8793939"/>
                  <a:gd name="connsiteY49" fmla="*/ 1435100 h 5004114"/>
                  <a:gd name="connsiteX50" fmla="*/ 6219012 w 8793939"/>
                  <a:gd name="connsiteY50" fmla="*/ 1384300 h 5004114"/>
                  <a:gd name="connsiteX51" fmla="*/ 6098362 w 8793939"/>
                  <a:gd name="connsiteY51" fmla="*/ 1301750 h 5004114"/>
                  <a:gd name="connsiteX52" fmla="*/ 5933262 w 8793939"/>
                  <a:gd name="connsiteY52" fmla="*/ 1219200 h 5004114"/>
                  <a:gd name="connsiteX53" fmla="*/ 5799912 w 8793939"/>
                  <a:gd name="connsiteY53" fmla="*/ 1117600 h 5004114"/>
                  <a:gd name="connsiteX54" fmla="*/ 5590362 w 8793939"/>
                  <a:gd name="connsiteY54" fmla="*/ 1054100 h 5004114"/>
                  <a:gd name="connsiteX55" fmla="*/ 5533212 w 8793939"/>
                  <a:gd name="connsiteY55" fmla="*/ 952500 h 5004114"/>
                  <a:gd name="connsiteX56" fmla="*/ 5469712 w 8793939"/>
                  <a:gd name="connsiteY56" fmla="*/ 831850 h 5004114"/>
                  <a:gd name="connsiteX57" fmla="*/ 5476062 w 8793939"/>
                  <a:gd name="connsiteY57" fmla="*/ 730250 h 5004114"/>
                  <a:gd name="connsiteX58" fmla="*/ 5444312 w 8793939"/>
                  <a:gd name="connsiteY58" fmla="*/ 666750 h 5004114"/>
                  <a:gd name="connsiteX59" fmla="*/ 5357795 w 8793939"/>
                  <a:gd name="connsiteY59" fmla="*/ 679449 h 5004114"/>
                  <a:gd name="connsiteX60" fmla="*/ 5217302 w 8793939"/>
                  <a:gd name="connsiteY60" fmla="*/ 741362 h 5004114"/>
                  <a:gd name="connsiteX61" fmla="*/ 5044262 w 8793939"/>
                  <a:gd name="connsiteY61" fmla="*/ 787400 h 5004114"/>
                  <a:gd name="connsiteX62" fmla="*/ 4882337 w 8793939"/>
                  <a:gd name="connsiteY62" fmla="*/ 840581 h 5004114"/>
                  <a:gd name="connsiteX63" fmla="*/ 4755339 w 8793939"/>
                  <a:gd name="connsiteY63" fmla="*/ 843755 h 5004114"/>
                  <a:gd name="connsiteX64" fmla="*/ 4656119 w 8793939"/>
                  <a:gd name="connsiteY64" fmla="*/ 825500 h 5004114"/>
                  <a:gd name="connsiteX65" fmla="*/ 4588652 w 8793939"/>
                  <a:gd name="connsiteY65" fmla="*/ 808037 h 5004114"/>
                  <a:gd name="connsiteX66" fmla="*/ 4400533 w 8793939"/>
                  <a:gd name="connsiteY66" fmla="*/ 803274 h 5004114"/>
                  <a:gd name="connsiteX67" fmla="*/ 4251305 w 8793939"/>
                  <a:gd name="connsiteY67" fmla="*/ 783431 h 5004114"/>
                  <a:gd name="connsiteX68" fmla="*/ 4098112 w 8793939"/>
                  <a:gd name="connsiteY68" fmla="*/ 736600 h 5004114"/>
                  <a:gd name="connsiteX69" fmla="*/ 3939362 w 8793939"/>
                  <a:gd name="connsiteY69" fmla="*/ 742950 h 5004114"/>
                  <a:gd name="connsiteX70" fmla="*/ 3609162 w 8793939"/>
                  <a:gd name="connsiteY70" fmla="*/ 780256 h 5004114"/>
                  <a:gd name="connsiteX71" fmla="*/ 3543283 w 8793939"/>
                  <a:gd name="connsiteY71" fmla="*/ 786605 h 5004114"/>
                  <a:gd name="connsiteX72" fmla="*/ 3482162 w 8793939"/>
                  <a:gd name="connsiteY72" fmla="*/ 768350 h 5004114"/>
                  <a:gd name="connsiteX73" fmla="*/ 3482162 w 8793939"/>
                  <a:gd name="connsiteY73" fmla="*/ 768350 h 5004114"/>
                  <a:gd name="connsiteX74" fmla="*/ 3431364 w 8793939"/>
                  <a:gd name="connsiteY74" fmla="*/ 758030 h 5004114"/>
                  <a:gd name="connsiteX75" fmla="*/ 3317062 w 8793939"/>
                  <a:gd name="connsiteY75" fmla="*/ 819150 h 5004114"/>
                  <a:gd name="connsiteX76" fmla="*/ 3317062 w 8793939"/>
                  <a:gd name="connsiteY76" fmla="*/ 819150 h 5004114"/>
                  <a:gd name="connsiteX77" fmla="*/ 3234512 w 8793939"/>
                  <a:gd name="connsiteY77" fmla="*/ 855662 h 5004114"/>
                  <a:gd name="connsiteX78" fmla="*/ 3018612 w 8793939"/>
                  <a:gd name="connsiteY78" fmla="*/ 819150 h 5004114"/>
                  <a:gd name="connsiteX79" fmla="*/ 2862245 w 8793939"/>
                  <a:gd name="connsiteY79" fmla="*/ 777080 h 5004114"/>
                  <a:gd name="connsiteX80" fmla="*/ 2754294 w 8793939"/>
                  <a:gd name="connsiteY80" fmla="*/ 754063 h 5004114"/>
                  <a:gd name="connsiteX81" fmla="*/ 2663806 w 8793939"/>
                  <a:gd name="connsiteY81" fmla="*/ 707231 h 5004114"/>
                  <a:gd name="connsiteX82" fmla="*/ 2523312 w 8793939"/>
                  <a:gd name="connsiteY82" fmla="*/ 539750 h 5004114"/>
                  <a:gd name="connsiteX83" fmla="*/ 2491562 w 8793939"/>
                  <a:gd name="connsiteY83" fmla="*/ 450850 h 5004114"/>
                  <a:gd name="connsiteX84" fmla="*/ 2345512 w 8793939"/>
                  <a:gd name="connsiteY84" fmla="*/ 387350 h 5004114"/>
                  <a:gd name="connsiteX85" fmla="*/ 2262962 w 8793939"/>
                  <a:gd name="connsiteY85" fmla="*/ 330200 h 5004114"/>
                  <a:gd name="connsiteX86" fmla="*/ 2062143 w 8793939"/>
                  <a:gd name="connsiteY86" fmla="*/ 269875 h 5004114"/>
                  <a:gd name="connsiteX87" fmla="*/ 2000230 w 8793939"/>
                  <a:gd name="connsiteY87" fmla="*/ 235744 h 5004114"/>
                  <a:gd name="connsiteX88" fmla="*/ 1907362 w 8793939"/>
                  <a:gd name="connsiteY88" fmla="*/ 95250 h 5004114"/>
                  <a:gd name="connsiteX89" fmla="*/ 1723212 w 8793939"/>
                  <a:gd name="connsiteY89" fmla="*/ 0 h 5004114"/>
                  <a:gd name="connsiteX0" fmla="*/ 1723212 w 8793939"/>
                  <a:gd name="connsiteY0" fmla="*/ 0 h 5004114"/>
                  <a:gd name="connsiteX1" fmla="*/ 1700195 w 8793939"/>
                  <a:gd name="connsiteY1" fmla="*/ 46037 h 5004114"/>
                  <a:gd name="connsiteX2" fmla="*/ 1601768 w 8793939"/>
                  <a:gd name="connsiteY2" fmla="*/ 58738 h 5004114"/>
                  <a:gd name="connsiteX3" fmla="*/ 1456512 w 8793939"/>
                  <a:gd name="connsiteY3" fmla="*/ 76200 h 5004114"/>
                  <a:gd name="connsiteX4" fmla="*/ 1354912 w 8793939"/>
                  <a:gd name="connsiteY4" fmla="*/ 101600 h 5004114"/>
                  <a:gd name="connsiteX5" fmla="*/ 1145362 w 8793939"/>
                  <a:gd name="connsiteY5" fmla="*/ 165100 h 5004114"/>
                  <a:gd name="connsiteX6" fmla="*/ 796112 w 8793939"/>
                  <a:gd name="connsiteY6" fmla="*/ 361950 h 5004114"/>
                  <a:gd name="connsiteX7" fmla="*/ 650062 w 8793939"/>
                  <a:gd name="connsiteY7" fmla="*/ 419100 h 5004114"/>
                  <a:gd name="connsiteX8" fmla="*/ 497662 w 8793939"/>
                  <a:gd name="connsiteY8" fmla="*/ 482600 h 5004114"/>
                  <a:gd name="connsiteX9" fmla="*/ 440512 w 8793939"/>
                  <a:gd name="connsiteY9" fmla="*/ 520700 h 5004114"/>
                  <a:gd name="connsiteX10" fmla="*/ 446862 w 8793939"/>
                  <a:gd name="connsiteY10" fmla="*/ 520700 h 5004114"/>
                  <a:gd name="connsiteX11" fmla="*/ 221437 w 8793939"/>
                  <a:gd name="connsiteY11" fmla="*/ 679450 h 5004114"/>
                  <a:gd name="connsiteX12" fmla="*/ 116664 w 8793939"/>
                  <a:gd name="connsiteY12" fmla="*/ 812800 h 5004114"/>
                  <a:gd name="connsiteX13" fmla="*/ 40462 w 8793939"/>
                  <a:gd name="connsiteY13" fmla="*/ 952500 h 5004114"/>
                  <a:gd name="connsiteX14" fmla="*/ 2364 w 8793939"/>
                  <a:gd name="connsiteY14" fmla="*/ 1155700 h 5004114"/>
                  <a:gd name="connsiteX15" fmla="*/ 208737 w 8793939"/>
                  <a:gd name="connsiteY15" fmla="*/ 1473200 h 5004114"/>
                  <a:gd name="connsiteX16" fmla="*/ 459562 w 8793939"/>
                  <a:gd name="connsiteY16" fmla="*/ 1606550 h 5004114"/>
                  <a:gd name="connsiteX17" fmla="*/ 719912 w 8793939"/>
                  <a:gd name="connsiteY17" fmla="*/ 1771650 h 5004114"/>
                  <a:gd name="connsiteX18" fmla="*/ 802462 w 8793939"/>
                  <a:gd name="connsiteY18" fmla="*/ 1885950 h 5004114"/>
                  <a:gd name="connsiteX19" fmla="*/ 929462 w 8793939"/>
                  <a:gd name="connsiteY19" fmla="*/ 1987550 h 5004114"/>
                  <a:gd name="connsiteX20" fmla="*/ 1139012 w 8793939"/>
                  <a:gd name="connsiteY20" fmla="*/ 2076450 h 5004114"/>
                  <a:gd name="connsiteX21" fmla="*/ 1412062 w 8793939"/>
                  <a:gd name="connsiteY21" fmla="*/ 2178050 h 5004114"/>
                  <a:gd name="connsiteX22" fmla="*/ 1558112 w 8793939"/>
                  <a:gd name="connsiteY22" fmla="*/ 2286000 h 5004114"/>
                  <a:gd name="connsiteX23" fmla="*/ 1704162 w 8793939"/>
                  <a:gd name="connsiteY23" fmla="*/ 2419350 h 5004114"/>
                  <a:gd name="connsiteX24" fmla="*/ 1901012 w 8793939"/>
                  <a:gd name="connsiteY24" fmla="*/ 2755900 h 5004114"/>
                  <a:gd name="connsiteX25" fmla="*/ 2059762 w 8793939"/>
                  <a:gd name="connsiteY25" fmla="*/ 2984500 h 5004114"/>
                  <a:gd name="connsiteX26" fmla="*/ 2364562 w 8793939"/>
                  <a:gd name="connsiteY26" fmla="*/ 3251200 h 5004114"/>
                  <a:gd name="connsiteX27" fmla="*/ 2612212 w 8793939"/>
                  <a:gd name="connsiteY27" fmla="*/ 3429000 h 5004114"/>
                  <a:gd name="connsiteX28" fmla="*/ 3063062 w 8793939"/>
                  <a:gd name="connsiteY28" fmla="*/ 3638550 h 5004114"/>
                  <a:gd name="connsiteX29" fmla="*/ 3412312 w 8793939"/>
                  <a:gd name="connsiteY29" fmla="*/ 3867150 h 5004114"/>
                  <a:gd name="connsiteX30" fmla="*/ 3850464 w 8793939"/>
                  <a:gd name="connsiteY30" fmla="*/ 4156075 h 5004114"/>
                  <a:gd name="connsiteX31" fmla="*/ 4145739 w 8793939"/>
                  <a:gd name="connsiteY31" fmla="*/ 4432300 h 5004114"/>
                  <a:gd name="connsiteX32" fmla="*/ 4393389 w 8793939"/>
                  <a:gd name="connsiteY32" fmla="*/ 4984749 h 5004114"/>
                  <a:gd name="connsiteX33" fmla="*/ 6660339 w 8793939"/>
                  <a:gd name="connsiteY33" fmla="*/ 4660900 h 5004114"/>
                  <a:gd name="connsiteX34" fmla="*/ 7622364 w 8793939"/>
                  <a:gd name="connsiteY34" fmla="*/ 4194174 h 5004114"/>
                  <a:gd name="connsiteX35" fmla="*/ 8793939 w 8793939"/>
                  <a:gd name="connsiteY35" fmla="*/ 3489324 h 5004114"/>
                  <a:gd name="connsiteX36" fmla="*/ 8574864 w 8793939"/>
                  <a:gd name="connsiteY36" fmla="*/ 3289299 h 5004114"/>
                  <a:gd name="connsiteX37" fmla="*/ 7803339 w 8793939"/>
                  <a:gd name="connsiteY37" fmla="*/ 2946399 h 5004114"/>
                  <a:gd name="connsiteX38" fmla="*/ 6765112 w 8793939"/>
                  <a:gd name="connsiteY38" fmla="*/ 2254250 h 5004114"/>
                  <a:gd name="connsiteX39" fmla="*/ 6701612 w 8793939"/>
                  <a:gd name="connsiteY39" fmla="*/ 2114550 h 5004114"/>
                  <a:gd name="connsiteX40" fmla="*/ 6682562 w 8793939"/>
                  <a:gd name="connsiteY40" fmla="*/ 2032000 h 5004114"/>
                  <a:gd name="connsiteX41" fmla="*/ 6600012 w 8793939"/>
                  <a:gd name="connsiteY41" fmla="*/ 1949450 h 5004114"/>
                  <a:gd name="connsiteX42" fmla="*/ 6542862 w 8793939"/>
                  <a:gd name="connsiteY42" fmla="*/ 1854200 h 5004114"/>
                  <a:gd name="connsiteX43" fmla="*/ 6542862 w 8793939"/>
                  <a:gd name="connsiteY43" fmla="*/ 1816100 h 5004114"/>
                  <a:gd name="connsiteX44" fmla="*/ 6612712 w 8793939"/>
                  <a:gd name="connsiteY44" fmla="*/ 1771650 h 5004114"/>
                  <a:gd name="connsiteX45" fmla="*/ 6676212 w 8793939"/>
                  <a:gd name="connsiteY45" fmla="*/ 1727200 h 5004114"/>
                  <a:gd name="connsiteX46" fmla="*/ 6676212 w 8793939"/>
                  <a:gd name="connsiteY46" fmla="*/ 1676400 h 5004114"/>
                  <a:gd name="connsiteX47" fmla="*/ 6466662 w 8793939"/>
                  <a:gd name="connsiteY47" fmla="*/ 1574800 h 5004114"/>
                  <a:gd name="connsiteX48" fmla="*/ 6358712 w 8793939"/>
                  <a:gd name="connsiteY48" fmla="*/ 1492250 h 5004114"/>
                  <a:gd name="connsiteX49" fmla="*/ 6244412 w 8793939"/>
                  <a:gd name="connsiteY49" fmla="*/ 1435100 h 5004114"/>
                  <a:gd name="connsiteX50" fmla="*/ 6219012 w 8793939"/>
                  <a:gd name="connsiteY50" fmla="*/ 1384300 h 5004114"/>
                  <a:gd name="connsiteX51" fmla="*/ 6098362 w 8793939"/>
                  <a:gd name="connsiteY51" fmla="*/ 1301750 h 5004114"/>
                  <a:gd name="connsiteX52" fmla="*/ 5933262 w 8793939"/>
                  <a:gd name="connsiteY52" fmla="*/ 1219200 h 5004114"/>
                  <a:gd name="connsiteX53" fmla="*/ 5799912 w 8793939"/>
                  <a:gd name="connsiteY53" fmla="*/ 1117600 h 5004114"/>
                  <a:gd name="connsiteX54" fmla="*/ 5590362 w 8793939"/>
                  <a:gd name="connsiteY54" fmla="*/ 1054100 h 5004114"/>
                  <a:gd name="connsiteX55" fmla="*/ 5533212 w 8793939"/>
                  <a:gd name="connsiteY55" fmla="*/ 952500 h 5004114"/>
                  <a:gd name="connsiteX56" fmla="*/ 5469712 w 8793939"/>
                  <a:gd name="connsiteY56" fmla="*/ 831850 h 5004114"/>
                  <a:gd name="connsiteX57" fmla="*/ 5476062 w 8793939"/>
                  <a:gd name="connsiteY57" fmla="*/ 730250 h 5004114"/>
                  <a:gd name="connsiteX58" fmla="*/ 5444312 w 8793939"/>
                  <a:gd name="connsiteY58" fmla="*/ 666750 h 5004114"/>
                  <a:gd name="connsiteX59" fmla="*/ 5357795 w 8793939"/>
                  <a:gd name="connsiteY59" fmla="*/ 679449 h 5004114"/>
                  <a:gd name="connsiteX60" fmla="*/ 5217302 w 8793939"/>
                  <a:gd name="connsiteY60" fmla="*/ 741362 h 5004114"/>
                  <a:gd name="connsiteX61" fmla="*/ 5044262 w 8793939"/>
                  <a:gd name="connsiteY61" fmla="*/ 787400 h 5004114"/>
                  <a:gd name="connsiteX62" fmla="*/ 4882337 w 8793939"/>
                  <a:gd name="connsiteY62" fmla="*/ 840581 h 5004114"/>
                  <a:gd name="connsiteX63" fmla="*/ 4755339 w 8793939"/>
                  <a:gd name="connsiteY63" fmla="*/ 843755 h 5004114"/>
                  <a:gd name="connsiteX64" fmla="*/ 4656119 w 8793939"/>
                  <a:gd name="connsiteY64" fmla="*/ 825500 h 5004114"/>
                  <a:gd name="connsiteX65" fmla="*/ 4588652 w 8793939"/>
                  <a:gd name="connsiteY65" fmla="*/ 808037 h 5004114"/>
                  <a:gd name="connsiteX66" fmla="*/ 4400533 w 8793939"/>
                  <a:gd name="connsiteY66" fmla="*/ 803274 h 5004114"/>
                  <a:gd name="connsiteX67" fmla="*/ 4251305 w 8793939"/>
                  <a:gd name="connsiteY67" fmla="*/ 783431 h 5004114"/>
                  <a:gd name="connsiteX68" fmla="*/ 4098112 w 8793939"/>
                  <a:gd name="connsiteY68" fmla="*/ 736600 h 5004114"/>
                  <a:gd name="connsiteX69" fmla="*/ 3939362 w 8793939"/>
                  <a:gd name="connsiteY69" fmla="*/ 742950 h 5004114"/>
                  <a:gd name="connsiteX70" fmla="*/ 3609162 w 8793939"/>
                  <a:gd name="connsiteY70" fmla="*/ 780256 h 5004114"/>
                  <a:gd name="connsiteX71" fmla="*/ 3543283 w 8793939"/>
                  <a:gd name="connsiteY71" fmla="*/ 786605 h 5004114"/>
                  <a:gd name="connsiteX72" fmla="*/ 3482162 w 8793939"/>
                  <a:gd name="connsiteY72" fmla="*/ 768350 h 5004114"/>
                  <a:gd name="connsiteX73" fmla="*/ 3482162 w 8793939"/>
                  <a:gd name="connsiteY73" fmla="*/ 768350 h 5004114"/>
                  <a:gd name="connsiteX74" fmla="*/ 3431364 w 8793939"/>
                  <a:gd name="connsiteY74" fmla="*/ 758030 h 5004114"/>
                  <a:gd name="connsiteX75" fmla="*/ 3317062 w 8793939"/>
                  <a:gd name="connsiteY75" fmla="*/ 819150 h 5004114"/>
                  <a:gd name="connsiteX76" fmla="*/ 3317062 w 8793939"/>
                  <a:gd name="connsiteY76" fmla="*/ 819150 h 5004114"/>
                  <a:gd name="connsiteX77" fmla="*/ 3234512 w 8793939"/>
                  <a:gd name="connsiteY77" fmla="*/ 855662 h 5004114"/>
                  <a:gd name="connsiteX78" fmla="*/ 3018612 w 8793939"/>
                  <a:gd name="connsiteY78" fmla="*/ 819150 h 5004114"/>
                  <a:gd name="connsiteX79" fmla="*/ 2862245 w 8793939"/>
                  <a:gd name="connsiteY79" fmla="*/ 777080 h 5004114"/>
                  <a:gd name="connsiteX80" fmla="*/ 2754294 w 8793939"/>
                  <a:gd name="connsiteY80" fmla="*/ 754063 h 5004114"/>
                  <a:gd name="connsiteX81" fmla="*/ 2663806 w 8793939"/>
                  <a:gd name="connsiteY81" fmla="*/ 707231 h 5004114"/>
                  <a:gd name="connsiteX82" fmla="*/ 2523312 w 8793939"/>
                  <a:gd name="connsiteY82" fmla="*/ 539750 h 5004114"/>
                  <a:gd name="connsiteX83" fmla="*/ 2491562 w 8793939"/>
                  <a:gd name="connsiteY83" fmla="*/ 450850 h 5004114"/>
                  <a:gd name="connsiteX84" fmla="*/ 2345512 w 8793939"/>
                  <a:gd name="connsiteY84" fmla="*/ 387350 h 5004114"/>
                  <a:gd name="connsiteX85" fmla="*/ 2262962 w 8793939"/>
                  <a:gd name="connsiteY85" fmla="*/ 330200 h 5004114"/>
                  <a:gd name="connsiteX86" fmla="*/ 2062143 w 8793939"/>
                  <a:gd name="connsiteY86" fmla="*/ 269875 h 5004114"/>
                  <a:gd name="connsiteX87" fmla="*/ 2000230 w 8793939"/>
                  <a:gd name="connsiteY87" fmla="*/ 235744 h 5004114"/>
                  <a:gd name="connsiteX88" fmla="*/ 1907362 w 8793939"/>
                  <a:gd name="connsiteY88" fmla="*/ 95250 h 5004114"/>
                  <a:gd name="connsiteX89" fmla="*/ 1723212 w 8793939"/>
                  <a:gd name="connsiteY89" fmla="*/ 0 h 5004114"/>
                  <a:gd name="connsiteX0" fmla="*/ 1723212 w 8793939"/>
                  <a:gd name="connsiteY0" fmla="*/ 0 h 5004114"/>
                  <a:gd name="connsiteX1" fmla="*/ 1700195 w 8793939"/>
                  <a:gd name="connsiteY1" fmla="*/ 46037 h 5004114"/>
                  <a:gd name="connsiteX2" fmla="*/ 1601768 w 8793939"/>
                  <a:gd name="connsiteY2" fmla="*/ 58738 h 5004114"/>
                  <a:gd name="connsiteX3" fmla="*/ 1456512 w 8793939"/>
                  <a:gd name="connsiteY3" fmla="*/ 76200 h 5004114"/>
                  <a:gd name="connsiteX4" fmla="*/ 1354912 w 8793939"/>
                  <a:gd name="connsiteY4" fmla="*/ 101600 h 5004114"/>
                  <a:gd name="connsiteX5" fmla="*/ 1145362 w 8793939"/>
                  <a:gd name="connsiteY5" fmla="*/ 165100 h 5004114"/>
                  <a:gd name="connsiteX6" fmla="*/ 796112 w 8793939"/>
                  <a:gd name="connsiteY6" fmla="*/ 361950 h 5004114"/>
                  <a:gd name="connsiteX7" fmla="*/ 650062 w 8793939"/>
                  <a:gd name="connsiteY7" fmla="*/ 419100 h 5004114"/>
                  <a:gd name="connsiteX8" fmla="*/ 497662 w 8793939"/>
                  <a:gd name="connsiteY8" fmla="*/ 482600 h 5004114"/>
                  <a:gd name="connsiteX9" fmla="*/ 440512 w 8793939"/>
                  <a:gd name="connsiteY9" fmla="*/ 520700 h 5004114"/>
                  <a:gd name="connsiteX10" fmla="*/ 446862 w 8793939"/>
                  <a:gd name="connsiteY10" fmla="*/ 520700 h 5004114"/>
                  <a:gd name="connsiteX11" fmla="*/ 221437 w 8793939"/>
                  <a:gd name="connsiteY11" fmla="*/ 679450 h 5004114"/>
                  <a:gd name="connsiteX12" fmla="*/ 116664 w 8793939"/>
                  <a:gd name="connsiteY12" fmla="*/ 812800 h 5004114"/>
                  <a:gd name="connsiteX13" fmla="*/ 40462 w 8793939"/>
                  <a:gd name="connsiteY13" fmla="*/ 952500 h 5004114"/>
                  <a:gd name="connsiteX14" fmla="*/ 2364 w 8793939"/>
                  <a:gd name="connsiteY14" fmla="*/ 1155700 h 5004114"/>
                  <a:gd name="connsiteX15" fmla="*/ 208737 w 8793939"/>
                  <a:gd name="connsiteY15" fmla="*/ 1473200 h 5004114"/>
                  <a:gd name="connsiteX16" fmla="*/ 459562 w 8793939"/>
                  <a:gd name="connsiteY16" fmla="*/ 1606550 h 5004114"/>
                  <a:gd name="connsiteX17" fmla="*/ 719912 w 8793939"/>
                  <a:gd name="connsiteY17" fmla="*/ 1771650 h 5004114"/>
                  <a:gd name="connsiteX18" fmla="*/ 802462 w 8793939"/>
                  <a:gd name="connsiteY18" fmla="*/ 1885950 h 5004114"/>
                  <a:gd name="connsiteX19" fmla="*/ 929462 w 8793939"/>
                  <a:gd name="connsiteY19" fmla="*/ 1987550 h 5004114"/>
                  <a:gd name="connsiteX20" fmla="*/ 1139012 w 8793939"/>
                  <a:gd name="connsiteY20" fmla="*/ 2076450 h 5004114"/>
                  <a:gd name="connsiteX21" fmla="*/ 1412062 w 8793939"/>
                  <a:gd name="connsiteY21" fmla="*/ 2178050 h 5004114"/>
                  <a:gd name="connsiteX22" fmla="*/ 1558112 w 8793939"/>
                  <a:gd name="connsiteY22" fmla="*/ 2286000 h 5004114"/>
                  <a:gd name="connsiteX23" fmla="*/ 1704162 w 8793939"/>
                  <a:gd name="connsiteY23" fmla="*/ 2419350 h 5004114"/>
                  <a:gd name="connsiteX24" fmla="*/ 1901012 w 8793939"/>
                  <a:gd name="connsiteY24" fmla="*/ 2755900 h 5004114"/>
                  <a:gd name="connsiteX25" fmla="*/ 2059762 w 8793939"/>
                  <a:gd name="connsiteY25" fmla="*/ 2984500 h 5004114"/>
                  <a:gd name="connsiteX26" fmla="*/ 2364562 w 8793939"/>
                  <a:gd name="connsiteY26" fmla="*/ 3251200 h 5004114"/>
                  <a:gd name="connsiteX27" fmla="*/ 2612212 w 8793939"/>
                  <a:gd name="connsiteY27" fmla="*/ 3429000 h 5004114"/>
                  <a:gd name="connsiteX28" fmla="*/ 3063062 w 8793939"/>
                  <a:gd name="connsiteY28" fmla="*/ 3638550 h 5004114"/>
                  <a:gd name="connsiteX29" fmla="*/ 3412312 w 8793939"/>
                  <a:gd name="connsiteY29" fmla="*/ 3867150 h 5004114"/>
                  <a:gd name="connsiteX30" fmla="*/ 3850464 w 8793939"/>
                  <a:gd name="connsiteY30" fmla="*/ 4156075 h 5004114"/>
                  <a:gd name="connsiteX31" fmla="*/ 4145739 w 8793939"/>
                  <a:gd name="connsiteY31" fmla="*/ 4432300 h 5004114"/>
                  <a:gd name="connsiteX32" fmla="*/ 4393389 w 8793939"/>
                  <a:gd name="connsiteY32" fmla="*/ 4984749 h 5004114"/>
                  <a:gd name="connsiteX33" fmla="*/ 6660339 w 8793939"/>
                  <a:gd name="connsiteY33" fmla="*/ 4660900 h 5004114"/>
                  <a:gd name="connsiteX34" fmla="*/ 7622364 w 8793939"/>
                  <a:gd name="connsiteY34" fmla="*/ 4194174 h 5004114"/>
                  <a:gd name="connsiteX35" fmla="*/ 8793939 w 8793939"/>
                  <a:gd name="connsiteY35" fmla="*/ 3489324 h 5004114"/>
                  <a:gd name="connsiteX36" fmla="*/ 8574864 w 8793939"/>
                  <a:gd name="connsiteY36" fmla="*/ 3289299 h 5004114"/>
                  <a:gd name="connsiteX37" fmla="*/ 7803339 w 8793939"/>
                  <a:gd name="connsiteY37" fmla="*/ 2946399 h 5004114"/>
                  <a:gd name="connsiteX38" fmla="*/ 6765112 w 8793939"/>
                  <a:gd name="connsiteY38" fmla="*/ 2254250 h 5004114"/>
                  <a:gd name="connsiteX39" fmla="*/ 6701612 w 8793939"/>
                  <a:gd name="connsiteY39" fmla="*/ 2114550 h 5004114"/>
                  <a:gd name="connsiteX40" fmla="*/ 6682562 w 8793939"/>
                  <a:gd name="connsiteY40" fmla="*/ 2032000 h 5004114"/>
                  <a:gd name="connsiteX41" fmla="*/ 6600012 w 8793939"/>
                  <a:gd name="connsiteY41" fmla="*/ 1949450 h 5004114"/>
                  <a:gd name="connsiteX42" fmla="*/ 6542862 w 8793939"/>
                  <a:gd name="connsiteY42" fmla="*/ 1854200 h 5004114"/>
                  <a:gd name="connsiteX43" fmla="*/ 6542862 w 8793939"/>
                  <a:gd name="connsiteY43" fmla="*/ 1816100 h 5004114"/>
                  <a:gd name="connsiteX44" fmla="*/ 6612712 w 8793939"/>
                  <a:gd name="connsiteY44" fmla="*/ 1771650 h 5004114"/>
                  <a:gd name="connsiteX45" fmla="*/ 6676212 w 8793939"/>
                  <a:gd name="connsiteY45" fmla="*/ 1727200 h 5004114"/>
                  <a:gd name="connsiteX46" fmla="*/ 6676212 w 8793939"/>
                  <a:gd name="connsiteY46" fmla="*/ 1676400 h 5004114"/>
                  <a:gd name="connsiteX47" fmla="*/ 6466662 w 8793939"/>
                  <a:gd name="connsiteY47" fmla="*/ 1574800 h 5004114"/>
                  <a:gd name="connsiteX48" fmla="*/ 6358712 w 8793939"/>
                  <a:gd name="connsiteY48" fmla="*/ 1492250 h 5004114"/>
                  <a:gd name="connsiteX49" fmla="*/ 6244412 w 8793939"/>
                  <a:gd name="connsiteY49" fmla="*/ 1435100 h 5004114"/>
                  <a:gd name="connsiteX50" fmla="*/ 6219012 w 8793939"/>
                  <a:gd name="connsiteY50" fmla="*/ 1384300 h 5004114"/>
                  <a:gd name="connsiteX51" fmla="*/ 6098362 w 8793939"/>
                  <a:gd name="connsiteY51" fmla="*/ 1301750 h 5004114"/>
                  <a:gd name="connsiteX52" fmla="*/ 5933262 w 8793939"/>
                  <a:gd name="connsiteY52" fmla="*/ 1219200 h 5004114"/>
                  <a:gd name="connsiteX53" fmla="*/ 5799912 w 8793939"/>
                  <a:gd name="connsiteY53" fmla="*/ 1117600 h 5004114"/>
                  <a:gd name="connsiteX54" fmla="*/ 5590362 w 8793939"/>
                  <a:gd name="connsiteY54" fmla="*/ 1054100 h 5004114"/>
                  <a:gd name="connsiteX55" fmla="*/ 5533212 w 8793939"/>
                  <a:gd name="connsiteY55" fmla="*/ 952500 h 5004114"/>
                  <a:gd name="connsiteX56" fmla="*/ 5469712 w 8793939"/>
                  <a:gd name="connsiteY56" fmla="*/ 831850 h 5004114"/>
                  <a:gd name="connsiteX57" fmla="*/ 5476062 w 8793939"/>
                  <a:gd name="connsiteY57" fmla="*/ 730250 h 5004114"/>
                  <a:gd name="connsiteX58" fmla="*/ 5444312 w 8793939"/>
                  <a:gd name="connsiteY58" fmla="*/ 666750 h 5004114"/>
                  <a:gd name="connsiteX59" fmla="*/ 5357795 w 8793939"/>
                  <a:gd name="connsiteY59" fmla="*/ 679449 h 5004114"/>
                  <a:gd name="connsiteX60" fmla="*/ 5217302 w 8793939"/>
                  <a:gd name="connsiteY60" fmla="*/ 741362 h 5004114"/>
                  <a:gd name="connsiteX61" fmla="*/ 5044262 w 8793939"/>
                  <a:gd name="connsiteY61" fmla="*/ 787400 h 5004114"/>
                  <a:gd name="connsiteX62" fmla="*/ 4882337 w 8793939"/>
                  <a:gd name="connsiteY62" fmla="*/ 840581 h 5004114"/>
                  <a:gd name="connsiteX63" fmla="*/ 4755339 w 8793939"/>
                  <a:gd name="connsiteY63" fmla="*/ 843755 h 5004114"/>
                  <a:gd name="connsiteX64" fmla="*/ 4656119 w 8793939"/>
                  <a:gd name="connsiteY64" fmla="*/ 825500 h 5004114"/>
                  <a:gd name="connsiteX65" fmla="*/ 4588652 w 8793939"/>
                  <a:gd name="connsiteY65" fmla="*/ 808037 h 5004114"/>
                  <a:gd name="connsiteX66" fmla="*/ 4400533 w 8793939"/>
                  <a:gd name="connsiteY66" fmla="*/ 803274 h 5004114"/>
                  <a:gd name="connsiteX67" fmla="*/ 4251305 w 8793939"/>
                  <a:gd name="connsiteY67" fmla="*/ 783431 h 5004114"/>
                  <a:gd name="connsiteX68" fmla="*/ 4098112 w 8793939"/>
                  <a:gd name="connsiteY68" fmla="*/ 736600 h 5004114"/>
                  <a:gd name="connsiteX69" fmla="*/ 3939362 w 8793939"/>
                  <a:gd name="connsiteY69" fmla="*/ 742950 h 5004114"/>
                  <a:gd name="connsiteX70" fmla="*/ 3609162 w 8793939"/>
                  <a:gd name="connsiteY70" fmla="*/ 780256 h 5004114"/>
                  <a:gd name="connsiteX71" fmla="*/ 3543283 w 8793939"/>
                  <a:gd name="connsiteY71" fmla="*/ 786605 h 5004114"/>
                  <a:gd name="connsiteX72" fmla="*/ 3482162 w 8793939"/>
                  <a:gd name="connsiteY72" fmla="*/ 768350 h 5004114"/>
                  <a:gd name="connsiteX73" fmla="*/ 3482162 w 8793939"/>
                  <a:gd name="connsiteY73" fmla="*/ 768350 h 5004114"/>
                  <a:gd name="connsiteX74" fmla="*/ 3431364 w 8793939"/>
                  <a:gd name="connsiteY74" fmla="*/ 758030 h 5004114"/>
                  <a:gd name="connsiteX75" fmla="*/ 3317062 w 8793939"/>
                  <a:gd name="connsiteY75" fmla="*/ 819150 h 5004114"/>
                  <a:gd name="connsiteX76" fmla="*/ 3317062 w 8793939"/>
                  <a:gd name="connsiteY76" fmla="*/ 819150 h 5004114"/>
                  <a:gd name="connsiteX77" fmla="*/ 3234512 w 8793939"/>
                  <a:gd name="connsiteY77" fmla="*/ 855662 h 5004114"/>
                  <a:gd name="connsiteX78" fmla="*/ 3018612 w 8793939"/>
                  <a:gd name="connsiteY78" fmla="*/ 819150 h 5004114"/>
                  <a:gd name="connsiteX79" fmla="*/ 2862245 w 8793939"/>
                  <a:gd name="connsiteY79" fmla="*/ 777080 h 5004114"/>
                  <a:gd name="connsiteX80" fmla="*/ 2754294 w 8793939"/>
                  <a:gd name="connsiteY80" fmla="*/ 754063 h 5004114"/>
                  <a:gd name="connsiteX81" fmla="*/ 2663806 w 8793939"/>
                  <a:gd name="connsiteY81" fmla="*/ 707231 h 5004114"/>
                  <a:gd name="connsiteX82" fmla="*/ 2523312 w 8793939"/>
                  <a:gd name="connsiteY82" fmla="*/ 539750 h 5004114"/>
                  <a:gd name="connsiteX83" fmla="*/ 2479655 w 8793939"/>
                  <a:gd name="connsiteY83" fmla="*/ 455613 h 5004114"/>
                  <a:gd name="connsiteX84" fmla="*/ 2345512 w 8793939"/>
                  <a:gd name="connsiteY84" fmla="*/ 387350 h 5004114"/>
                  <a:gd name="connsiteX85" fmla="*/ 2262962 w 8793939"/>
                  <a:gd name="connsiteY85" fmla="*/ 330200 h 5004114"/>
                  <a:gd name="connsiteX86" fmla="*/ 2062143 w 8793939"/>
                  <a:gd name="connsiteY86" fmla="*/ 269875 h 5004114"/>
                  <a:gd name="connsiteX87" fmla="*/ 2000230 w 8793939"/>
                  <a:gd name="connsiteY87" fmla="*/ 235744 h 5004114"/>
                  <a:gd name="connsiteX88" fmla="*/ 1907362 w 8793939"/>
                  <a:gd name="connsiteY88" fmla="*/ 95250 h 5004114"/>
                  <a:gd name="connsiteX89" fmla="*/ 1723212 w 8793939"/>
                  <a:gd name="connsiteY89" fmla="*/ 0 h 5004114"/>
                  <a:gd name="connsiteX0" fmla="*/ 1723212 w 8793939"/>
                  <a:gd name="connsiteY0" fmla="*/ 0 h 5004114"/>
                  <a:gd name="connsiteX1" fmla="*/ 1700195 w 8793939"/>
                  <a:gd name="connsiteY1" fmla="*/ 46037 h 5004114"/>
                  <a:gd name="connsiteX2" fmla="*/ 1601768 w 8793939"/>
                  <a:gd name="connsiteY2" fmla="*/ 58738 h 5004114"/>
                  <a:gd name="connsiteX3" fmla="*/ 1456512 w 8793939"/>
                  <a:gd name="connsiteY3" fmla="*/ 76200 h 5004114"/>
                  <a:gd name="connsiteX4" fmla="*/ 1354912 w 8793939"/>
                  <a:gd name="connsiteY4" fmla="*/ 101600 h 5004114"/>
                  <a:gd name="connsiteX5" fmla="*/ 1145362 w 8793939"/>
                  <a:gd name="connsiteY5" fmla="*/ 165100 h 5004114"/>
                  <a:gd name="connsiteX6" fmla="*/ 796112 w 8793939"/>
                  <a:gd name="connsiteY6" fmla="*/ 361950 h 5004114"/>
                  <a:gd name="connsiteX7" fmla="*/ 650062 w 8793939"/>
                  <a:gd name="connsiteY7" fmla="*/ 419100 h 5004114"/>
                  <a:gd name="connsiteX8" fmla="*/ 497662 w 8793939"/>
                  <a:gd name="connsiteY8" fmla="*/ 482600 h 5004114"/>
                  <a:gd name="connsiteX9" fmla="*/ 440512 w 8793939"/>
                  <a:gd name="connsiteY9" fmla="*/ 520700 h 5004114"/>
                  <a:gd name="connsiteX10" fmla="*/ 446862 w 8793939"/>
                  <a:gd name="connsiteY10" fmla="*/ 520700 h 5004114"/>
                  <a:gd name="connsiteX11" fmla="*/ 221437 w 8793939"/>
                  <a:gd name="connsiteY11" fmla="*/ 679450 h 5004114"/>
                  <a:gd name="connsiteX12" fmla="*/ 116664 w 8793939"/>
                  <a:gd name="connsiteY12" fmla="*/ 812800 h 5004114"/>
                  <a:gd name="connsiteX13" fmla="*/ 40462 w 8793939"/>
                  <a:gd name="connsiteY13" fmla="*/ 952500 h 5004114"/>
                  <a:gd name="connsiteX14" fmla="*/ 2364 w 8793939"/>
                  <a:gd name="connsiteY14" fmla="*/ 1155700 h 5004114"/>
                  <a:gd name="connsiteX15" fmla="*/ 208737 w 8793939"/>
                  <a:gd name="connsiteY15" fmla="*/ 1473200 h 5004114"/>
                  <a:gd name="connsiteX16" fmla="*/ 459562 w 8793939"/>
                  <a:gd name="connsiteY16" fmla="*/ 1606550 h 5004114"/>
                  <a:gd name="connsiteX17" fmla="*/ 719912 w 8793939"/>
                  <a:gd name="connsiteY17" fmla="*/ 1771650 h 5004114"/>
                  <a:gd name="connsiteX18" fmla="*/ 802462 w 8793939"/>
                  <a:gd name="connsiteY18" fmla="*/ 1885950 h 5004114"/>
                  <a:gd name="connsiteX19" fmla="*/ 929462 w 8793939"/>
                  <a:gd name="connsiteY19" fmla="*/ 1987550 h 5004114"/>
                  <a:gd name="connsiteX20" fmla="*/ 1139012 w 8793939"/>
                  <a:gd name="connsiteY20" fmla="*/ 2076450 h 5004114"/>
                  <a:gd name="connsiteX21" fmla="*/ 1412062 w 8793939"/>
                  <a:gd name="connsiteY21" fmla="*/ 2178050 h 5004114"/>
                  <a:gd name="connsiteX22" fmla="*/ 1558112 w 8793939"/>
                  <a:gd name="connsiteY22" fmla="*/ 2286000 h 5004114"/>
                  <a:gd name="connsiteX23" fmla="*/ 1704162 w 8793939"/>
                  <a:gd name="connsiteY23" fmla="*/ 2419350 h 5004114"/>
                  <a:gd name="connsiteX24" fmla="*/ 1901012 w 8793939"/>
                  <a:gd name="connsiteY24" fmla="*/ 2755900 h 5004114"/>
                  <a:gd name="connsiteX25" fmla="*/ 2059762 w 8793939"/>
                  <a:gd name="connsiteY25" fmla="*/ 2984500 h 5004114"/>
                  <a:gd name="connsiteX26" fmla="*/ 2364562 w 8793939"/>
                  <a:gd name="connsiteY26" fmla="*/ 3251200 h 5004114"/>
                  <a:gd name="connsiteX27" fmla="*/ 2612212 w 8793939"/>
                  <a:gd name="connsiteY27" fmla="*/ 3429000 h 5004114"/>
                  <a:gd name="connsiteX28" fmla="*/ 3063062 w 8793939"/>
                  <a:gd name="connsiteY28" fmla="*/ 3638550 h 5004114"/>
                  <a:gd name="connsiteX29" fmla="*/ 3412312 w 8793939"/>
                  <a:gd name="connsiteY29" fmla="*/ 3867150 h 5004114"/>
                  <a:gd name="connsiteX30" fmla="*/ 3850464 w 8793939"/>
                  <a:gd name="connsiteY30" fmla="*/ 4156075 h 5004114"/>
                  <a:gd name="connsiteX31" fmla="*/ 4145739 w 8793939"/>
                  <a:gd name="connsiteY31" fmla="*/ 4432300 h 5004114"/>
                  <a:gd name="connsiteX32" fmla="*/ 4393389 w 8793939"/>
                  <a:gd name="connsiteY32" fmla="*/ 4984749 h 5004114"/>
                  <a:gd name="connsiteX33" fmla="*/ 6660339 w 8793939"/>
                  <a:gd name="connsiteY33" fmla="*/ 4660900 h 5004114"/>
                  <a:gd name="connsiteX34" fmla="*/ 7622364 w 8793939"/>
                  <a:gd name="connsiteY34" fmla="*/ 4194174 h 5004114"/>
                  <a:gd name="connsiteX35" fmla="*/ 8793939 w 8793939"/>
                  <a:gd name="connsiteY35" fmla="*/ 3489324 h 5004114"/>
                  <a:gd name="connsiteX36" fmla="*/ 8574864 w 8793939"/>
                  <a:gd name="connsiteY36" fmla="*/ 3289299 h 5004114"/>
                  <a:gd name="connsiteX37" fmla="*/ 7803339 w 8793939"/>
                  <a:gd name="connsiteY37" fmla="*/ 2946399 h 5004114"/>
                  <a:gd name="connsiteX38" fmla="*/ 6765112 w 8793939"/>
                  <a:gd name="connsiteY38" fmla="*/ 2254250 h 5004114"/>
                  <a:gd name="connsiteX39" fmla="*/ 6701612 w 8793939"/>
                  <a:gd name="connsiteY39" fmla="*/ 2114550 h 5004114"/>
                  <a:gd name="connsiteX40" fmla="*/ 6682562 w 8793939"/>
                  <a:gd name="connsiteY40" fmla="*/ 2032000 h 5004114"/>
                  <a:gd name="connsiteX41" fmla="*/ 6600012 w 8793939"/>
                  <a:gd name="connsiteY41" fmla="*/ 1949450 h 5004114"/>
                  <a:gd name="connsiteX42" fmla="*/ 6542862 w 8793939"/>
                  <a:gd name="connsiteY42" fmla="*/ 1854200 h 5004114"/>
                  <a:gd name="connsiteX43" fmla="*/ 6542862 w 8793939"/>
                  <a:gd name="connsiteY43" fmla="*/ 1816100 h 5004114"/>
                  <a:gd name="connsiteX44" fmla="*/ 6612712 w 8793939"/>
                  <a:gd name="connsiteY44" fmla="*/ 1771650 h 5004114"/>
                  <a:gd name="connsiteX45" fmla="*/ 6676212 w 8793939"/>
                  <a:gd name="connsiteY45" fmla="*/ 1727200 h 5004114"/>
                  <a:gd name="connsiteX46" fmla="*/ 6676212 w 8793939"/>
                  <a:gd name="connsiteY46" fmla="*/ 1676400 h 5004114"/>
                  <a:gd name="connsiteX47" fmla="*/ 6466662 w 8793939"/>
                  <a:gd name="connsiteY47" fmla="*/ 1574800 h 5004114"/>
                  <a:gd name="connsiteX48" fmla="*/ 6358712 w 8793939"/>
                  <a:gd name="connsiteY48" fmla="*/ 1492250 h 5004114"/>
                  <a:gd name="connsiteX49" fmla="*/ 6244412 w 8793939"/>
                  <a:gd name="connsiteY49" fmla="*/ 1435100 h 5004114"/>
                  <a:gd name="connsiteX50" fmla="*/ 6219012 w 8793939"/>
                  <a:gd name="connsiteY50" fmla="*/ 1384300 h 5004114"/>
                  <a:gd name="connsiteX51" fmla="*/ 6098362 w 8793939"/>
                  <a:gd name="connsiteY51" fmla="*/ 1301750 h 5004114"/>
                  <a:gd name="connsiteX52" fmla="*/ 5933262 w 8793939"/>
                  <a:gd name="connsiteY52" fmla="*/ 1219200 h 5004114"/>
                  <a:gd name="connsiteX53" fmla="*/ 5799912 w 8793939"/>
                  <a:gd name="connsiteY53" fmla="*/ 1117600 h 5004114"/>
                  <a:gd name="connsiteX54" fmla="*/ 5590362 w 8793939"/>
                  <a:gd name="connsiteY54" fmla="*/ 1054100 h 5004114"/>
                  <a:gd name="connsiteX55" fmla="*/ 5533212 w 8793939"/>
                  <a:gd name="connsiteY55" fmla="*/ 952500 h 5004114"/>
                  <a:gd name="connsiteX56" fmla="*/ 5469712 w 8793939"/>
                  <a:gd name="connsiteY56" fmla="*/ 831850 h 5004114"/>
                  <a:gd name="connsiteX57" fmla="*/ 5476062 w 8793939"/>
                  <a:gd name="connsiteY57" fmla="*/ 730250 h 5004114"/>
                  <a:gd name="connsiteX58" fmla="*/ 5444312 w 8793939"/>
                  <a:gd name="connsiteY58" fmla="*/ 666750 h 5004114"/>
                  <a:gd name="connsiteX59" fmla="*/ 5357795 w 8793939"/>
                  <a:gd name="connsiteY59" fmla="*/ 679449 h 5004114"/>
                  <a:gd name="connsiteX60" fmla="*/ 5217302 w 8793939"/>
                  <a:gd name="connsiteY60" fmla="*/ 741362 h 5004114"/>
                  <a:gd name="connsiteX61" fmla="*/ 5044262 w 8793939"/>
                  <a:gd name="connsiteY61" fmla="*/ 787400 h 5004114"/>
                  <a:gd name="connsiteX62" fmla="*/ 4882337 w 8793939"/>
                  <a:gd name="connsiteY62" fmla="*/ 840581 h 5004114"/>
                  <a:gd name="connsiteX63" fmla="*/ 4755339 w 8793939"/>
                  <a:gd name="connsiteY63" fmla="*/ 843755 h 5004114"/>
                  <a:gd name="connsiteX64" fmla="*/ 4656119 w 8793939"/>
                  <a:gd name="connsiteY64" fmla="*/ 825500 h 5004114"/>
                  <a:gd name="connsiteX65" fmla="*/ 4588652 w 8793939"/>
                  <a:gd name="connsiteY65" fmla="*/ 808037 h 5004114"/>
                  <a:gd name="connsiteX66" fmla="*/ 4400533 w 8793939"/>
                  <a:gd name="connsiteY66" fmla="*/ 803274 h 5004114"/>
                  <a:gd name="connsiteX67" fmla="*/ 4251305 w 8793939"/>
                  <a:gd name="connsiteY67" fmla="*/ 783431 h 5004114"/>
                  <a:gd name="connsiteX68" fmla="*/ 4098112 w 8793939"/>
                  <a:gd name="connsiteY68" fmla="*/ 736600 h 5004114"/>
                  <a:gd name="connsiteX69" fmla="*/ 3939362 w 8793939"/>
                  <a:gd name="connsiteY69" fmla="*/ 742950 h 5004114"/>
                  <a:gd name="connsiteX70" fmla="*/ 3609162 w 8793939"/>
                  <a:gd name="connsiteY70" fmla="*/ 780256 h 5004114"/>
                  <a:gd name="connsiteX71" fmla="*/ 3543283 w 8793939"/>
                  <a:gd name="connsiteY71" fmla="*/ 786605 h 5004114"/>
                  <a:gd name="connsiteX72" fmla="*/ 3482162 w 8793939"/>
                  <a:gd name="connsiteY72" fmla="*/ 768350 h 5004114"/>
                  <a:gd name="connsiteX73" fmla="*/ 3482162 w 8793939"/>
                  <a:gd name="connsiteY73" fmla="*/ 768350 h 5004114"/>
                  <a:gd name="connsiteX74" fmla="*/ 3431364 w 8793939"/>
                  <a:gd name="connsiteY74" fmla="*/ 758030 h 5004114"/>
                  <a:gd name="connsiteX75" fmla="*/ 3317062 w 8793939"/>
                  <a:gd name="connsiteY75" fmla="*/ 819150 h 5004114"/>
                  <a:gd name="connsiteX76" fmla="*/ 3317062 w 8793939"/>
                  <a:gd name="connsiteY76" fmla="*/ 819150 h 5004114"/>
                  <a:gd name="connsiteX77" fmla="*/ 3234512 w 8793939"/>
                  <a:gd name="connsiteY77" fmla="*/ 855662 h 5004114"/>
                  <a:gd name="connsiteX78" fmla="*/ 3018612 w 8793939"/>
                  <a:gd name="connsiteY78" fmla="*/ 819150 h 5004114"/>
                  <a:gd name="connsiteX79" fmla="*/ 2862245 w 8793939"/>
                  <a:gd name="connsiteY79" fmla="*/ 777080 h 5004114"/>
                  <a:gd name="connsiteX80" fmla="*/ 2754294 w 8793939"/>
                  <a:gd name="connsiteY80" fmla="*/ 754063 h 5004114"/>
                  <a:gd name="connsiteX81" fmla="*/ 2663806 w 8793939"/>
                  <a:gd name="connsiteY81" fmla="*/ 707231 h 5004114"/>
                  <a:gd name="connsiteX82" fmla="*/ 2523312 w 8793939"/>
                  <a:gd name="connsiteY82" fmla="*/ 539750 h 5004114"/>
                  <a:gd name="connsiteX83" fmla="*/ 2479655 w 8793939"/>
                  <a:gd name="connsiteY83" fmla="*/ 455613 h 5004114"/>
                  <a:gd name="connsiteX84" fmla="*/ 2345512 w 8793939"/>
                  <a:gd name="connsiteY84" fmla="*/ 387350 h 5004114"/>
                  <a:gd name="connsiteX85" fmla="*/ 2262962 w 8793939"/>
                  <a:gd name="connsiteY85" fmla="*/ 330200 h 5004114"/>
                  <a:gd name="connsiteX86" fmla="*/ 2074050 w 8793939"/>
                  <a:gd name="connsiteY86" fmla="*/ 269875 h 5004114"/>
                  <a:gd name="connsiteX87" fmla="*/ 2000230 w 8793939"/>
                  <a:gd name="connsiteY87" fmla="*/ 235744 h 5004114"/>
                  <a:gd name="connsiteX88" fmla="*/ 1907362 w 8793939"/>
                  <a:gd name="connsiteY88" fmla="*/ 95250 h 5004114"/>
                  <a:gd name="connsiteX89" fmla="*/ 1723212 w 8793939"/>
                  <a:gd name="connsiteY89" fmla="*/ 0 h 5004114"/>
                  <a:gd name="connsiteX0" fmla="*/ 1723212 w 8793939"/>
                  <a:gd name="connsiteY0" fmla="*/ 0 h 5004114"/>
                  <a:gd name="connsiteX1" fmla="*/ 1700195 w 8793939"/>
                  <a:gd name="connsiteY1" fmla="*/ 46037 h 5004114"/>
                  <a:gd name="connsiteX2" fmla="*/ 1601768 w 8793939"/>
                  <a:gd name="connsiteY2" fmla="*/ 58738 h 5004114"/>
                  <a:gd name="connsiteX3" fmla="*/ 1456512 w 8793939"/>
                  <a:gd name="connsiteY3" fmla="*/ 76200 h 5004114"/>
                  <a:gd name="connsiteX4" fmla="*/ 1354912 w 8793939"/>
                  <a:gd name="connsiteY4" fmla="*/ 101600 h 5004114"/>
                  <a:gd name="connsiteX5" fmla="*/ 1145362 w 8793939"/>
                  <a:gd name="connsiteY5" fmla="*/ 165100 h 5004114"/>
                  <a:gd name="connsiteX6" fmla="*/ 796112 w 8793939"/>
                  <a:gd name="connsiteY6" fmla="*/ 361950 h 5004114"/>
                  <a:gd name="connsiteX7" fmla="*/ 650062 w 8793939"/>
                  <a:gd name="connsiteY7" fmla="*/ 419100 h 5004114"/>
                  <a:gd name="connsiteX8" fmla="*/ 497662 w 8793939"/>
                  <a:gd name="connsiteY8" fmla="*/ 482600 h 5004114"/>
                  <a:gd name="connsiteX9" fmla="*/ 440512 w 8793939"/>
                  <a:gd name="connsiteY9" fmla="*/ 520700 h 5004114"/>
                  <a:gd name="connsiteX10" fmla="*/ 446862 w 8793939"/>
                  <a:gd name="connsiteY10" fmla="*/ 520700 h 5004114"/>
                  <a:gd name="connsiteX11" fmla="*/ 221437 w 8793939"/>
                  <a:gd name="connsiteY11" fmla="*/ 679450 h 5004114"/>
                  <a:gd name="connsiteX12" fmla="*/ 116664 w 8793939"/>
                  <a:gd name="connsiteY12" fmla="*/ 812800 h 5004114"/>
                  <a:gd name="connsiteX13" fmla="*/ 40462 w 8793939"/>
                  <a:gd name="connsiteY13" fmla="*/ 952500 h 5004114"/>
                  <a:gd name="connsiteX14" fmla="*/ 2364 w 8793939"/>
                  <a:gd name="connsiteY14" fmla="*/ 1155700 h 5004114"/>
                  <a:gd name="connsiteX15" fmla="*/ 208737 w 8793939"/>
                  <a:gd name="connsiteY15" fmla="*/ 1473200 h 5004114"/>
                  <a:gd name="connsiteX16" fmla="*/ 459562 w 8793939"/>
                  <a:gd name="connsiteY16" fmla="*/ 1606550 h 5004114"/>
                  <a:gd name="connsiteX17" fmla="*/ 719912 w 8793939"/>
                  <a:gd name="connsiteY17" fmla="*/ 1771650 h 5004114"/>
                  <a:gd name="connsiteX18" fmla="*/ 802462 w 8793939"/>
                  <a:gd name="connsiteY18" fmla="*/ 1885950 h 5004114"/>
                  <a:gd name="connsiteX19" fmla="*/ 929462 w 8793939"/>
                  <a:gd name="connsiteY19" fmla="*/ 1987550 h 5004114"/>
                  <a:gd name="connsiteX20" fmla="*/ 1139012 w 8793939"/>
                  <a:gd name="connsiteY20" fmla="*/ 2076450 h 5004114"/>
                  <a:gd name="connsiteX21" fmla="*/ 1412062 w 8793939"/>
                  <a:gd name="connsiteY21" fmla="*/ 2178050 h 5004114"/>
                  <a:gd name="connsiteX22" fmla="*/ 1558112 w 8793939"/>
                  <a:gd name="connsiteY22" fmla="*/ 2286000 h 5004114"/>
                  <a:gd name="connsiteX23" fmla="*/ 1704162 w 8793939"/>
                  <a:gd name="connsiteY23" fmla="*/ 2419350 h 5004114"/>
                  <a:gd name="connsiteX24" fmla="*/ 1901012 w 8793939"/>
                  <a:gd name="connsiteY24" fmla="*/ 2755900 h 5004114"/>
                  <a:gd name="connsiteX25" fmla="*/ 2059762 w 8793939"/>
                  <a:gd name="connsiteY25" fmla="*/ 2984500 h 5004114"/>
                  <a:gd name="connsiteX26" fmla="*/ 2364562 w 8793939"/>
                  <a:gd name="connsiteY26" fmla="*/ 3251200 h 5004114"/>
                  <a:gd name="connsiteX27" fmla="*/ 2612212 w 8793939"/>
                  <a:gd name="connsiteY27" fmla="*/ 3429000 h 5004114"/>
                  <a:gd name="connsiteX28" fmla="*/ 3063062 w 8793939"/>
                  <a:gd name="connsiteY28" fmla="*/ 3638550 h 5004114"/>
                  <a:gd name="connsiteX29" fmla="*/ 3412312 w 8793939"/>
                  <a:gd name="connsiteY29" fmla="*/ 3867150 h 5004114"/>
                  <a:gd name="connsiteX30" fmla="*/ 3850464 w 8793939"/>
                  <a:gd name="connsiteY30" fmla="*/ 4156075 h 5004114"/>
                  <a:gd name="connsiteX31" fmla="*/ 4145739 w 8793939"/>
                  <a:gd name="connsiteY31" fmla="*/ 4432300 h 5004114"/>
                  <a:gd name="connsiteX32" fmla="*/ 4393389 w 8793939"/>
                  <a:gd name="connsiteY32" fmla="*/ 4984749 h 5004114"/>
                  <a:gd name="connsiteX33" fmla="*/ 6660339 w 8793939"/>
                  <a:gd name="connsiteY33" fmla="*/ 4660900 h 5004114"/>
                  <a:gd name="connsiteX34" fmla="*/ 7622364 w 8793939"/>
                  <a:gd name="connsiteY34" fmla="*/ 4194174 h 5004114"/>
                  <a:gd name="connsiteX35" fmla="*/ 8793939 w 8793939"/>
                  <a:gd name="connsiteY35" fmla="*/ 3489324 h 5004114"/>
                  <a:gd name="connsiteX36" fmla="*/ 8574864 w 8793939"/>
                  <a:gd name="connsiteY36" fmla="*/ 3289299 h 5004114"/>
                  <a:gd name="connsiteX37" fmla="*/ 7803339 w 8793939"/>
                  <a:gd name="connsiteY37" fmla="*/ 2946399 h 5004114"/>
                  <a:gd name="connsiteX38" fmla="*/ 6765112 w 8793939"/>
                  <a:gd name="connsiteY38" fmla="*/ 2254250 h 5004114"/>
                  <a:gd name="connsiteX39" fmla="*/ 6701612 w 8793939"/>
                  <a:gd name="connsiteY39" fmla="*/ 2114550 h 5004114"/>
                  <a:gd name="connsiteX40" fmla="*/ 6682562 w 8793939"/>
                  <a:gd name="connsiteY40" fmla="*/ 2032000 h 5004114"/>
                  <a:gd name="connsiteX41" fmla="*/ 6600012 w 8793939"/>
                  <a:gd name="connsiteY41" fmla="*/ 1949450 h 5004114"/>
                  <a:gd name="connsiteX42" fmla="*/ 6542862 w 8793939"/>
                  <a:gd name="connsiteY42" fmla="*/ 1854200 h 5004114"/>
                  <a:gd name="connsiteX43" fmla="*/ 6542862 w 8793939"/>
                  <a:gd name="connsiteY43" fmla="*/ 1816100 h 5004114"/>
                  <a:gd name="connsiteX44" fmla="*/ 6612712 w 8793939"/>
                  <a:gd name="connsiteY44" fmla="*/ 1771650 h 5004114"/>
                  <a:gd name="connsiteX45" fmla="*/ 6676212 w 8793939"/>
                  <a:gd name="connsiteY45" fmla="*/ 1727200 h 5004114"/>
                  <a:gd name="connsiteX46" fmla="*/ 6676212 w 8793939"/>
                  <a:gd name="connsiteY46" fmla="*/ 1676400 h 5004114"/>
                  <a:gd name="connsiteX47" fmla="*/ 6466662 w 8793939"/>
                  <a:gd name="connsiteY47" fmla="*/ 1574800 h 5004114"/>
                  <a:gd name="connsiteX48" fmla="*/ 6358712 w 8793939"/>
                  <a:gd name="connsiteY48" fmla="*/ 1492250 h 5004114"/>
                  <a:gd name="connsiteX49" fmla="*/ 6244412 w 8793939"/>
                  <a:gd name="connsiteY49" fmla="*/ 1435100 h 5004114"/>
                  <a:gd name="connsiteX50" fmla="*/ 6219012 w 8793939"/>
                  <a:gd name="connsiteY50" fmla="*/ 1384300 h 5004114"/>
                  <a:gd name="connsiteX51" fmla="*/ 6098362 w 8793939"/>
                  <a:gd name="connsiteY51" fmla="*/ 1301750 h 5004114"/>
                  <a:gd name="connsiteX52" fmla="*/ 5933262 w 8793939"/>
                  <a:gd name="connsiteY52" fmla="*/ 1219200 h 5004114"/>
                  <a:gd name="connsiteX53" fmla="*/ 5799912 w 8793939"/>
                  <a:gd name="connsiteY53" fmla="*/ 1117600 h 5004114"/>
                  <a:gd name="connsiteX54" fmla="*/ 5590362 w 8793939"/>
                  <a:gd name="connsiteY54" fmla="*/ 1054100 h 5004114"/>
                  <a:gd name="connsiteX55" fmla="*/ 5533212 w 8793939"/>
                  <a:gd name="connsiteY55" fmla="*/ 952500 h 5004114"/>
                  <a:gd name="connsiteX56" fmla="*/ 5469712 w 8793939"/>
                  <a:gd name="connsiteY56" fmla="*/ 831850 h 5004114"/>
                  <a:gd name="connsiteX57" fmla="*/ 5476062 w 8793939"/>
                  <a:gd name="connsiteY57" fmla="*/ 730250 h 5004114"/>
                  <a:gd name="connsiteX58" fmla="*/ 5444312 w 8793939"/>
                  <a:gd name="connsiteY58" fmla="*/ 666750 h 5004114"/>
                  <a:gd name="connsiteX59" fmla="*/ 5357795 w 8793939"/>
                  <a:gd name="connsiteY59" fmla="*/ 679449 h 5004114"/>
                  <a:gd name="connsiteX60" fmla="*/ 5217302 w 8793939"/>
                  <a:gd name="connsiteY60" fmla="*/ 741362 h 5004114"/>
                  <a:gd name="connsiteX61" fmla="*/ 5044262 w 8793939"/>
                  <a:gd name="connsiteY61" fmla="*/ 787400 h 5004114"/>
                  <a:gd name="connsiteX62" fmla="*/ 4882337 w 8793939"/>
                  <a:gd name="connsiteY62" fmla="*/ 840581 h 5004114"/>
                  <a:gd name="connsiteX63" fmla="*/ 4755339 w 8793939"/>
                  <a:gd name="connsiteY63" fmla="*/ 843755 h 5004114"/>
                  <a:gd name="connsiteX64" fmla="*/ 4656119 w 8793939"/>
                  <a:gd name="connsiteY64" fmla="*/ 825500 h 5004114"/>
                  <a:gd name="connsiteX65" fmla="*/ 4588652 w 8793939"/>
                  <a:gd name="connsiteY65" fmla="*/ 808037 h 5004114"/>
                  <a:gd name="connsiteX66" fmla="*/ 4400533 w 8793939"/>
                  <a:gd name="connsiteY66" fmla="*/ 803274 h 5004114"/>
                  <a:gd name="connsiteX67" fmla="*/ 4251305 w 8793939"/>
                  <a:gd name="connsiteY67" fmla="*/ 783431 h 5004114"/>
                  <a:gd name="connsiteX68" fmla="*/ 4098112 w 8793939"/>
                  <a:gd name="connsiteY68" fmla="*/ 736600 h 5004114"/>
                  <a:gd name="connsiteX69" fmla="*/ 3939362 w 8793939"/>
                  <a:gd name="connsiteY69" fmla="*/ 742950 h 5004114"/>
                  <a:gd name="connsiteX70" fmla="*/ 3609162 w 8793939"/>
                  <a:gd name="connsiteY70" fmla="*/ 780256 h 5004114"/>
                  <a:gd name="connsiteX71" fmla="*/ 3543283 w 8793939"/>
                  <a:gd name="connsiteY71" fmla="*/ 786605 h 5004114"/>
                  <a:gd name="connsiteX72" fmla="*/ 3482162 w 8793939"/>
                  <a:gd name="connsiteY72" fmla="*/ 768350 h 5004114"/>
                  <a:gd name="connsiteX73" fmla="*/ 3482162 w 8793939"/>
                  <a:gd name="connsiteY73" fmla="*/ 768350 h 5004114"/>
                  <a:gd name="connsiteX74" fmla="*/ 3431364 w 8793939"/>
                  <a:gd name="connsiteY74" fmla="*/ 758030 h 5004114"/>
                  <a:gd name="connsiteX75" fmla="*/ 3317062 w 8793939"/>
                  <a:gd name="connsiteY75" fmla="*/ 819150 h 5004114"/>
                  <a:gd name="connsiteX76" fmla="*/ 3317062 w 8793939"/>
                  <a:gd name="connsiteY76" fmla="*/ 819150 h 5004114"/>
                  <a:gd name="connsiteX77" fmla="*/ 3234512 w 8793939"/>
                  <a:gd name="connsiteY77" fmla="*/ 855662 h 5004114"/>
                  <a:gd name="connsiteX78" fmla="*/ 3018612 w 8793939"/>
                  <a:gd name="connsiteY78" fmla="*/ 819150 h 5004114"/>
                  <a:gd name="connsiteX79" fmla="*/ 2862245 w 8793939"/>
                  <a:gd name="connsiteY79" fmla="*/ 777080 h 5004114"/>
                  <a:gd name="connsiteX80" fmla="*/ 2754294 w 8793939"/>
                  <a:gd name="connsiteY80" fmla="*/ 754063 h 5004114"/>
                  <a:gd name="connsiteX81" fmla="*/ 2663806 w 8793939"/>
                  <a:gd name="connsiteY81" fmla="*/ 707231 h 5004114"/>
                  <a:gd name="connsiteX82" fmla="*/ 2523312 w 8793939"/>
                  <a:gd name="connsiteY82" fmla="*/ 539750 h 5004114"/>
                  <a:gd name="connsiteX83" fmla="*/ 2479655 w 8793939"/>
                  <a:gd name="connsiteY83" fmla="*/ 455613 h 5004114"/>
                  <a:gd name="connsiteX84" fmla="*/ 2345512 w 8793939"/>
                  <a:gd name="connsiteY84" fmla="*/ 387350 h 5004114"/>
                  <a:gd name="connsiteX85" fmla="*/ 2262962 w 8793939"/>
                  <a:gd name="connsiteY85" fmla="*/ 330200 h 5004114"/>
                  <a:gd name="connsiteX86" fmla="*/ 2074050 w 8793939"/>
                  <a:gd name="connsiteY86" fmla="*/ 269875 h 5004114"/>
                  <a:gd name="connsiteX87" fmla="*/ 1993086 w 8793939"/>
                  <a:gd name="connsiteY87" fmla="*/ 223838 h 5004114"/>
                  <a:gd name="connsiteX88" fmla="*/ 1907362 w 8793939"/>
                  <a:gd name="connsiteY88" fmla="*/ 95250 h 5004114"/>
                  <a:gd name="connsiteX89" fmla="*/ 1723212 w 8793939"/>
                  <a:gd name="connsiteY89" fmla="*/ 0 h 5004114"/>
                  <a:gd name="connsiteX0" fmla="*/ 1723212 w 8793939"/>
                  <a:gd name="connsiteY0" fmla="*/ 0 h 5004114"/>
                  <a:gd name="connsiteX1" fmla="*/ 1700195 w 8793939"/>
                  <a:gd name="connsiteY1" fmla="*/ 46037 h 5004114"/>
                  <a:gd name="connsiteX2" fmla="*/ 1601768 w 8793939"/>
                  <a:gd name="connsiteY2" fmla="*/ 58738 h 5004114"/>
                  <a:gd name="connsiteX3" fmla="*/ 1456512 w 8793939"/>
                  <a:gd name="connsiteY3" fmla="*/ 76200 h 5004114"/>
                  <a:gd name="connsiteX4" fmla="*/ 1354912 w 8793939"/>
                  <a:gd name="connsiteY4" fmla="*/ 101600 h 5004114"/>
                  <a:gd name="connsiteX5" fmla="*/ 1145362 w 8793939"/>
                  <a:gd name="connsiteY5" fmla="*/ 165100 h 5004114"/>
                  <a:gd name="connsiteX6" fmla="*/ 796112 w 8793939"/>
                  <a:gd name="connsiteY6" fmla="*/ 361950 h 5004114"/>
                  <a:gd name="connsiteX7" fmla="*/ 650062 w 8793939"/>
                  <a:gd name="connsiteY7" fmla="*/ 419100 h 5004114"/>
                  <a:gd name="connsiteX8" fmla="*/ 497662 w 8793939"/>
                  <a:gd name="connsiteY8" fmla="*/ 482600 h 5004114"/>
                  <a:gd name="connsiteX9" fmla="*/ 440512 w 8793939"/>
                  <a:gd name="connsiteY9" fmla="*/ 520700 h 5004114"/>
                  <a:gd name="connsiteX10" fmla="*/ 446862 w 8793939"/>
                  <a:gd name="connsiteY10" fmla="*/ 520700 h 5004114"/>
                  <a:gd name="connsiteX11" fmla="*/ 221437 w 8793939"/>
                  <a:gd name="connsiteY11" fmla="*/ 679450 h 5004114"/>
                  <a:gd name="connsiteX12" fmla="*/ 116664 w 8793939"/>
                  <a:gd name="connsiteY12" fmla="*/ 812800 h 5004114"/>
                  <a:gd name="connsiteX13" fmla="*/ 40462 w 8793939"/>
                  <a:gd name="connsiteY13" fmla="*/ 952500 h 5004114"/>
                  <a:gd name="connsiteX14" fmla="*/ 2364 w 8793939"/>
                  <a:gd name="connsiteY14" fmla="*/ 1155700 h 5004114"/>
                  <a:gd name="connsiteX15" fmla="*/ 208737 w 8793939"/>
                  <a:gd name="connsiteY15" fmla="*/ 1473200 h 5004114"/>
                  <a:gd name="connsiteX16" fmla="*/ 459562 w 8793939"/>
                  <a:gd name="connsiteY16" fmla="*/ 1606550 h 5004114"/>
                  <a:gd name="connsiteX17" fmla="*/ 719912 w 8793939"/>
                  <a:gd name="connsiteY17" fmla="*/ 1771650 h 5004114"/>
                  <a:gd name="connsiteX18" fmla="*/ 802462 w 8793939"/>
                  <a:gd name="connsiteY18" fmla="*/ 1885950 h 5004114"/>
                  <a:gd name="connsiteX19" fmla="*/ 929462 w 8793939"/>
                  <a:gd name="connsiteY19" fmla="*/ 1987550 h 5004114"/>
                  <a:gd name="connsiteX20" fmla="*/ 1139012 w 8793939"/>
                  <a:gd name="connsiteY20" fmla="*/ 2076450 h 5004114"/>
                  <a:gd name="connsiteX21" fmla="*/ 1412062 w 8793939"/>
                  <a:gd name="connsiteY21" fmla="*/ 2178050 h 5004114"/>
                  <a:gd name="connsiteX22" fmla="*/ 1558112 w 8793939"/>
                  <a:gd name="connsiteY22" fmla="*/ 2286000 h 5004114"/>
                  <a:gd name="connsiteX23" fmla="*/ 1704162 w 8793939"/>
                  <a:gd name="connsiteY23" fmla="*/ 2419350 h 5004114"/>
                  <a:gd name="connsiteX24" fmla="*/ 1901012 w 8793939"/>
                  <a:gd name="connsiteY24" fmla="*/ 2755900 h 5004114"/>
                  <a:gd name="connsiteX25" fmla="*/ 2059762 w 8793939"/>
                  <a:gd name="connsiteY25" fmla="*/ 2984500 h 5004114"/>
                  <a:gd name="connsiteX26" fmla="*/ 2364562 w 8793939"/>
                  <a:gd name="connsiteY26" fmla="*/ 3251200 h 5004114"/>
                  <a:gd name="connsiteX27" fmla="*/ 2612212 w 8793939"/>
                  <a:gd name="connsiteY27" fmla="*/ 3429000 h 5004114"/>
                  <a:gd name="connsiteX28" fmla="*/ 3063062 w 8793939"/>
                  <a:gd name="connsiteY28" fmla="*/ 3638550 h 5004114"/>
                  <a:gd name="connsiteX29" fmla="*/ 3412312 w 8793939"/>
                  <a:gd name="connsiteY29" fmla="*/ 3867150 h 5004114"/>
                  <a:gd name="connsiteX30" fmla="*/ 3850464 w 8793939"/>
                  <a:gd name="connsiteY30" fmla="*/ 4156075 h 5004114"/>
                  <a:gd name="connsiteX31" fmla="*/ 4145739 w 8793939"/>
                  <a:gd name="connsiteY31" fmla="*/ 4432300 h 5004114"/>
                  <a:gd name="connsiteX32" fmla="*/ 4393389 w 8793939"/>
                  <a:gd name="connsiteY32" fmla="*/ 4984749 h 5004114"/>
                  <a:gd name="connsiteX33" fmla="*/ 6660339 w 8793939"/>
                  <a:gd name="connsiteY33" fmla="*/ 4660900 h 5004114"/>
                  <a:gd name="connsiteX34" fmla="*/ 7622364 w 8793939"/>
                  <a:gd name="connsiteY34" fmla="*/ 4194174 h 5004114"/>
                  <a:gd name="connsiteX35" fmla="*/ 8793939 w 8793939"/>
                  <a:gd name="connsiteY35" fmla="*/ 3489324 h 5004114"/>
                  <a:gd name="connsiteX36" fmla="*/ 8574864 w 8793939"/>
                  <a:gd name="connsiteY36" fmla="*/ 3289299 h 5004114"/>
                  <a:gd name="connsiteX37" fmla="*/ 7803339 w 8793939"/>
                  <a:gd name="connsiteY37" fmla="*/ 2946399 h 5004114"/>
                  <a:gd name="connsiteX38" fmla="*/ 6765112 w 8793939"/>
                  <a:gd name="connsiteY38" fmla="*/ 2254250 h 5004114"/>
                  <a:gd name="connsiteX39" fmla="*/ 6701612 w 8793939"/>
                  <a:gd name="connsiteY39" fmla="*/ 2114550 h 5004114"/>
                  <a:gd name="connsiteX40" fmla="*/ 6682562 w 8793939"/>
                  <a:gd name="connsiteY40" fmla="*/ 2032000 h 5004114"/>
                  <a:gd name="connsiteX41" fmla="*/ 6600012 w 8793939"/>
                  <a:gd name="connsiteY41" fmla="*/ 1949450 h 5004114"/>
                  <a:gd name="connsiteX42" fmla="*/ 6542862 w 8793939"/>
                  <a:gd name="connsiteY42" fmla="*/ 1854200 h 5004114"/>
                  <a:gd name="connsiteX43" fmla="*/ 6542862 w 8793939"/>
                  <a:gd name="connsiteY43" fmla="*/ 1816100 h 5004114"/>
                  <a:gd name="connsiteX44" fmla="*/ 6612712 w 8793939"/>
                  <a:gd name="connsiteY44" fmla="*/ 1771650 h 5004114"/>
                  <a:gd name="connsiteX45" fmla="*/ 6676212 w 8793939"/>
                  <a:gd name="connsiteY45" fmla="*/ 1727200 h 5004114"/>
                  <a:gd name="connsiteX46" fmla="*/ 6676212 w 8793939"/>
                  <a:gd name="connsiteY46" fmla="*/ 1676400 h 5004114"/>
                  <a:gd name="connsiteX47" fmla="*/ 6466662 w 8793939"/>
                  <a:gd name="connsiteY47" fmla="*/ 1574800 h 5004114"/>
                  <a:gd name="connsiteX48" fmla="*/ 6358712 w 8793939"/>
                  <a:gd name="connsiteY48" fmla="*/ 1492250 h 5004114"/>
                  <a:gd name="connsiteX49" fmla="*/ 6244412 w 8793939"/>
                  <a:gd name="connsiteY49" fmla="*/ 1435100 h 5004114"/>
                  <a:gd name="connsiteX50" fmla="*/ 6219012 w 8793939"/>
                  <a:gd name="connsiteY50" fmla="*/ 1384300 h 5004114"/>
                  <a:gd name="connsiteX51" fmla="*/ 6098362 w 8793939"/>
                  <a:gd name="connsiteY51" fmla="*/ 1301750 h 5004114"/>
                  <a:gd name="connsiteX52" fmla="*/ 5933262 w 8793939"/>
                  <a:gd name="connsiteY52" fmla="*/ 1219200 h 5004114"/>
                  <a:gd name="connsiteX53" fmla="*/ 5799912 w 8793939"/>
                  <a:gd name="connsiteY53" fmla="*/ 1117600 h 5004114"/>
                  <a:gd name="connsiteX54" fmla="*/ 5590362 w 8793939"/>
                  <a:gd name="connsiteY54" fmla="*/ 1054100 h 5004114"/>
                  <a:gd name="connsiteX55" fmla="*/ 5533212 w 8793939"/>
                  <a:gd name="connsiteY55" fmla="*/ 952500 h 5004114"/>
                  <a:gd name="connsiteX56" fmla="*/ 5469712 w 8793939"/>
                  <a:gd name="connsiteY56" fmla="*/ 831850 h 5004114"/>
                  <a:gd name="connsiteX57" fmla="*/ 5476062 w 8793939"/>
                  <a:gd name="connsiteY57" fmla="*/ 730250 h 5004114"/>
                  <a:gd name="connsiteX58" fmla="*/ 5444312 w 8793939"/>
                  <a:gd name="connsiteY58" fmla="*/ 666750 h 5004114"/>
                  <a:gd name="connsiteX59" fmla="*/ 5357795 w 8793939"/>
                  <a:gd name="connsiteY59" fmla="*/ 679449 h 5004114"/>
                  <a:gd name="connsiteX60" fmla="*/ 5217302 w 8793939"/>
                  <a:gd name="connsiteY60" fmla="*/ 741362 h 5004114"/>
                  <a:gd name="connsiteX61" fmla="*/ 5044262 w 8793939"/>
                  <a:gd name="connsiteY61" fmla="*/ 787400 h 5004114"/>
                  <a:gd name="connsiteX62" fmla="*/ 4882337 w 8793939"/>
                  <a:gd name="connsiteY62" fmla="*/ 840581 h 5004114"/>
                  <a:gd name="connsiteX63" fmla="*/ 4755339 w 8793939"/>
                  <a:gd name="connsiteY63" fmla="*/ 843755 h 5004114"/>
                  <a:gd name="connsiteX64" fmla="*/ 4656119 w 8793939"/>
                  <a:gd name="connsiteY64" fmla="*/ 825500 h 5004114"/>
                  <a:gd name="connsiteX65" fmla="*/ 4588652 w 8793939"/>
                  <a:gd name="connsiteY65" fmla="*/ 808037 h 5004114"/>
                  <a:gd name="connsiteX66" fmla="*/ 4400533 w 8793939"/>
                  <a:gd name="connsiteY66" fmla="*/ 803274 h 5004114"/>
                  <a:gd name="connsiteX67" fmla="*/ 4251305 w 8793939"/>
                  <a:gd name="connsiteY67" fmla="*/ 783431 h 5004114"/>
                  <a:gd name="connsiteX68" fmla="*/ 4098112 w 8793939"/>
                  <a:gd name="connsiteY68" fmla="*/ 736600 h 5004114"/>
                  <a:gd name="connsiteX69" fmla="*/ 3939362 w 8793939"/>
                  <a:gd name="connsiteY69" fmla="*/ 742950 h 5004114"/>
                  <a:gd name="connsiteX70" fmla="*/ 3609162 w 8793939"/>
                  <a:gd name="connsiteY70" fmla="*/ 780256 h 5004114"/>
                  <a:gd name="connsiteX71" fmla="*/ 3543283 w 8793939"/>
                  <a:gd name="connsiteY71" fmla="*/ 786605 h 5004114"/>
                  <a:gd name="connsiteX72" fmla="*/ 3482162 w 8793939"/>
                  <a:gd name="connsiteY72" fmla="*/ 768350 h 5004114"/>
                  <a:gd name="connsiteX73" fmla="*/ 3482162 w 8793939"/>
                  <a:gd name="connsiteY73" fmla="*/ 768350 h 5004114"/>
                  <a:gd name="connsiteX74" fmla="*/ 3431364 w 8793939"/>
                  <a:gd name="connsiteY74" fmla="*/ 758030 h 5004114"/>
                  <a:gd name="connsiteX75" fmla="*/ 3317062 w 8793939"/>
                  <a:gd name="connsiteY75" fmla="*/ 819150 h 5004114"/>
                  <a:gd name="connsiteX76" fmla="*/ 3317062 w 8793939"/>
                  <a:gd name="connsiteY76" fmla="*/ 819150 h 5004114"/>
                  <a:gd name="connsiteX77" fmla="*/ 3234512 w 8793939"/>
                  <a:gd name="connsiteY77" fmla="*/ 855662 h 5004114"/>
                  <a:gd name="connsiteX78" fmla="*/ 3018612 w 8793939"/>
                  <a:gd name="connsiteY78" fmla="*/ 819150 h 5004114"/>
                  <a:gd name="connsiteX79" fmla="*/ 2862245 w 8793939"/>
                  <a:gd name="connsiteY79" fmla="*/ 777080 h 5004114"/>
                  <a:gd name="connsiteX80" fmla="*/ 2754294 w 8793939"/>
                  <a:gd name="connsiteY80" fmla="*/ 754063 h 5004114"/>
                  <a:gd name="connsiteX81" fmla="*/ 2663806 w 8793939"/>
                  <a:gd name="connsiteY81" fmla="*/ 707231 h 5004114"/>
                  <a:gd name="connsiteX82" fmla="*/ 2537599 w 8793939"/>
                  <a:gd name="connsiteY82" fmla="*/ 539750 h 5004114"/>
                  <a:gd name="connsiteX83" fmla="*/ 2479655 w 8793939"/>
                  <a:gd name="connsiteY83" fmla="*/ 455613 h 5004114"/>
                  <a:gd name="connsiteX84" fmla="*/ 2345512 w 8793939"/>
                  <a:gd name="connsiteY84" fmla="*/ 387350 h 5004114"/>
                  <a:gd name="connsiteX85" fmla="*/ 2262962 w 8793939"/>
                  <a:gd name="connsiteY85" fmla="*/ 330200 h 5004114"/>
                  <a:gd name="connsiteX86" fmla="*/ 2074050 w 8793939"/>
                  <a:gd name="connsiteY86" fmla="*/ 269875 h 5004114"/>
                  <a:gd name="connsiteX87" fmla="*/ 1993086 w 8793939"/>
                  <a:gd name="connsiteY87" fmla="*/ 223838 h 5004114"/>
                  <a:gd name="connsiteX88" fmla="*/ 1907362 w 8793939"/>
                  <a:gd name="connsiteY88" fmla="*/ 95250 h 5004114"/>
                  <a:gd name="connsiteX89" fmla="*/ 1723212 w 8793939"/>
                  <a:gd name="connsiteY89" fmla="*/ 0 h 5004114"/>
                  <a:gd name="connsiteX0" fmla="*/ 1723212 w 8793939"/>
                  <a:gd name="connsiteY0" fmla="*/ 0 h 5004114"/>
                  <a:gd name="connsiteX1" fmla="*/ 1700195 w 8793939"/>
                  <a:gd name="connsiteY1" fmla="*/ 46037 h 5004114"/>
                  <a:gd name="connsiteX2" fmla="*/ 1601768 w 8793939"/>
                  <a:gd name="connsiteY2" fmla="*/ 58738 h 5004114"/>
                  <a:gd name="connsiteX3" fmla="*/ 1456512 w 8793939"/>
                  <a:gd name="connsiteY3" fmla="*/ 76200 h 5004114"/>
                  <a:gd name="connsiteX4" fmla="*/ 1354912 w 8793939"/>
                  <a:gd name="connsiteY4" fmla="*/ 101600 h 5004114"/>
                  <a:gd name="connsiteX5" fmla="*/ 1145362 w 8793939"/>
                  <a:gd name="connsiteY5" fmla="*/ 165100 h 5004114"/>
                  <a:gd name="connsiteX6" fmla="*/ 796112 w 8793939"/>
                  <a:gd name="connsiteY6" fmla="*/ 361950 h 5004114"/>
                  <a:gd name="connsiteX7" fmla="*/ 650062 w 8793939"/>
                  <a:gd name="connsiteY7" fmla="*/ 419100 h 5004114"/>
                  <a:gd name="connsiteX8" fmla="*/ 497662 w 8793939"/>
                  <a:gd name="connsiteY8" fmla="*/ 482600 h 5004114"/>
                  <a:gd name="connsiteX9" fmla="*/ 440512 w 8793939"/>
                  <a:gd name="connsiteY9" fmla="*/ 520700 h 5004114"/>
                  <a:gd name="connsiteX10" fmla="*/ 446862 w 8793939"/>
                  <a:gd name="connsiteY10" fmla="*/ 520700 h 5004114"/>
                  <a:gd name="connsiteX11" fmla="*/ 221437 w 8793939"/>
                  <a:gd name="connsiteY11" fmla="*/ 679450 h 5004114"/>
                  <a:gd name="connsiteX12" fmla="*/ 116664 w 8793939"/>
                  <a:gd name="connsiteY12" fmla="*/ 812800 h 5004114"/>
                  <a:gd name="connsiteX13" fmla="*/ 40462 w 8793939"/>
                  <a:gd name="connsiteY13" fmla="*/ 952500 h 5004114"/>
                  <a:gd name="connsiteX14" fmla="*/ 2364 w 8793939"/>
                  <a:gd name="connsiteY14" fmla="*/ 1155700 h 5004114"/>
                  <a:gd name="connsiteX15" fmla="*/ 208737 w 8793939"/>
                  <a:gd name="connsiteY15" fmla="*/ 1473200 h 5004114"/>
                  <a:gd name="connsiteX16" fmla="*/ 459562 w 8793939"/>
                  <a:gd name="connsiteY16" fmla="*/ 1606550 h 5004114"/>
                  <a:gd name="connsiteX17" fmla="*/ 719912 w 8793939"/>
                  <a:gd name="connsiteY17" fmla="*/ 1771650 h 5004114"/>
                  <a:gd name="connsiteX18" fmla="*/ 802462 w 8793939"/>
                  <a:gd name="connsiteY18" fmla="*/ 1885950 h 5004114"/>
                  <a:gd name="connsiteX19" fmla="*/ 929462 w 8793939"/>
                  <a:gd name="connsiteY19" fmla="*/ 1987550 h 5004114"/>
                  <a:gd name="connsiteX20" fmla="*/ 1139012 w 8793939"/>
                  <a:gd name="connsiteY20" fmla="*/ 2076450 h 5004114"/>
                  <a:gd name="connsiteX21" fmla="*/ 1412062 w 8793939"/>
                  <a:gd name="connsiteY21" fmla="*/ 2178050 h 5004114"/>
                  <a:gd name="connsiteX22" fmla="*/ 1558112 w 8793939"/>
                  <a:gd name="connsiteY22" fmla="*/ 2286000 h 5004114"/>
                  <a:gd name="connsiteX23" fmla="*/ 1704162 w 8793939"/>
                  <a:gd name="connsiteY23" fmla="*/ 2419350 h 5004114"/>
                  <a:gd name="connsiteX24" fmla="*/ 1901012 w 8793939"/>
                  <a:gd name="connsiteY24" fmla="*/ 2755900 h 5004114"/>
                  <a:gd name="connsiteX25" fmla="*/ 2059762 w 8793939"/>
                  <a:gd name="connsiteY25" fmla="*/ 2984500 h 5004114"/>
                  <a:gd name="connsiteX26" fmla="*/ 2364562 w 8793939"/>
                  <a:gd name="connsiteY26" fmla="*/ 3251200 h 5004114"/>
                  <a:gd name="connsiteX27" fmla="*/ 2612212 w 8793939"/>
                  <a:gd name="connsiteY27" fmla="*/ 3429000 h 5004114"/>
                  <a:gd name="connsiteX28" fmla="*/ 3063062 w 8793939"/>
                  <a:gd name="connsiteY28" fmla="*/ 3638550 h 5004114"/>
                  <a:gd name="connsiteX29" fmla="*/ 3412312 w 8793939"/>
                  <a:gd name="connsiteY29" fmla="*/ 3867150 h 5004114"/>
                  <a:gd name="connsiteX30" fmla="*/ 3850464 w 8793939"/>
                  <a:gd name="connsiteY30" fmla="*/ 4156075 h 5004114"/>
                  <a:gd name="connsiteX31" fmla="*/ 4145739 w 8793939"/>
                  <a:gd name="connsiteY31" fmla="*/ 4432300 h 5004114"/>
                  <a:gd name="connsiteX32" fmla="*/ 4393389 w 8793939"/>
                  <a:gd name="connsiteY32" fmla="*/ 4984749 h 5004114"/>
                  <a:gd name="connsiteX33" fmla="*/ 6660339 w 8793939"/>
                  <a:gd name="connsiteY33" fmla="*/ 4660900 h 5004114"/>
                  <a:gd name="connsiteX34" fmla="*/ 7622364 w 8793939"/>
                  <a:gd name="connsiteY34" fmla="*/ 4194174 h 5004114"/>
                  <a:gd name="connsiteX35" fmla="*/ 8793939 w 8793939"/>
                  <a:gd name="connsiteY35" fmla="*/ 3489324 h 5004114"/>
                  <a:gd name="connsiteX36" fmla="*/ 8574864 w 8793939"/>
                  <a:gd name="connsiteY36" fmla="*/ 3289299 h 5004114"/>
                  <a:gd name="connsiteX37" fmla="*/ 7803339 w 8793939"/>
                  <a:gd name="connsiteY37" fmla="*/ 2946399 h 5004114"/>
                  <a:gd name="connsiteX38" fmla="*/ 6765112 w 8793939"/>
                  <a:gd name="connsiteY38" fmla="*/ 2254250 h 5004114"/>
                  <a:gd name="connsiteX39" fmla="*/ 6701612 w 8793939"/>
                  <a:gd name="connsiteY39" fmla="*/ 2114550 h 5004114"/>
                  <a:gd name="connsiteX40" fmla="*/ 6682562 w 8793939"/>
                  <a:gd name="connsiteY40" fmla="*/ 2032000 h 5004114"/>
                  <a:gd name="connsiteX41" fmla="*/ 6600012 w 8793939"/>
                  <a:gd name="connsiteY41" fmla="*/ 1949450 h 5004114"/>
                  <a:gd name="connsiteX42" fmla="*/ 6542862 w 8793939"/>
                  <a:gd name="connsiteY42" fmla="*/ 1854200 h 5004114"/>
                  <a:gd name="connsiteX43" fmla="*/ 6542862 w 8793939"/>
                  <a:gd name="connsiteY43" fmla="*/ 1816100 h 5004114"/>
                  <a:gd name="connsiteX44" fmla="*/ 6612712 w 8793939"/>
                  <a:gd name="connsiteY44" fmla="*/ 1771650 h 5004114"/>
                  <a:gd name="connsiteX45" fmla="*/ 6676212 w 8793939"/>
                  <a:gd name="connsiteY45" fmla="*/ 1727200 h 5004114"/>
                  <a:gd name="connsiteX46" fmla="*/ 6676212 w 8793939"/>
                  <a:gd name="connsiteY46" fmla="*/ 1676400 h 5004114"/>
                  <a:gd name="connsiteX47" fmla="*/ 6466662 w 8793939"/>
                  <a:gd name="connsiteY47" fmla="*/ 1574800 h 5004114"/>
                  <a:gd name="connsiteX48" fmla="*/ 6358712 w 8793939"/>
                  <a:gd name="connsiteY48" fmla="*/ 1492250 h 5004114"/>
                  <a:gd name="connsiteX49" fmla="*/ 6244412 w 8793939"/>
                  <a:gd name="connsiteY49" fmla="*/ 1435100 h 5004114"/>
                  <a:gd name="connsiteX50" fmla="*/ 6219012 w 8793939"/>
                  <a:gd name="connsiteY50" fmla="*/ 1384300 h 5004114"/>
                  <a:gd name="connsiteX51" fmla="*/ 6098362 w 8793939"/>
                  <a:gd name="connsiteY51" fmla="*/ 1301750 h 5004114"/>
                  <a:gd name="connsiteX52" fmla="*/ 5933262 w 8793939"/>
                  <a:gd name="connsiteY52" fmla="*/ 1219200 h 5004114"/>
                  <a:gd name="connsiteX53" fmla="*/ 5799912 w 8793939"/>
                  <a:gd name="connsiteY53" fmla="*/ 1117600 h 5004114"/>
                  <a:gd name="connsiteX54" fmla="*/ 5590362 w 8793939"/>
                  <a:gd name="connsiteY54" fmla="*/ 1054100 h 5004114"/>
                  <a:gd name="connsiteX55" fmla="*/ 5533212 w 8793939"/>
                  <a:gd name="connsiteY55" fmla="*/ 952500 h 5004114"/>
                  <a:gd name="connsiteX56" fmla="*/ 5469712 w 8793939"/>
                  <a:gd name="connsiteY56" fmla="*/ 831850 h 5004114"/>
                  <a:gd name="connsiteX57" fmla="*/ 5476062 w 8793939"/>
                  <a:gd name="connsiteY57" fmla="*/ 730250 h 5004114"/>
                  <a:gd name="connsiteX58" fmla="*/ 5444312 w 8793939"/>
                  <a:gd name="connsiteY58" fmla="*/ 666750 h 5004114"/>
                  <a:gd name="connsiteX59" fmla="*/ 5357795 w 8793939"/>
                  <a:gd name="connsiteY59" fmla="*/ 679449 h 5004114"/>
                  <a:gd name="connsiteX60" fmla="*/ 5217302 w 8793939"/>
                  <a:gd name="connsiteY60" fmla="*/ 741362 h 5004114"/>
                  <a:gd name="connsiteX61" fmla="*/ 5044262 w 8793939"/>
                  <a:gd name="connsiteY61" fmla="*/ 787400 h 5004114"/>
                  <a:gd name="connsiteX62" fmla="*/ 4882337 w 8793939"/>
                  <a:gd name="connsiteY62" fmla="*/ 840581 h 5004114"/>
                  <a:gd name="connsiteX63" fmla="*/ 4755339 w 8793939"/>
                  <a:gd name="connsiteY63" fmla="*/ 843755 h 5004114"/>
                  <a:gd name="connsiteX64" fmla="*/ 4656119 w 8793939"/>
                  <a:gd name="connsiteY64" fmla="*/ 825500 h 5004114"/>
                  <a:gd name="connsiteX65" fmla="*/ 4588652 w 8793939"/>
                  <a:gd name="connsiteY65" fmla="*/ 808037 h 5004114"/>
                  <a:gd name="connsiteX66" fmla="*/ 4400533 w 8793939"/>
                  <a:gd name="connsiteY66" fmla="*/ 803274 h 5004114"/>
                  <a:gd name="connsiteX67" fmla="*/ 4251305 w 8793939"/>
                  <a:gd name="connsiteY67" fmla="*/ 783431 h 5004114"/>
                  <a:gd name="connsiteX68" fmla="*/ 4098112 w 8793939"/>
                  <a:gd name="connsiteY68" fmla="*/ 736600 h 5004114"/>
                  <a:gd name="connsiteX69" fmla="*/ 3939362 w 8793939"/>
                  <a:gd name="connsiteY69" fmla="*/ 742950 h 5004114"/>
                  <a:gd name="connsiteX70" fmla="*/ 3609162 w 8793939"/>
                  <a:gd name="connsiteY70" fmla="*/ 780256 h 5004114"/>
                  <a:gd name="connsiteX71" fmla="*/ 3543283 w 8793939"/>
                  <a:gd name="connsiteY71" fmla="*/ 786605 h 5004114"/>
                  <a:gd name="connsiteX72" fmla="*/ 3482162 w 8793939"/>
                  <a:gd name="connsiteY72" fmla="*/ 768350 h 5004114"/>
                  <a:gd name="connsiteX73" fmla="*/ 3482162 w 8793939"/>
                  <a:gd name="connsiteY73" fmla="*/ 768350 h 5004114"/>
                  <a:gd name="connsiteX74" fmla="*/ 3431364 w 8793939"/>
                  <a:gd name="connsiteY74" fmla="*/ 758030 h 5004114"/>
                  <a:gd name="connsiteX75" fmla="*/ 3317062 w 8793939"/>
                  <a:gd name="connsiteY75" fmla="*/ 819150 h 5004114"/>
                  <a:gd name="connsiteX76" fmla="*/ 3317062 w 8793939"/>
                  <a:gd name="connsiteY76" fmla="*/ 819150 h 5004114"/>
                  <a:gd name="connsiteX77" fmla="*/ 3234512 w 8793939"/>
                  <a:gd name="connsiteY77" fmla="*/ 855662 h 5004114"/>
                  <a:gd name="connsiteX78" fmla="*/ 3018612 w 8793939"/>
                  <a:gd name="connsiteY78" fmla="*/ 819150 h 5004114"/>
                  <a:gd name="connsiteX79" fmla="*/ 2862245 w 8793939"/>
                  <a:gd name="connsiteY79" fmla="*/ 777080 h 5004114"/>
                  <a:gd name="connsiteX80" fmla="*/ 2754294 w 8793939"/>
                  <a:gd name="connsiteY80" fmla="*/ 754063 h 5004114"/>
                  <a:gd name="connsiteX81" fmla="*/ 2663806 w 8793939"/>
                  <a:gd name="connsiteY81" fmla="*/ 707231 h 5004114"/>
                  <a:gd name="connsiteX82" fmla="*/ 2537599 w 8793939"/>
                  <a:gd name="connsiteY82" fmla="*/ 539750 h 5004114"/>
                  <a:gd name="connsiteX83" fmla="*/ 2472512 w 8793939"/>
                  <a:gd name="connsiteY83" fmla="*/ 460376 h 5004114"/>
                  <a:gd name="connsiteX84" fmla="*/ 2345512 w 8793939"/>
                  <a:gd name="connsiteY84" fmla="*/ 387350 h 5004114"/>
                  <a:gd name="connsiteX85" fmla="*/ 2262962 w 8793939"/>
                  <a:gd name="connsiteY85" fmla="*/ 330200 h 5004114"/>
                  <a:gd name="connsiteX86" fmla="*/ 2074050 w 8793939"/>
                  <a:gd name="connsiteY86" fmla="*/ 269875 h 5004114"/>
                  <a:gd name="connsiteX87" fmla="*/ 1993086 w 8793939"/>
                  <a:gd name="connsiteY87" fmla="*/ 223838 h 5004114"/>
                  <a:gd name="connsiteX88" fmla="*/ 1907362 w 8793939"/>
                  <a:gd name="connsiteY88" fmla="*/ 95250 h 5004114"/>
                  <a:gd name="connsiteX89" fmla="*/ 1723212 w 8793939"/>
                  <a:gd name="connsiteY89" fmla="*/ 0 h 5004114"/>
                  <a:gd name="connsiteX0" fmla="*/ 1723212 w 8793939"/>
                  <a:gd name="connsiteY0" fmla="*/ 0 h 5004114"/>
                  <a:gd name="connsiteX1" fmla="*/ 1700195 w 8793939"/>
                  <a:gd name="connsiteY1" fmla="*/ 46037 h 5004114"/>
                  <a:gd name="connsiteX2" fmla="*/ 1601768 w 8793939"/>
                  <a:gd name="connsiteY2" fmla="*/ 58738 h 5004114"/>
                  <a:gd name="connsiteX3" fmla="*/ 1456512 w 8793939"/>
                  <a:gd name="connsiteY3" fmla="*/ 76200 h 5004114"/>
                  <a:gd name="connsiteX4" fmla="*/ 1354912 w 8793939"/>
                  <a:gd name="connsiteY4" fmla="*/ 101600 h 5004114"/>
                  <a:gd name="connsiteX5" fmla="*/ 1145362 w 8793939"/>
                  <a:gd name="connsiteY5" fmla="*/ 165100 h 5004114"/>
                  <a:gd name="connsiteX6" fmla="*/ 796112 w 8793939"/>
                  <a:gd name="connsiteY6" fmla="*/ 361950 h 5004114"/>
                  <a:gd name="connsiteX7" fmla="*/ 650062 w 8793939"/>
                  <a:gd name="connsiteY7" fmla="*/ 419100 h 5004114"/>
                  <a:gd name="connsiteX8" fmla="*/ 497662 w 8793939"/>
                  <a:gd name="connsiteY8" fmla="*/ 482600 h 5004114"/>
                  <a:gd name="connsiteX9" fmla="*/ 440512 w 8793939"/>
                  <a:gd name="connsiteY9" fmla="*/ 520700 h 5004114"/>
                  <a:gd name="connsiteX10" fmla="*/ 446862 w 8793939"/>
                  <a:gd name="connsiteY10" fmla="*/ 520700 h 5004114"/>
                  <a:gd name="connsiteX11" fmla="*/ 221437 w 8793939"/>
                  <a:gd name="connsiteY11" fmla="*/ 679450 h 5004114"/>
                  <a:gd name="connsiteX12" fmla="*/ 116664 w 8793939"/>
                  <a:gd name="connsiteY12" fmla="*/ 812800 h 5004114"/>
                  <a:gd name="connsiteX13" fmla="*/ 40462 w 8793939"/>
                  <a:gd name="connsiteY13" fmla="*/ 952500 h 5004114"/>
                  <a:gd name="connsiteX14" fmla="*/ 2364 w 8793939"/>
                  <a:gd name="connsiteY14" fmla="*/ 1155700 h 5004114"/>
                  <a:gd name="connsiteX15" fmla="*/ 208737 w 8793939"/>
                  <a:gd name="connsiteY15" fmla="*/ 1473200 h 5004114"/>
                  <a:gd name="connsiteX16" fmla="*/ 459562 w 8793939"/>
                  <a:gd name="connsiteY16" fmla="*/ 1606550 h 5004114"/>
                  <a:gd name="connsiteX17" fmla="*/ 719912 w 8793939"/>
                  <a:gd name="connsiteY17" fmla="*/ 1771650 h 5004114"/>
                  <a:gd name="connsiteX18" fmla="*/ 802462 w 8793939"/>
                  <a:gd name="connsiteY18" fmla="*/ 1885950 h 5004114"/>
                  <a:gd name="connsiteX19" fmla="*/ 929462 w 8793939"/>
                  <a:gd name="connsiteY19" fmla="*/ 1987550 h 5004114"/>
                  <a:gd name="connsiteX20" fmla="*/ 1139012 w 8793939"/>
                  <a:gd name="connsiteY20" fmla="*/ 2076450 h 5004114"/>
                  <a:gd name="connsiteX21" fmla="*/ 1412062 w 8793939"/>
                  <a:gd name="connsiteY21" fmla="*/ 2178050 h 5004114"/>
                  <a:gd name="connsiteX22" fmla="*/ 1558112 w 8793939"/>
                  <a:gd name="connsiteY22" fmla="*/ 2286000 h 5004114"/>
                  <a:gd name="connsiteX23" fmla="*/ 1704162 w 8793939"/>
                  <a:gd name="connsiteY23" fmla="*/ 2419350 h 5004114"/>
                  <a:gd name="connsiteX24" fmla="*/ 1901012 w 8793939"/>
                  <a:gd name="connsiteY24" fmla="*/ 2755900 h 5004114"/>
                  <a:gd name="connsiteX25" fmla="*/ 2059762 w 8793939"/>
                  <a:gd name="connsiteY25" fmla="*/ 2984500 h 5004114"/>
                  <a:gd name="connsiteX26" fmla="*/ 2364562 w 8793939"/>
                  <a:gd name="connsiteY26" fmla="*/ 3251200 h 5004114"/>
                  <a:gd name="connsiteX27" fmla="*/ 2612212 w 8793939"/>
                  <a:gd name="connsiteY27" fmla="*/ 3429000 h 5004114"/>
                  <a:gd name="connsiteX28" fmla="*/ 3063062 w 8793939"/>
                  <a:gd name="connsiteY28" fmla="*/ 3638550 h 5004114"/>
                  <a:gd name="connsiteX29" fmla="*/ 3412312 w 8793939"/>
                  <a:gd name="connsiteY29" fmla="*/ 3867150 h 5004114"/>
                  <a:gd name="connsiteX30" fmla="*/ 3850464 w 8793939"/>
                  <a:gd name="connsiteY30" fmla="*/ 4156075 h 5004114"/>
                  <a:gd name="connsiteX31" fmla="*/ 4145739 w 8793939"/>
                  <a:gd name="connsiteY31" fmla="*/ 4432300 h 5004114"/>
                  <a:gd name="connsiteX32" fmla="*/ 4393389 w 8793939"/>
                  <a:gd name="connsiteY32" fmla="*/ 4984749 h 5004114"/>
                  <a:gd name="connsiteX33" fmla="*/ 6660339 w 8793939"/>
                  <a:gd name="connsiteY33" fmla="*/ 4660900 h 5004114"/>
                  <a:gd name="connsiteX34" fmla="*/ 7622364 w 8793939"/>
                  <a:gd name="connsiteY34" fmla="*/ 4194174 h 5004114"/>
                  <a:gd name="connsiteX35" fmla="*/ 8793939 w 8793939"/>
                  <a:gd name="connsiteY35" fmla="*/ 3489324 h 5004114"/>
                  <a:gd name="connsiteX36" fmla="*/ 8574864 w 8793939"/>
                  <a:gd name="connsiteY36" fmla="*/ 3289299 h 5004114"/>
                  <a:gd name="connsiteX37" fmla="*/ 7803339 w 8793939"/>
                  <a:gd name="connsiteY37" fmla="*/ 2946399 h 5004114"/>
                  <a:gd name="connsiteX38" fmla="*/ 6765112 w 8793939"/>
                  <a:gd name="connsiteY38" fmla="*/ 2254250 h 5004114"/>
                  <a:gd name="connsiteX39" fmla="*/ 6701612 w 8793939"/>
                  <a:gd name="connsiteY39" fmla="*/ 2114550 h 5004114"/>
                  <a:gd name="connsiteX40" fmla="*/ 6682562 w 8793939"/>
                  <a:gd name="connsiteY40" fmla="*/ 2032000 h 5004114"/>
                  <a:gd name="connsiteX41" fmla="*/ 6600012 w 8793939"/>
                  <a:gd name="connsiteY41" fmla="*/ 1949450 h 5004114"/>
                  <a:gd name="connsiteX42" fmla="*/ 6542862 w 8793939"/>
                  <a:gd name="connsiteY42" fmla="*/ 1854200 h 5004114"/>
                  <a:gd name="connsiteX43" fmla="*/ 6542862 w 8793939"/>
                  <a:gd name="connsiteY43" fmla="*/ 1816100 h 5004114"/>
                  <a:gd name="connsiteX44" fmla="*/ 6612712 w 8793939"/>
                  <a:gd name="connsiteY44" fmla="*/ 1771650 h 5004114"/>
                  <a:gd name="connsiteX45" fmla="*/ 6676212 w 8793939"/>
                  <a:gd name="connsiteY45" fmla="*/ 1727200 h 5004114"/>
                  <a:gd name="connsiteX46" fmla="*/ 6676212 w 8793939"/>
                  <a:gd name="connsiteY46" fmla="*/ 1676400 h 5004114"/>
                  <a:gd name="connsiteX47" fmla="*/ 6466662 w 8793939"/>
                  <a:gd name="connsiteY47" fmla="*/ 1574800 h 5004114"/>
                  <a:gd name="connsiteX48" fmla="*/ 6358712 w 8793939"/>
                  <a:gd name="connsiteY48" fmla="*/ 1492250 h 5004114"/>
                  <a:gd name="connsiteX49" fmla="*/ 6244412 w 8793939"/>
                  <a:gd name="connsiteY49" fmla="*/ 1435100 h 5004114"/>
                  <a:gd name="connsiteX50" fmla="*/ 6219012 w 8793939"/>
                  <a:gd name="connsiteY50" fmla="*/ 1384300 h 5004114"/>
                  <a:gd name="connsiteX51" fmla="*/ 6098362 w 8793939"/>
                  <a:gd name="connsiteY51" fmla="*/ 1301750 h 5004114"/>
                  <a:gd name="connsiteX52" fmla="*/ 5933262 w 8793939"/>
                  <a:gd name="connsiteY52" fmla="*/ 1219200 h 5004114"/>
                  <a:gd name="connsiteX53" fmla="*/ 5799912 w 8793939"/>
                  <a:gd name="connsiteY53" fmla="*/ 1117600 h 5004114"/>
                  <a:gd name="connsiteX54" fmla="*/ 5590362 w 8793939"/>
                  <a:gd name="connsiteY54" fmla="*/ 1054100 h 5004114"/>
                  <a:gd name="connsiteX55" fmla="*/ 5533212 w 8793939"/>
                  <a:gd name="connsiteY55" fmla="*/ 952500 h 5004114"/>
                  <a:gd name="connsiteX56" fmla="*/ 5469712 w 8793939"/>
                  <a:gd name="connsiteY56" fmla="*/ 831850 h 5004114"/>
                  <a:gd name="connsiteX57" fmla="*/ 5476062 w 8793939"/>
                  <a:gd name="connsiteY57" fmla="*/ 730250 h 5004114"/>
                  <a:gd name="connsiteX58" fmla="*/ 5444312 w 8793939"/>
                  <a:gd name="connsiteY58" fmla="*/ 666750 h 5004114"/>
                  <a:gd name="connsiteX59" fmla="*/ 5357795 w 8793939"/>
                  <a:gd name="connsiteY59" fmla="*/ 679449 h 5004114"/>
                  <a:gd name="connsiteX60" fmla="*/ 5217302 w 8793939"/>
                  <a:gd name="connsiteY60" fmla="*/ 741362 h 5004114"/>
                  <a:gd name="connsiteX61" fmla="*/ 5044262 w 8793939"/>
                  <a:gd name="connsiteY61" fmla="*/ 787400 h 5004114"/>
                  <a:gd name="connsiteX62" fmla="*/ 4882337 w 8793939"/>
                  <a:gd name="connsiteY62" fmla="*/ 840581 h 5004114"/>
                  <a:gd name="connsiteX63" fmla="*/ 4755339 w 8793939"/>
                  <a:gd name="connsiteY63" fmla="*/ 843755 h 5004114"/>
                  <a:gd name="connsiteX64" fmla="*/ 4656119 w 8793939"/>
                  <a:gd name="connsiteY64" fmla="*/ 825500 h 5004114"/>
                  <a:gd name="connsiteX65" fmla="*/ 4588652 w 8793939"/>
                  <a:gd name="connsiteY65" fmla="*/ 808037 h 5004114"/>
                  <a:gd name="connsiteX66" fmla="*/ 4400533 w 8793939"/>
                  <a:gd name="connsiteY66" fmla="*/ 803274 h 5004114"/>
                  <a:gd name="connsiteX67" fmla="*/ 4251305 w 8793939"/>
                  <a:gd name="connsiteY67" fmla="*/ 783431 h 5004114"/>
                  <a:gd name="connsiteX68" fmla="*/ 4098112 w 8793939"/>
                  <a:gd name="connsiteY68" fmla="*/ 736600 h 5004114"/>
                  <a:gd name="connsiteX69" fmla="*/ 3939362 w 8793939"/>
                  <a:gd name="connsiteY69" fmla="*/ 742950 h 5004114"/>
                  <a:gd name="connsiteX70" fmla="*/ 3609162 w 8793939"/>
                  <a:gd name="connsiteY70" fmla="*/ 780256 h 5004114"/>
                  <a:gd name="connsiteX71" fmla="*/ 3543283 w 8793939"/>
                  <a:gd name="connsiteY71" fmla="*/ 786605 h 5004114"/>
                  <a:gd name="connsiteX72" fmla="*/ 3482162 w 8793939"/>
                  <a:gd name="connsiteY72" fmla="*/ 768350 h 5004114"/>
                  <a:gd name="connsiteX73" fmla="*/ 3482162 w 8793939"/>
                  <a:gd name="connsiteY73" fmla="*/ 768350 h 5004114"/>
                  <a:gd name="connsiteX74" fmla="*/ 3431364 w 8793939"/>
                  <a:gd name="connsiteY74" fmla="*/ 758030 h 5004114"/>
                  <a:gd name="connsiteX75" fmla="*/ 3317062 w 8793939"/>
                  <a:gd name="connsiteY75" fmla="*/ 819150 h 5004114"/>
                  <a:gd name="connsiteX76" fmla="*/ 3317062 w 8793939"/>
                  <a:gd name="connsiteY76" fmla="*/ 819150 h 5004114"/>
                  <a:gd name="connsiteX77" fmla="*/ 3234512 w 8793939"/>
                  <a:gd name="connsiteY77" fmla="*/ 855662 h 5004114"/>
                  <a:gd name="connsiteX78" fmla="*/ 3018612 w 8793939"/>
                  <a:gd name="connsiteY78" fmla="*/ 819150 h 5004114"/>
                  <a:gd name="connsiteX79" fmla="*/ 2862245 w 8793939"/>
                  <a:gd name="connsiteY79" fmla="*/ 777080 h 5004114"/>
                  <a:gd name="connsiteX80" fmla="*/ 2754294 w 8793939"/>
                  <a:gd name="connsiteY80" fmla="*/ 754063 h 5004114"/>
                  <a:gd name="connsiteX81" fmla="*/ 2663806 w 8793939"/>
                  <a:gd name="connsiteY81" fmla="*/ 707231 h 5004114"/>
                  <a:gd name="connsiteX82" fmla="*/ 2537599 w 8793939"/>
                  <a:gd name="connsiteY82" fmla="*/ 539750 h 5004114"/>
                  <a:gd name="connsiteX83" fmla="*/ 2479656 w 8793939"/>
                  <a:gd name="connsiteY83" fmla="*/ 450851 h 5004114"/>
                  <a:gd name="connsiteX84" fmla="*/ 2345512 w 8793939"/>
                  <a:gd name="connsiteY84" fmla="*/ 387350 h 5004114"/>
                  <a:gd name="connsiteX85" fmla="*/ 2262962 w 8793939"/>
                  <a:gd name="connsiteY85" fmla="*/ 330200 h 5004114"/>
                  <a:gd name="connsiteX86" fmla="*/ 2074050 w 8793939"/>
                  <a:gd name="connsiteY86" fmla="*/ 269875 h 5004114"/>
                  <a:gd name="connsiteX87" fmla="*/ 1993086 w 8793939"/>
                  <a:gd name="connsiteY87" fmla="*/ 223838 h 5004114"/>
                  <a:gd name="connsiteX88" fmla="*/ 1907362 w 8793939"/>
                  <a:gd name="connsiteY88" fmla="*/ 95250 h 5004114"/>
                  <a:gd name="connsiteX89" fmla="*/ 1723212 w 8793939"/>
                  <a:gd name="connsiteY89" fmla="*/ 0 h 5004114"/>
                  <a:gd name="connsiteX0" fmla="*/ 1723212 w 8793939"/>
                  <a:gd name="connsiteY0" fmla="*/ 0 h 5004114"/>
                  <a:gd name="connsiteX1" fmla="*/ 1700195 w 8793939"/>
                  <a:gd name="connsiteY1" fmla="*/ 46037 h 5004114"/>
                  <a:gd name="connsiteX2" fmla="*/ 1601768 w 8793939"/>
                  <a:gd name="connsiteY2" fmla="*/ 58738 h 5004114"/>
                  <a:gd name="connsiteX3" fmla="*/ 1456512 w 8793939"/>
                  <a:gd name="connsiteY3" fmla="*/ 76200 h 5004114"/>
                  <a:gd name="connsiteX4" fmla="*/ 1354912 w 8793939"/>
                  <a:gd name="connsiteY4" fmla="*/ 101600 h 5004114"/>
                  <a:gd name="connsiteX5" fmla="*/ 1145362 w 8793939"/>
                  <a:gd name="connsiteY5" fmla="*/ 165100 h 5004114"/>
                  <a:gd name="connsiteX6" fmla="*/ 796112 w 8793939"/>
                  <a:gd name="connsiteY6" fmla="*/ 361950 h 5004114"/>
                  <a:gd name="connsiteX7" fmla="*/ 650062 w 8793939"/>
                  <a:gd name="connsiteY7" fmla="*/ 419100 h 5004114"/>
                  <a:gd name="connsiteX8" fmla="*/ 497662 w 8793939"/>
                  <a:gd name="connsiteY8" fmla="*/ 482600 h 5004114"/>
                  <a:gd name="connsiteX9" fmla="*/ 440512 w 8793939"/>
                  <a:gd name="connsiteY9" fmla="*/ 520700 h 5004114"/>
                  <a:gd name="connsiteX10" fmla="*/ 446862 w 8793939"/>
                  <a:gd name="connsiteY10" fmla="*/ 520700 h 5004114"/>
                  <a:gd name="connsiteX11" fmla="*/ 221437 w 8793939"/>
                  <a:gd name="connsiteY11" fmla="*/ 679450 h 5004114"/>
                  <a:gd name="connsiteX12" fmla="*/ 116664 w 8793939"/>
                  <a:gd name="connsiteY12" fmla="*/ 812800 h 5004114"/>
                  <a:gd name="connsiteX13" fmla="*/ 40462 w 8793939"/>
                  <a:gd name="connsiteY13" fmla="*/ 952500 h 5004114"/>
                  <a:gd name="connsiteX14" fmla="*/ 2364 w 8793939"/>
                  <a:gd name="connsiteY14" fmla="*/ 1155700 h 5004114"/>
                  <a:gd name="connsiteX15" fmla="*/ 208737 w 8793939"/>
                  <a:gd name="connsiteY15" fmla="*/ 1473200 h 5004114"/>
                  <a:gd name="connsiteX16" fmla="*/ 459562 w 8793939"/>
                  <a:gd name="connsiteY16" fmla="*/ 1606550 h 5004114"/>
                  <a:gd name="connsiteX17" fmla="*/ 719912 w 8793939"/>
                  <a:gd name="connsiteY17" fmla="*/ 1771650 h 5004114"/>
                  <a:gd name="connsiteX18" fmla="*/ 802462 w 8793939"/>
                  <a:gd name="connsiteY18" fmla="*/ 1885950 h 5004114"/>
                  <a:gd name="connsiteX19" fmla="*/ 929462 w 8793939"/>
                  <a:gd name="connsiteY19" fmla="*/ 1987550 h 5004114"/>
                  <a:gd name="connsiteX20" fmla="*/ 1139012 w 8793939"/>
                  <a:gd name="connsiteY20" fmla="*/ 2076450 h 5004114"/>
                  <a:gd name="connsiteX21" fmla="*/ 1412062 w 8793939"/>
                  <a:gd name="connsiteY21" fmla="*/ 2178050 h 5004114"/>
                  <a:gd name="connsiteX22" fmla="*/ 1558112 w 8793939"/>
                  <a:gd name="connsiteY22" fmla="*/ 2286000 h 5004114"/>
                  <a:gd name="connsiteX23" fmla="*/ 1704162 w 8793939"/>
                  <a:gd name="connsiteY23" fmla="*/ 2419350 h 5004114"/>
                  <a:gd name="connsiteX24" fmla="*/ 1901012 w 8793939"/>
                  <a:gd name="connsiteY24" fmla="*/ 2755900 h 5004114"/>
                  <a:gd name="connsiteX25" fmla="*/ 2059762 w 8793939"/>
                  <a:gd name="connsiteY25" fmla="*/ 2984500 h 5004114"/>
                  <a:gd name="connsiteX26" fmla="*/ 2364562 w 8793939"/>
                  <a:gd name="connsiteY26" fmla="*/ 3251200 h 5004114"/>
                  <a:gd name="connsiteX27" fmla="*/ 2612212 w 8793939"/>
                  <a:gd name="connsiteY27" fmla="*/ 3429000 h 5004114"/>
                  <a:gd name="connsiteX28" fmla="*/ 3063062 w 8793939"/>
                  <a:gd name="connsiteY28" fmla="*/ 3638550 h 5004114"/>
                  <a:gd name="connsiteX29" fmla="*/ 3412312 w 8793939"/>
                  <a:gd name="connsiteY29" fmla="*/ 3867150 h 5004114"/>
                  <a:gd name="connsiteX30" fmla="*/ 3850464 w 8793939"/>
                  <a:gd name="connsiteY30" fmla="*/ 4156075 h 5004114"/>
                  <a:gd name="connsiteX31" fmla="*/ 4145739 w 8793939"/>
                  <a:gd name="connsiteY31" fmla="*/ 4432300 h 5004114"/>
                  <a:gd name="connsiteX32" fmla="*/ 4393389 w 8793939"/>
                  <a:gd name="connsiteY32" fmla="*/ 4984749 h 5004114"/>
                  <a:gd name="connsiteX33" fmla="*/ 6660339 w 8793939"/>
                  <a:gd name="connsiteY33" fmla="*/ 4660900 h 5004114"/>
                  <a:gd name="connsiteX34" fmla="*/ 7622364 w 8793939"/>
                  <a:gd name="connsiteY34" fmla="*/ 4194174 h 5004114"/>
                  <a:gd name="connsiteX35" fmla="*/ 8793939 w 8793939"/>
                  <a:gd name="connsiteY35" fmla="*/ 3489324 h 5004114"/>
                  <a:gd name="connsiteX36" fmla="*/ 8574864 w 8793939"/>
                  <a:gd name="connsiteY36" fmla="*/ 3289299 h 5004114"/>
                  <a:gd name="connsiteX37" fmla="*/ 7803339 w 8793939"/>
                  <a:gd name="connsiteY37" fmla="*/ 2946399 h 5004114"/>
                  <a:gd name="connsiteX38" fmla="*/ 6955614 w 8793939"/>
                  <a:gd name="connsiteY38" fmla="*/ 2508249 h 5004114"/>
                  <a:gd name="connsiteX39" fmla="*/ 6765112 w 8793939"/>
                  <a:gd name="connsiteY39" fmla="*/ 2254250 h 5004114"/>
                  <a:gd name="connsiteX40" fmla="*/ 6701612 w 8793939"/>
                  <a:gd name="connsiteY40" fmla="*/ 2114550 h 5004114"/>
                  <a:gd name="connsiteX41" fmla="*/ 6682562 w 8793939"/>
                  <a:gd name="connsiteY41" fmla="*/ 2032000 h 5004114"/>
                  <a:gd name="connsiteX42" fmla="*/ 6600012 w 8793939"/>
                  <a:gd name="connsiteY42" fmla="*/ 1949450 h 5004114"/>
                  <a:gd name="connsiteX43" fmla="*/ 6542862 w 8793939"/>
                  <a:gd name="connsiteY43" fmla="*/ 1854200 h 5004114"/>
                  <a:gd name="connsiteX44" fmla="*/ 6542862 w 8793939"/>
                  <a:gd name="connsiteY44" fmla="*/ 1816100 h 5004114"/>
                  <a:gd name="connsiteX45" fmla="*/ 6612712 w 8793939"/>
                  <a:gd name="connsiteY45" fmla="*/ 1771650 h 5004114"/>
                  <a:gd name="connsiteX46" fmla="*/ 6676212 w 8793939"/>
                  <a:gd name="connsiteY46" fmla="*/ 1727200 h 5004114"/>
                  <a:gd name="connsiteX47" fmla="*/ 6676212 w 8793939"/>
                  <a:gd name="connsiteY47" fmla="*/ 1676400 h 5004114"/>
                  <a:gd name="connsiteX48" fmla="*/ 6466662 w 8793939"/>
                  <a:gd name="connsiteY48" fmla="*/ 1574800 h 5004114"/>
                  <a:gd name="connsiteX49" fmla="*/ 6358712 w 8793939"/>
                  <a:gd name="connsiteY49" fmla="*/ 1492250 h 5004114"/>
                  <a:gd name="connsiteX50" fmla="*/ 6244412 w 8793939"/>
                  <a:gd name="connsiteY50" fmla="*/ 1435100 h 5004114"/>
                  <a:gd name="connsiteX51" fmla="*/ 6219012 w 8793939"/>
                  <a:gd name="connsiteY51" fmla="*/ 1384300 h 5004114"/>
                  <a:gd name="connsiteX52" fmla="*/ 6098362 w 8793939"/>
                  <a:gd name="connsiteY52" fmla="*/ 1301750 h 5004114"/>
                  <a:gd name="connsiteX53" fmla="*/ 5933262 w 8793939"/>
                  <a:gd name="connsiteY53" fmla="*/ 1219200 h 5004114"/>
                  <a:gd name="connsiteX54" fmla="*/ 5799912 w 8793939"/>
                  <a:gd name="connsiteY54" fmla="*/ 1117600 h 5004114"/>
                  <a:gd name="connsiteX55" fmla="*/ 5590362 w 8793939"/>
                  <a:gd name="connsiteY55" fmla="*/ 1054100 h 5004114"/>
                  <a:gd name="connsiteX56" fmla="*/ 5533212 w 8793939"/>
                  <a:gd name="connsiteY56" fmla="*/ 952500 h 5004114"/>
                  <a:gd name="connsiteX57" fmla="*/ 5469712 w 8793939"/>
                  <a:gd name="connsiteY57" fmla="*/ 831850 h 5004114"/>
                  <a:gd name="connsiteX58" fmla="*/ 5476062 w 8793939"/>
                  <a:gd name="connsiteY58" fmla="*/ 730250 h 5004114"/>
                  <a:gd name="connsiteX59" fmla="*/ 5444312 w 8793939"/>
                  <a:gd name="connsiteY59" fmla="*/ 666750 h 5004114"/>
                  <a:gd name="connsiteX60" fmla="*/ 5357795 w 8793939"/>
                  <a:gd name="connsiteY60" fmla="*/ 679449 h 5004114"/>
                  <a:gd name="connsiteX61" fmla="*/ 5217302 w 8793939"/>
                  <a:gd name="connsiteY61" fmla="*/ 741362 h 5004114"/>
                  <a:gd name="connsiteX62" fmla="*/ 5044262 w 8793939"/>
                  <a:gd name="connsiteY62" fmla="*/ 787400 h 5004114"/>
                  <a:gd name="connsiteX63" fmla="*/ 4882337 w 8793939"/>
                  <a:gd name="connsiteY63" fmla="*/ 840581 h 5004114"/>
                  <a:gd name="connsiteX64" fmla="*/ 4755339 w 8793939"/>
                  <a:gd name="connsiteY64" fmla="*/ 843755 h 5004114"/>
                  <a:gd name="connsiteX65" fmla="*/ 4656119 w 8793939"/>
                  <a:gd name="connsiteY65" fmla="*/ 825500 h 5004114"/>
                  <a:gd name="connsiteX66" fmla="*/ 4588652 w 8793939"/>
                  <a:gd name="connsiteY66" fmla="*/ 808037 h 5004114"/>
                  <a:gd name="connsiteX67" fmla="*/ 4400533 w 8793939"/>
                  <a:gd name="connsiteY67" fmla="*/ 803274 h 5004114"/>
                  <a:gd name="connsiteX68" fmla="*/ 4251305 w 8793939"/>
                  <a:gd name="connsiteY68" fmla="*/ 783431 h 5004114"/>
                  <a:gd name="connsiteX69" fmla="*/ 4098112 w 8793939"/>
                  <a:gd name="connsiteY69" fmla="*/ 736600 h 5004114"/>
                  <a:gd name="connsiteX70" fmla="*/ 3939362 w 8793939"/>
                  <a:gd name="connsiteY70" fmla="*/ 742950 h 5004114"/>
                  <a:gd name="connsiteX71" fmla="*/ 3609162 w 8793939"/>
                  <a:gd name="connsiteY71" fmla="*/ 780256 h 5004114"/>
                  <a:gd name="connsiteX72" fmla="*/ 3543283 w 8793939"/>
                  <a:gd name="connsiteY72" fmla="*/ 786605 h 5004114"/>
                  <a:gd name="connsiteX73" fmla="*/ 3482162 w 8793939"/>
                  <a:gd name="connsiteY73" fmla="*/ 768350 h 5004114"/>
                  <a:gd name="connsiteX74" fmla="*/ 3482162 w 8793939"/>
                  <a:gd name="connsiteY74" fmla="*/ 768350 h 5004114"/>
                  <a:gd name="connsiteX75" fmla="*/ 3431364 w 8793939"/>
                  <a:gd name="connsiteY75" fmla="*/ 758030 h 5004114"/>
                  <a:gd name="connsiteX76" fmla="*/ 3317062 w 8793939"/>
                  <a:gd name="connsiteY76" fmla="*/ 819150 h 5004114"/>
                  <a:gd name="connsiteX77" fmla="*/ 3317062 w 8793939"/>
                  <a:gd name="connsiteY77" fmla="*/ 819150 h 5004114"/>
                  <a:gd name="connsiteX78" fmla="*/ 3234512 w 8793939"/>
                  <a:gd name="connsiteY78" fmla="*/ 855662 h 5004114"/>
                  <a:gd name="connsiteX79" fmla="*/ 3018612 w 8793939"/>
                  <a:gd name="connsiteY79" fmla="*/ 819150 h 5004114"/>
                  <a:gd name="connsiteX80" fmla="*/ 2862245 w 8793939"/>
                  <a:gd name="connsiteY80" fmla="*/ 777080 h 5004114"/>
                  <a:gd name="connsiteX81" fmla="*/ 2754294 w 8793939"/>
                  <a:gd name="connsiteY81" fmla="*/ 754063 h 5004114"/>
                  <a:gd name="connsiteX82" fmla="*/ 2663806 w 8793939"/>
                  <a:gd name="connsiteY82" fmla="*/ 707231 h 5004114"/>
                  <a:gd name="connsiteX83" fmla="*/ 2537599 w 8793939"/>
                  <a:gd name="connsiteY83" fmla="*/ 539750 h 5004114"/>
                  <a:gd name="connsiteX84" fmla="*/ 2479656 w 8793939"/>
                  <a:gd name="connsiteY84" fmla="*/ 450851 h 5004114"/>
                  <a:gd name="connsiteX85" fmla="*/ 2345512 w 8793939"/>
                  <a:gd name="connsiteY85" fmla="*/ 387350 h 5004114"/>
                  <a:gd name="connsiteX86" fmla="*/ 2262962 w 8793939"/>
                  <a:gd name="connsiteY86" fmla="*/ 330200 h 5004114"/>
                  <a:gd name="connsiteX87" fmla="*/ 2074050 w 8793939"/>
                  <a:gd name="connsiteY87" fmla="*/ 269875 h 5004114"/>
                  <a:gd name="connsiteX88" fmla="*/ 1993086 w 8793939"/>
                  <a:gd name="connsiteY88" fmla="*/ 223838 h 5004114"/>
                  <a:gd name="connsiteX89" fmla="*/ 1907362 w 8793939"/>
                  <a:gd name="connsiteY89" fmla="*/ 95250 h 5004114"/>
                  <a:gd name="connsiteX90" fmla="*/ 1723212 w 8793939"/>
                  <a:gd name="connsiteY90" fmla="*/ 0 h 5004114"/>
                  <a:gd name="connsiteX0" fmla="*/ 1723212 w 8793939"/>
                  <a:gd name="connsiteY0" fmla="*/ 0 h 5004114"/>
                  <a:gd name="connsiteX1" fmla="*/ 1700195 w 8793939"/>
                  <a:gd name="connsiteY1" fmla="*/ 46037 h 5004114"/>
                  <a:gd name="connsiteX2" fmla="*/ 1601768 w 8793939"/>
                  <a:gd name="connsiteY2" fmla="*/ 58738 h 5004114"/>
                  <a:gd name="connsiteX3" fmla="*/ 1456512 w 8793939"/>
                  <a:gd name="connsiteY3" fmla="*/ 76200 h 5004114"/>
                  <a:gd name="connsiteX4" fmla="*/ 1354912 w 8793939"/>
                  <a:gd name="connsiteY4" fmla="*/ 101600 h 5004114"/>
                  <a:gd name="connsiteX5" fmla="*/ 1145362 w 8793939"/>
                  <a:gd name="connsiteY5" fmla="*/ 165100 h 5004114"/>
                  <a:gd name="connsiteX6" fmla="*/ 796112 w 8793939"/>
                  <a:gd name="connsiteY6" fmla="*/ 361950 h 5004114"/>
                  <a:gd name="connsiteX7" fmla="*/ 650062 w 8793939"/>
                  <a:gd name="connsiteY7" fmla="*/ 419100 h 5004114"/>
                  <a:gd name="connsiteX8" fmla="*/ 497662 w 8793939"/>
                  <a:gd name="connsiteY8" fmla="*/ 482600 h 5004114"/>
                  <a:gd name="connsiteX9" fmla="*/ 440512 w 8793939"/>
                  <a:gd name="connsiteY9" fmla="*/ 520700 h 5004114"/>
                  <a:gd name="connsiteX10" fmla="*/ 446862 w 8793939"/>
                  <a:gd name="connsiteY10" fmla="*/ 520700 h 5004114"/>
                  <a:gd name="connsiteX11" fmla="*/ 221437 w 8793939"/>
                  <a:gd name="connsiteY11" fmla="*/ 679450 h 5004114"/>
                  <a:gd name="connsiteX12" fmla="*/ 116664 w 8793939"/>
                  <a:gd name="connsiteY12" fmla="*/ 812800 h 5004114"/>
                  <a:gd name="connsiteX13" fmla="*/ 40462 w 8793939"/>
                  <a:gd name="connsiteY13" fmla="*/ 952500 h 5004114"/>
                  <a:gd name="connsiteX14" fmla="*/ 2364 w 8793939"/>
                  <a:gd name="connsiteY14" fmla="*/ 1155700 h 5004114"/>
                  <a:gd name="connsiteX15" fmla="*/ 208737 w 8793939"/>
                  <a:gd name="connsiteY15" fmla="*/ 1473200 h 5004114"/>
                  <a:gd name="connsiteX16" fmla="*/ 459562 w 8793939"/>
                  <a:gd name="connsiteY16" fmla="*/ 1606550 h 5004114"/>
                  <a:gd name="connsiteX17" fmla="*/ 719912 w 8793939"/>
                  <a:gd name="connsiteY17" fmla="*/ 1771650 h 5004114"/>
                  <a:gd name="connsiteX18" fmla="*/ 802462 w 8793939"/>
                  <a:gd name="connsiteY18" fmla="*/ 1885950 h 5004114"/>
                  <a:gd name="connsiteX19" fmla="*/ 929462 w 8793939"/>
                  <a:gd name="connsiteY19" fmla="*/ 1987550 h 5004114"/>
                  <a:gd name="connsiteX20" fmla="*/ 1139012 w 8793939"/>
                  <a:gd name="connsiteY20" fmla="*/ 2076450 h 5004114"/>
                  <a:gd name="connsiteX21" fmla="*/ 1412062 w 8793939"/>
                  <a:gd name="connsiteY21" fmla="*/ 2178050 h 5004114"/>
                  <a:gd name="connsiteX22" fmla="*/ 1558112 w 8793939"/>
                  <a:gd name="connsiteY22" fmla="*/ 2286000 h 5004114"/>
                  <a:gd name="connsiteX23" fmla="*/ 1704162 w 8793939"/>
                  <a:gd name="connsiteY23" fmla="*/ 2419350 h 5004114"/>
                  <a:gd name="connsiteX24" fmla="*/ 1901012 w 8793939"/>
                  <a:gd name="connsiteY24" fmla="*/ 2755900 h 5004114"/>
                  <a:gd name="connsiteX25" fmla="*/ 2059762 w 8793939"/>
                  <a:gd name="connsiteY25" fmla="*/ 2984500 h 5004114"/>
                  <a:gd name="connsiteX26" fmla="*/ 2364562 w 8793939"/>
                  <a:gd name="connsiteY26" fmla="*/ 3251200 h 5004114"/>
                  <a:gd name="connsiteX27" fmla="*/ 2612212 w 8793939"/>
                  <a:gd name="connsiteY27" fmla="*/ 3429000 h 5004114"/>
                  <a:gd name="connsiteX28" fmla="*/ 3063062 w 8793939"/>
                  <a:gd name="connsiteY28" fmla="*/ 3638550 h 5004114"/>
                  <a:gd name="connsiteX29" fmla="*/ 3412312 w 8793939"/>
                  <a:gd name="connsiteY29" fmla="*/ 3867150 h 5004114"/>
                  <a:gd name="connsiteX30" fmla="*/ 3850464 w 8793939"/>
                  <a:gd name="connsiteY30" fmla="*/ 4156075 h 5004114"/>
                  <a:gd name="connsiteX31" fmla="*/ 4145739 w 8793939"/>
                  <a:gd name="connsiteY31" fmla="*/ 4432300 h 5004114"/>
                  <a:gd name="connsiteX32" fmla="*/ 4393389 w 8793939"/>
                  <a:gd name="connsiteY32" fmla="*/ 4984749 h 5004114"/>
                  <a:gd name="connsiteX33" fmla="*/ 6660339 w 8793939"/>
                  <a:gd name="connsiteY33" fmla="*/ 4660900 h 5004114"/>
                  <a:gd name="connsiteX34" fmla="*/ 7622364 w 8793939"/>
                  <a:gd name="connsiteY34" fmla="*/ 4194174 h 5004114"/>
                  <a:gd name="connsiteX35" fmla="*/ 8793939 w 8793939"/>
                  <a:gd name="connsiteY35" fmla="*/ 3489324 h 5004114"/>
                  <a:gd name="connsiteX36" fmla="*/ 8574864 w 8793939"/>
                  <a:gd name="connsiteY36" fmla="*/ 3289299 h 5004114"/>
                  <a:gd name="connsiteX37" fmla="*/ 7803339 w 8793939"/>
                  <a:gd name="connsiteY37" fmla="*/ 2946399 h 5004114"/>
                  <a:gd name="connsiteX38" fmla="*/ 7384239 w 8793939"/>
                  <a:gd name="connsiteY38" fmla="*/ 2689224 h 5004114"/>
                  <a:gd name="connsiteX39" fmla="*/ 6955614 w 8793939"/>
                  <a:gd name="connsiteY39" fmla="*/ 2508249 h 5004114"/>
                  <a:gd name="connsiteX40" fmla="*/ 6765112 w 8793939"/>
                  <a:gd name="connsiteY40" fmla="*/ 2254250 h 5004114"/>
                  <a:gd name="connsiteX41" fmla="*/ 6701612 w 8793939"/>
                  <a:gd name="connsiteY41" fmla="*/ 2114550 h 5004114"/>
                  <a:gd name="connsiteX42" fmla="*/ 6682562 w 8793939"/>
                  <a:gd name="connsiteY42" fmla="*/ 2032000 h 5004114"/>
                  <a:gd name="connsiteX43" fmla="*/ 6600012 w 8793939"/>
                  <a:gd name="connsiteY43" fmla="*/ 1949450 h 5004114"/>
                  <a:gd name="connsiteX44" fmla="*/ 6542862 w 8793939"/>
                  <a:gd name="connsiteY44" fmla="*/ 1854200 h 5004114"/>
                  <a:gd name="connsiteX45" fmla="*/ 6542862 w 8793939"/>
                  <a:gd name="connsiteY45" fmla="*/ 1816100 h 5004114"/>
                  <a:gd name="connsiteX46" fmla="*/ 6612712 w 8793939"/>
                  <a:gd name="connsiteY46" fmla="*/ 1771650 h 5004114"/>
                  <a:gd name="connsiteX47" fmla="*/ 6676212 w 8793939"/>
                  <a:gd name="connsiteY47" fmla="*/ 1727200 h 5004114"/>
                  <a:gd name="connsiteX48" fmla="*/ 6676212 w 8793939"/>
                  <a:gd name="connsiteY48" fmla="*/ 1676400 h 5004114"/>
                  <a:gd name="connsiteX49" fmla="*/ 6466662 w 8793939"/>
                  <a:gd name="connsiteY49" fmla="*/ 1574800 h 5004114"/>
                  <a:gd name="connsiteX50" fmla="*/ 6358712 w 8793939"/>
                  <a:gd name="connsiteY50" fmla="*/ 1492250 h 5004114"/>
                  <a:gd name="connsiteX51" fmla="*/ 6244412 w 8793939"/>
                  <a:gd name="connsiteY51" fmla="*/ 1435100 h 5004114"/>
                  <a:gd name="connsiteX52" fmla="*/ 6219012 w 8793939"/>
                  <a:gd name="connsiteY52" fmla="*/ 1384300 h 5004114"/>
                  <a:gd name="connsiteX53" fmla="*/ 6098362 w 8793939"/>
                  <a:gd name="connsiteY53" fmla="*/ 1301750 h 5004114"/>
                  <a:gd name="connsiteX54" fmla="*/ 5933262 w 8793939"/>
                  <a:gd name="connsiteY54" fmla="*/ 1219200 h 5004114"/>
                  <a:gd name="connsiteX55" fmla="*/ 5799912 w 8793939"/>
                  <a:gd name="connsiteY55" fmla="*/ 1117600 h 5004114"/>
                  <a:gd name="connsiteX56" fmla="*/ 5590362 w 8793939"/>
                  <a:gd name="connsiteY56" fmla="*/ 1054100 h 5004114"/>
                  <a:gd name="connsiteX57" fmla="*/ 5533212 w 8793939"/>
                  <a:gd name="connsiteY57" fmla="*/ 952500 h 5004114"/>
                  <a:gd name="connsiteX58" fmla="*/ 5469712 w 8793939"/>
                  <a:gd name="connsiteY58" fmla="*/ 831850 h 5004114"/>
                  <a:gd name="connsiteX59" fmla="*/ 5476062 w 8793939"/>
                  <a:gd name="connsiteY59" fmla="*/ 730250 h 5004114"/>
                  <a:gd name="connsiteX60" fmla="*/ 5444312 w 8793939"/>
                  <a:gd name="connsiteY60" fmla="*/ 666750 h 5004114"/>
                  <a:gd name="connsiteX61" fmla="*/ 5357795 w 8793939"/>
                  <a:gd name="connsiteY61" fmla="*/ 679449 h 5004114"/>
                  <a:gd name="connsiteX62" fmla="*/ 5217302 w 8793939"/>
                  <a:gd name="connsiteY62" fmla="*/ 741362 h 5004114"/>
                  <a:gd name="connsiteX63" fmla="*/ 5044262 w 8793939"/>
                  <a:gd name="connsiteY63" fmla="*/ 787400 h 5004114"/>
                  <a:gd name="connsiteX64" fmla="*/ 4882337 w 8793939"/>
                  <a:gd name="connsiteY64" fmla="*/ 840581 h 5004114"/>
                  <a:gd name="connsiteX65" fmla="*/ 4755339 w 8793939"/>
                  <a:gd name="connsiteY65" fmla="*/ 843755 h 5004114"/>
                  <a:gd name="connsiteX66" fmla="*/ 4656119 w 8793939"/>
                  <a:gd name="connsiteY66" fmla="*/ 825500 h 5004114"/>
                  <a:gd name="connsiteX67" fmla="*/ 4588652 w 8793939"/>
                  <a:gd name="connsiteY67" fmla="*/ 808037 h 5004114"/>
                  <a:gd name="connsiteX68" fmla="*/ 4400533 w 8793939"/>
                  <a:gd name="connsiteY68" fmla="*/ 803274 h 5004114"/>
                  <a:gd name="connsiteX69" fmla="*/ 4251305 w 8793939"/>
                  <a:gd name="connsiteY69" fmla="*/ 783431 h 5004114"/>
                  <a:gd name="connsiteX70" fmla="*/ 4098112 w 8793939"/>
                  <a:gd name="connsiteY70" fmla="*/ 736600 h 5004114"/>
                  <a:gd name="connsiteX71" fmla="*/ 3939362 w 8793939"/>
                  <a:gd name="connsiteY71" fmla="*/ 742950 h 5004114"/>
                  <a:gd name="connsiteX72" fmla="*/ 3609162 w 8793939"/>
                  <a:gd name="connsiteY72" fmla="*/ 780256 h 5004114"/>
                  <a:gd name="connsiteX73" fmla="*/ 3543283 w 8793939"/>
                  <a:gd name="connsiteY73" fmla="*/ 786605 h 5004114"/>
                  <a:gd name="connsiteX74" fmla="*/ 3482162 w 8793939"/>
                  <a:gd name="connsiteY74" fmla="*/ 768350 h 5004114"/>
                  <a:gd name="connsiteX75" fmla="*/ 3482162 w 8793939"/>
                  <a:gd name="connsiteY75" fmla="*/ 768350 h 5004114"/>
                  <a:gd name="connsiteX76" fmla="*/ 3431364 w 8793939"/>
                  <a:gd name="connsiteY76" fmla="*/ 758030 h 5004114"/>
                  <a:gd name="connsiteX77" fmla="*/ 3317062 w 8793939"/>
                  <a:gd name="connsiteY77" fmla="*/ 819150 h 5004114"/>
                  <a:gd name="connsiteX78" fmla="*/ 3317062 w 8793939"/>
                  <a:gd name="connsiteY78" fmla="*/ 819150 h 5004114"/>
                  <a:gd name="connsiteX79" fmla="*/ 3234512 w 8793939"/>
                  <a:gd name="connsiteY79" fmla="*/ 855662 h 5004114"/>
                  <a:gd name="connsiteX80" fmla="*/ 3018612 w 8793939"/>
                  <a:gd name="connsiteY80" fmla="*/ 819150 h 5004114"/>
                  <a:gd name="connsiteX81" fmla="*/ 2862245 w 8793939"/>
                  <a:gd name="connsiteY81" fmla="*/ 777080 h 5004114"/>
                  <a:gd name="connsiteX82" fmla="*/ 2754294 w 8793939"/>
                  <a:gd name="connsiteY82" fmla="*/ 754063 h 5004114"/>
                  <a:gd name="connsiteX83" fmla="*/ 2663806 w 8793939"/>
                  <a:gd name="connsiteY83" fmla="*/ 707231 h 5004114"/>
                  <a:gd name="connsiteX84" fmla="*/ 2537599 w 8793939"/>
                  <a:gd name="connsiteY84" fmla="*/ 539750 h 5004114"/>
                  <a:gd name="connsiteX85" fmla="*/ 2479656 w 8793939"/>
                  <a:gd name="connsiteY85" fmla="*/ 450851 h 5004114"/>
                  <a:gd name="connsiteX86" fmla="*/ 2345512 w 8793939"/>
                  <a:gd name="connsiteY86" fmla="*/ 387350 h 5004114"/>
                  <a:gd name="connsiteX87" fmla="*/ 2262962 w 8793939"/>
                  <a:gd name="connsiteY87" fmla="*/ 330200 h 5004114"/>
                  <a:gd name="connsiteX88" fmla="*/ 2074050 w 8793939"/>
                  <a:gd name="connsiteY88" fmla="*/ 269875 h 5004114"/>
                  <a:gd name="connsiteX89" fmla="*/ 1993086 w 8793939"/>
                  <a:gd name="connsiteY89" fmla="*/ 223838 h 5004114"/>
                  <a:gd name="connsiteX90" fmla="*/ 1907362 w 8793939"/>
                  <a:gd name="connsiteY90" fmla="*/ 95250 h 5004114"/>
                  <a:gd name="connsiteX91" fmla="*/ 1723212 w 8793939"/>
                  <a:gd name="connsiteY91" fmla="*/ 0 h 5004114"/>
                  <a:gd name="connsiteX0" fmla="*/ 1723212 w 8793939"/>
                  <a:gd name="connsiteY0" fmla="*/ 0 h 5004114"/>
                  <a:gd name="connsiteX1" fmla="*/ 1700195 w 8793939"/>
                  <a:gd name="connsiteY1" fmla="*/ 46037 h 5004114"/>
                  <a:gd name="connsiteX2" fmla="*/ 1601768 w 8793939"/>
                  <a:gd name="connsiteY2" fmla="*/ 58738 h 5004114"/>
                  <a:gd name="connsiteX3" fmla="*/ 1456512 w 8793939"/>
                  <a:gd name="connsiteY3" fmla="*/ 76200 h 5004114"/>
                  <a:gd name="connsiteX4" fmla="*/ 1354912 w 8793939"/>
                  <a:gd name="connsiteY4" fmla="*/ 101600 h 5004114"/>
                  <a:gd name="connsiteX5" fmla="*/ 1145362 w 8793939"/>
                  <a:gd name="connsiteY5" fmla="*/ 165100 h 5004114"/>
                  <a:gd name="connsiteX6" fmla="*/ 796112 w 8793939"/>
                  <a:gd name="connsiteY6" fmla="*/ 361950 h 5004114"/>
                  <a:gd name="connsiteX7" fmla="*/ 650062 w 8793939"/>
                  <a:gd name="connsiteY7" fmla="*/ 419100 h 5004114"/>
                  <a:gd name="connsiteX8" fmla="*/ 497662 w 8793939"/>
                  <a:gd name="connsiteY8" fmla="*/ 482600 h 5004114"/>
                  <a:gd name="connsiteX9" fmla="*/ 440512 w 8793939"/>
                  <a:gd name="connsiteY9" fmla="*/ 520700 h 5004114"/>
                  <a:gd name="connsiteX10" fmla="*/ 446862 w 8793939"/>
                  <a:gd name="connsiteY10" fmla="*/ 520700 h 5004114"/>
                  <a:gd name="connsiteX11" fmla="*/ 221437 w 8793939"/>
                  <a:gd name="connsiteY11" fmla="*/ 679450 h 5004114"/>
                  <a:gd name="connsiteX12" fmla="*/ 116664 w 8793939"/>
                  <a:gd name="connsiteY12" fmla="*/ 812800 h 5004114"/>
                  <a:gd name="connsiteX13" fmla="*/ 40462 w 8793939"/>
                  <a:gd name="connsiteY13" fmla="*/ 952500 h 5004114"/>
                  <a:gd name="connsiteX14" fmla="*/ 2364 w 8793939"/>
                  <a:gd name="connsiteY14" fmla="*/ 1155700 h 5004114"/>
                  <a:gd name="connsiteX15" fmla="*/ 208737 w 8793939"/>
                  <a:gd name="connsiteY15" fmla="*/ 1473200 h 5004114"/>
                  <a:gd name="connsiteX16" fmla="*/ 459562 w 8793939"/>
                  <a:gd name="connsiteY16" fmla="*/ 1606550 h 5004114"/>
                  <a:gd name="connsiteX17" fmla="*/ 719912 w 8793939"/>
                  <a:gd name="connsiteY17" fmla="*/ 1771650 h 5004114"/>
                  <a:gd name="connsiteX18" fmla="*/ 802462 w 8793939"/>
                  <a:gd name="connsiteY18" fmla="*/ 1885950 h 5004114"/>
                  <a:gd name="connsiteX19" fmla="*/ 929462 w 8793939"/>
                  <a:gd name="connsiteY19" fmla="*/ 1987550 h 5004114"/>
                  <a:gd name="connsiteX20" fmla="*/ 1139012 w 8793939"/>
                  <a:gd name="connsiteY20" fmla="*/ 2076450 h 5004114"/>
                  <a:gd name="connsiteX21" fmla="*/ 1412062 w 8793939"/>
                  <a:gd name="connsiteY21" fmla="*/ 2178050 h 5004114"/>
                  <a:gd name="connsiteX22" fmla="*/ 1558112 w 8793939"/>
                  <a:gd name="connsiteY22" fmla="*/ 2286000 h 5004114"/>
                  <a:gd name="connsiteX23" fmla="*/ 1704162 w 8793939"/>
                  <a:gd name="connsiteY23" fmla="*/ 2419350 h 5004114"/>
                  <a:gd name="connsiteX24" fmla="*/ 1901012 w 8793939"/>
                  <a:gd name="connsiteY24" fmla="*/ 2755900 h 5004114"/>
                  <a:gd name="connsiteX25" fmla="*/ 2059762 w 8793939"/>
                  <a:gd name="connsiteY25" fmla="*/ 2984500 h 5004114"/>
                  <a:gd name="connsiteX26" fmla="*/ 2364562 w 8793939"/>
                  <a:gd name="connsiteY26" fmla="*/ 3251200 h 5004114"/>
                  <a:gd name="connsiteX27" fmla="*/ 2612212 w 8793939"/>
                  <a:gd name="connsiteY27" fmla="*/ 3429000 h 5004114"/>
                  <a:gd name="connsiteX28" fmla="*/ 3063062 w 8793939"/>
                  <a:gd name="connsiteY28" fmla="*/ 3638550 h 5004114"/>
                  <a:gd name="connsiteX29" fmla="*/ 3412312 w 8793939"/>
                  <a:gd name="connsiteY29" fmla="*/ 3867150 h 5004114"/>
                  <a:gd name="connsiteX30" fmla="*/ 3850464 w 8793939"/>
                  <a:gd name="connsiteY30" fmla="*/ 4156075 h 5004114"/>
                  <a:gd name="connsiteX31" fmla="*/ 4145739 w 8793939"/>
                  <a:gd name="connsiteY31" fmla="*/ 4432300 h 5004114"/>
                  <a:gd name="connsiteX32" fmla="*/ 4393389 w 8793939"/>
                  <a:gd name="connsiteY32" fmla="*/ 4984749 h 5004114"/>
                  <a:gd name="connsiteX33" fmla="*/ 6660339 w 8793939"/>
                  <a:gd name="connsiteY33" fmla="*/ 4660900 h 5004114"/>
                  <a:gd name="connsiteX34" fmla="*/ 7622364 w 8793939"/>
                  <a:gd name="connsiteY34" fmla="*/ 4194174 h 5004114"/>
                  <a:gd name="connsiteX35" fmla="*/ 8793939 w 8793939"/>
                  <a:gd name="connsiteY35" fmla="*/ 3489324 h 5004114"/>
                  <a:gd name="connsiteX36" fmla="*/ 8574864 w 8793939"/>
                  <a:gd name="connsiteY36" fmla="*/ 3289299 h 5004114"/>
                  <a:gd name="connsiteX37" fmla="*/ 7803339 w 8793939"/>
                  <a:gd name="connsiteY37" fmla="*/ 2946399 h 5004114"/>
                  <a:gd name="connsiteX38" fmla="*/ 7717614 w 8793939"/>
                  <a:gd name="connsiteY38" fmla="*/ 2860674 h 5004114"/>
                  <a:gd name="connsiteX39" fmla="*/ 7384239 w 8793939"/>
                  <a:gd name="connsiteY39" fmla="*/ 2689224 h 5004114"/>
                  <a:gd name="connsiteX40" fmla="*/ 6955614 w 8793939"/>
                  <a:gd name="connsiteY40" fmla="*/ 2508249 h 5004114"/>
                  <a:gd name="connsiteX41" fmla="*/ 6765112 w 8793939"/>
                  <a:gd name="connsiteY41" fmla="*/ 2254250 h 5004114"/>
                  <a:gd name="connsiteX42" fmla="*/ 6701612 w 8793939"/>
                  <a:gd name="connsiteY42" fmla="*/ 2114550 h 5004114"/>
                  <a:gd name="connsiteX43" fmla="*/ 6682562 w 8793939"/>
                  <a:gd name="connsiteY43" fmla="*/ 2032000 h 5004114"/>
                  <a:gd name="connsiteX44" fmla="*/ 6600012 w 8793939"/>
                  <a:gd name="connsiteY44" fmla="*/ 1949450 h 5004114"/>
                  <a:gd name="connsiteX45" fmla="*/ 6542862 w 8793939"/>
                  <a:gd name="connsiteY45" fmla="*/ 1854200 h 5004114"/>
                  <a:gd name="connsiteX46" fmla="*/ 6542862 w 8793939"/>
                  <a:gd name="connsiteY46" fmla="*/ 1816100 h 5004114"/>
                  <a:gd name="connsiteX47" fmla="*/ 6612712 w 8793939"/>
                  <a:gd name="connsiteY47" fmla="*/ 1771650 h 5004114"/>
                  <a:gd name="connsiteX48" fmla="*/ 6676212 w 8793939"/>
                  <a:gd name="connsiteY48" fmla="*/ 1727200 h 5004114"/>
                  <a:gd name="connsiteX49" fmla="*/ 6676212 w 8793939"/>
                  <a:gd name="connsiteY49" fmla="*/ 1676400 h 5004114"/>
                  <a:gd name="connsiteX50" fmla="*/ 6466662 w 8793939"/>
                  <a:gd name="connsiteY50" fmla="*/ 1574800 h 5004114"/>
                  <a:gd name="connsiteX51" fmla="*/ 6358712 w 8793939"/>
                  <a:gd name="connsiteY51" fmla="*/ 1492250 h 5004114"/>
                  <a:gd name="connsiteX52" fmla="*/ 6244412 w 8793939"/>
                  <a:gd name="connsiteY52" fmla="*/ 1435100 h 5004114"/>
                  <a:gd name="connsiteX53" fmla="*/ 6219012 w 8793939"/>
                  <a:gd name="connsiteY53" fmla="*/ 1384300 h 5004114"/>
                  <a:gd name="connsiteX54" fmla="*/ 6098362 w 8793939"/>
                  <a:gd name="connsiteY54" fmla="*/ 1301750 h 5004114"/>
                  <a:gd name="connsiteX55" fmla="*/ 5933262 w 8793939"/>
                  <a:gd name="connsiteY55" fmla="*/ 1219200 h 5004114"/>
                  <a:gd name="connsiteX56" fmla="*/ 5799912 w 8793939"/>
                  <a:gd name="connsiteY56" fmla="*/ 1117600 h 5004114"/>
                  <a:gd name="connsiteX57" fmla="*/ 5590362 w 8793939"/>
                  <a:gd name="connsiteY57" fmla="*/ 1054100 h 5004114"/>
                  <a:gd name="connsiteX58" fmla="*/ 5533212 w 8793939"/>
                  <a:gd name="connsiteY58" fmla="*/ 952500 h 5004114"/>
                  <a:gd name="connsiteX59" fmla="*/ 5469712 w 8793939"/>
                  <a:gd name="connsiteY59" fmla="*/ 831850 h 5004114"/>
                  <a:gd name="connsiteX60" fmla="*/ 5476062 w 8793939"/>
                  <a:gd name="connsiteY60" fmla="*/ 730250 h 5004114"/>
                  <a:gd name="connsiteX61" fmla="*/ 5444312 w 8793939"/>
                  <a:gd name="connsiteY61" fmla="*/ 666750 h 5004114"/>
                  <a:gd name="connsiteX62" fmla="*/ 5357795 w 8793939"/>
                  <a:gd name="connsiteY62" fmla="*/ 679449 h 5004114"/>
                  <a:gd name="connsiteX63" fmla="*/ 5217302 w 8793939"/>
                  <a:gd name="connsiteY63" fmla="*/ 741362 h 5004114"/>
                  <a:gd name="connsiteX64" fmla="*/ 5044262 w 8793939"/>
                  <a:gd name="connsiteY64" fmla="*/ 787400 h 5004114"/>
                  <a:gd name="connsiteX65" fmla="*/ 4882337 w 8793939"/>
                  <a:gd name="connsiteY65" fmla="*/ 840581 h 5004114"/>
                  <a:gd name="connsiteX66" fmla="*/ 4755339 w 8793939"/>
                  <a:gd name="connsiteY66" fmla="*/ 843755 h 5004114"/>
                  <a:gd name="connsiteX67" fmla="*/ 4656119 w 8793939"/>
                  <a:gd name="connsiteY67" fmla="*/ 825500 h 5004114"/>
                  <a:gd name="connsiteX68" fmla="*/ 4588652 w 8793939"/>
                  <a:gd name="connsiteY68" fmla="*/ 808037 h 5004114"/>
                  <a:gd name="connsiteX69" fmla="*/ 4400533 w 8793939"/>
                  <a:gd name="connsiteY69" fmla="*/ 803274 h 5004114"/>
                  <a:gd name="connsiteX70" fmla="*/ 4251305 w 8793939"/>
                  <a:gd name="connsiteY70" fmla="*/ 783431 h 5004114"/>
                  <a:gd name="connsiteX71" fmla="*/ 4098112 w 8793939"/>
                  <a:gd name="connsiteY71" fmla="*/ 736600 h 5004114"/>
                  <a:gd name="connsiteX72" fmla="*/ 3939362 w 8793939"/>
                  <a:gd name="connsiteY72" fmla="*/ 742950 h 5004114"/>
                  <a:gd name="connsiteX73" fmla="*/ 3609162 w 8793939"/>
                  <a:gd name="connsiteY73" fmla="*/ 780256 h 5004114"/>
                  <a:gd name="connsiteX74" fmla="*/ 3543283 w 8793939"/>
                  <a:gd name="connsiteY74" fmla="*/ 786605 h 5004114"/>
                  <a:gd name="connsiteX75" fmla="*/ 3482162 w 8793939"/>
                  <a:gd name="connsiteY75" fmla="*/ 768350 h 5004114"/>
                  <a:gd name="connsiteX76" fmla="*/ 3482162 w 8793939"/>
                  <a:gd name="connsiteY76" fmla="*/ 768350 h 5004114"/>
                  <a:gd name="connsiteX77" fmla="*/ 3431364 w 8793939"/>
                  <a:gd name="connsiteY77" fmla="*/ 758030 h 5004114"/>
                  <a:gd name="connsiteX78" fmla="*/ 3317062 w 8793939"/>
                  <a:gd name="connsiteY78" fmla="*/ 819150 h 5004114"/>
                  <a:gd name="connsiteX79" fmla="*/ 3317062 w 8793939"/>
                  <a:gd name="connsiteY79" fmla="*/ 819150 h 5004114"/>
                  <a:gd name="connsiteX80" fmla="*/ 3234512 w 8793939"/>
                  <a:gd name="connsiteY80" fmla="*/ 855662 h 5004114"/>
                  <a:gd name="connsiteX81" fmla="*/ 3018612 w 8793939"/>
                  <a:gd name="connsiteY81" fmla="*/ 819150 h 5004114"/>
                  <a:gd name="connsiteX82" fmla="*/ 2862245 w 8793939"/>
                  <a:gd name="connsiteY82" fmla="*/ 777080 h 5004114"/>
                  <a:gd name="connsiteX83" fmla="*/ 2754294 w 8793939"/>
                  <a:gd name="connsiteY83" fmla="*/ 754063 h 5004114"/>
                  <a:gd name="connsiteX84" fmla="*/ 2663806 w 8793939"/>
                  <a:gd name="connsiteY84" fmla="*/ 707231 h 5004114"/>
                  <a:gd name="connsiteX85" fmla="*/ 2537599 w 8793939"/>
                  <a:gd name="connsiteY85" fmla="*/ 539750 h 5004114"/>
                  <a:gd name="connsiteX86" fmla="*/ 2479656 w 8793939"/>
                  <a:gd name="connsiteY86" fmla="*/ 450851 h 5004114"/>
                  <a:gd name="connsiteX87" fmla="*/ 2345512 w 8793939"/>
                  <a:gd name="connsiteY87" fmla="*/ 387350 h 5004114"/>
                  <a:gd name="connsiteX88" fmla="*/ 2262962 w 8793939"/>
                  <a:gd name="connsiteY88" fmla="*/ 330200 h 5004114"/>
                  <a:gd name="connsiteX89" fmla="*/ 2074050 w 8793939"/>
                  <a:gd name="connsiteY89" fmla="*/ 269875 h 5004114"/>
                  <a:gd name="connsiteX90" fmla="*/ 1993086 w 8793939"/>
                  <a:gd name="connsiteY90" fmla="*/ 223838 h 5004114"/>
                  <a:gd name="connsiteX91" fmla="*/ 1907362 w 8793939"/>
                  <a:gd name="connsiteY91" fmla="*/ 95250 h 5004114"/>
                  <a:gd name="connsiteX92" fmla="*/ 1723212 w 8793939"/>
                  <a:gd name="connsiteY92" fmla="*/ 0 h 5004114"/>
                  <a:gd name="connsiteX0" fmla="*/ 1723212 w 8793939"/>
                  <a:gd name="connsiteY0" fmla="*/ 0 h 5004114"/>
                  <a:gd name="connsiteX1" fmla="*/ 1700195 w 8793939"/>
                  <a:gd name="connsiteY1" fmla="*/ 46037 h 5004114"/>
                  <a:gd name="connsiteX2" fmla="*/ 1601768 w 8793939"/>
                  <a:gd name="connsiteY2" fmla="*/ 58738 h 5004114"/>
                  <a:gd name="connsiteX3" fmla="*/ 1456512 w 8793939"/>
                  <a:gd name="connsiteY3" fmla="*/ 76200 h 5004114"/>
                  <a:gd name="connsiteX4" fmla="*/ 1354912 w 8793939"/>
                  <a:gd name="connsiteY4" fmla="*/ 101600 h 5004114"/>
                  <a:gd name="connsiteX5" fmla="*/ 1145362 w 8793939"/>
                  <a:gd name="connsiteY5" fmla="*/ 165100 h 5004114"/>
                  <a:gd name="connsiteX6" fmla="*/ 796112 w 8793939"/>
                  <a:gd name="connsiteY6" fmla="*/ 361950 h 5004114"/>
                  <a:gd name="connsiteX7" fmla="*/ 650062 w 8793939"/>
                  <a:gd name="connsiteY7" fmla="*/ 419100 h 5004114"/>
                  <a:gd name="connsiteX8" fmla="*/ 497662 w 8793939"/>
                  <a:gd name="connsiteY8" fmla="*/ 482600 h 5004114"/>
                  <a:gd name="connsiteX9" fmla="*/ 440512 w 8793939"/>
                  <a:gd name="connsiteY9" fmla="*/ 520700 h 5004114"/>
                  <a:gd name="connsiteX10" fmla="*/ 446862 w 8793939"/>
                  <a:gd name="connsiteY10" fmla="*/ 520700 h 5004114"/>
                  <a:gd name="connsiteX11" fmla="*/ 221437 w 8793939"/>
                  <a:gd name="connsiteY11" fmla="*/ 679450 h 5004114"/>
                  <a:gd name="connsiteX12" fmla="*/ 116664 w 8793939"/>
                  <a:gd name="connsiteY12" fmla="*/ 812800 h 5004114"/>
                  <a:gd name="connsiteX13" fmla="*/ 40462 w 8793939"/>
                  <a:gd name="connsiteY13" fmla="*/ 952500 h 5004114"/>
                  <a:gd name="connsiteX14" fmla="*/ 2364 w 8793939"/>
                  <a:gd name="connsiteY14" fmla="*/ 1155700 h 5004114"/>
                  <a:gd name="connsiteX15" fmla="*/ 208737 w 8793939"/>
                  <a:gd name="connsiteY15" fmla="*/ 1473200 h 5004114"/>
                  <a:gd name="connsiteX16" fmla="*/ 459562 w 8793939"/>
                  <a:gd name="connsiteY16" fmla="*/ 1606550 h 5004114"/>
                  <a:gd name="connsiteX17" fmla="*/ 719912 w 8793939"/>
                  <a:gd name="connsiteY17" fmla="*/ 1771650 h 5004114"/>
                  <a:gd name="connsiteX18" fmla="*/ 802462 w 8793939"/>
                  <a:gd name="connsiteY18" fmla="*/ 1885950 h 5004114"/>
                  <a:gd name="connsiteX19" fmla="*/ 929462 w 8793939"/>
                  <a:gd name="connsiteY19" fmla="*/ 1987550 h 5004114"/>
                  <a:gd name="connsiteX20" fmla="*/ 1139012 w 8793939"/>
                  <a:gd name="connsiteY20" fmla="*/ 2076450 h 5004114"/>
                  <a:gd name="connsiteX21" fmla="*/ 1412062 w 8793939"/>
                  <a:gd name="connsiteY21" fmla="*/ 2178050 h 5004114"/>
                  <a:gd name="connsiteX22" fmla="*/ 1558112 w 8793939"/>
                  <a:gd name="connsiteY22" fmla="*/ 2286000 h 5004114"/>
                  <a:gd name="connsiteX23" fmla="*/ 1704162 w 8793939"/>
                  <a:gd name="connsiteY23" fmla="*/ 2419350 h 5004114"/>
                  <a:gd name="connsiteX24" fmla="*/ 1901012 w 8793939"/>
                  <a:gd name="connsiteY24" fmla="*/ 2755900 h 5004114"/>
                  <a:gd name="connsiteX25" fmla="*/ 2059762 w 8793939"/>
                  <a:gd name="connsiteY25" fmla="*/ 2984500 h 5004114"/>
                  <a:gd name="connsiteX26" fmla="*/ 2364562 w 8793939"/>
                  <a:gd name="connsiteY26" fmla="*/ 3251200 h 5004114"/>
                  <a:gd name="connsiteX27" fmla="*/ 2612212 w 8793939"/>
                  <a:gd name="connsiteY27" fmla="*/ 3429000 h 5004114"/>
                  <a:gd name="connsiteX28" fmla="*/ 3063062 w 8793939"/>
                  <a:gd name="connsiteY28" fmla="*/ 3638550 h 5004114"/>
                  <a:gd name="connsiteX29" fmla="*/ 3412312 w 8793939"/>
                  <a:gd name="connsiteY29" fmla="*/ 3867150 h 5004114"/>
                  <a:gd name="connsiteX30" fmla="*/ 3850464 w 8793939"/>
                  <a:gd name="connsiteY30" fmla="*/ 4156075 h 5004114"/>
                  <a:gd name="connsiteX31" fmla="*/ 4145739 w 8793939"/>
                  <a:gd name="connsiteY31" fmla="*/ 4432300 h 5004114"/>
                  <a:gd name="connsiteX32" fmla="*/ 4393389 w 8793939"/>
                  <a:gd name="connsiteY32" fmla="*/ 4984749 h 5004114"/>
                  <a:gd name="connsiteX33" fmla="*/ 6660339 w 8793939"/>
                  <a:gd name="connsiteY33" fmla="*/ 4660900 h 5004114"/>
                  <a:gd name="connsiteX34" fmla="*/ 7622364 w 8793939"/>
                  <a:gd name="connsiteY34" fmla="*/ 4194174 h 5004114"/>
                  <a:gd name="connsiteX35" fmla="*/ 8793939 w 8793939"/>
                  <a:gd name="connsiteY35" fmla="*/ 3489324 h 5004114"/>
                  <a:gd name="connsiteX36" fmla="*/ 8574864 w 8793939"/>
                  <a:gd name="connsiteY36" fmla="*/ 3289299 h 5004114"/>
                  <a:gd name="connsiteX37" fmla="*/ 7955739 w 8793939"/>
                  <a:gd name="connsiteY37" fmla="*/ 2974974 h 5004114"/>
                  <a:gd name="connsiteX38" fmla="*/ 7717614 w 8793939"/>
                  <a:gd name="connsiteY38" fmla="*/ 2860674 h 5004114"/>
                  <a:gd name="connsiteX39" fmla="*/ 7384239 w 8793939"/>
                  <a:gd name="connsiteY39" fmla="*/ 2689224 h 5004114"/>
                  <a:gd name="connsiteX40" fmla="*/ 6955614 w 8793939"/>
                  <a:gd name="connsiteY40" fmla="*/ 2508249 h 5004114"/>
                  <a:gd name="connsiteX41" fmla="*/ 6765112 w 8793939"/>
                  <a:gd name="connsiteY41" fmla="*/ 2254250 h 5004114"/>
                  <a:gd name="connsiteX42" fmla="*/ 6701612 w 8793939"/>
                  <a:gd name="connsiteY42" fmla="*/ 2114550 h 5004114"/>
                  <a:gd name="connsiteX43" fmla="*/ 6682562 w 8793939"/>
                  <a:gd name="connsiteY43" fmla="*/ 2032000 h 5004114"/>
                  <a:gd name="connsiteX44" fmla="*/ 6600012 w 8793939"/>
                  <a:gd name="connsiteY44" fmla="*/ 1949450 h 5004114"/>
                  <a:gd name="connsiteX45" fmla="*/ 6542862 w 8793939"/>
                  <a:gd name="connsiteY45" fmla="*/ 1854200 h 5004114"/>
                  <a:gd name="connsiteX46" fmla="*/ 6542862 w 8793939"/>
                  <a:gd name="connsiteY46" fmla="*/ 1816100 h 5004114"/>
                  <a:gd name="connsiteX47" fmla="*/ 6612712 w 8793939"/>
                  <a:gd name="connsiteY47" fmla="*/ 1771650 h 5004114"/>
                  <a:gd name="connsiteX48" fmla="*/ 6676212 w 8793939"/>
                  <a:gd name="connsiteY48" fmla="*/ 1727200 h 5004114"/>
                  <a:gd name="connsiteX49" fmla="*/ 6676212 w 8793939"/>
                  <a:gd name="connsiteY49" fmla="*/ 1676400 h 5004114"/>
                  <a:gd name="connsiteX50" fmla="*/ 6466662 w 8793939"/>
                  <a:gd name="connsiteY50" fmla="*/ 1574800 h 5004114"/>
                  <a:gd name="connsiteX51" fmla="*/ 6358712 w 8793939"/>
                  <a:gd name="connsiteY51" fmla="*/ 1492250 h 5004114"/>
                  <a:gd name="connsiteX52" fmla="*/ 6244412 w 8793939"/>
                  <a:gd name="connsiteY52" fmla="*/ 1435100 h 5004114"/>
                  <a:gd name="connsiteX53" fmla="*/ 6219012 w 8793939"/>
                  <a:gd name="connsiteY53" fmla="*/ 1384300 h 5004114"/>
                  <a:gd name="connsiteX54" fmla="*/ 6098362 w 8793939"/>
                  <a:gd name="connsiteY54" fmla="*/ 1301750 h 5004114"/>
                  <a:gd name="connsiteX55" fmla="*/ 5933262 w 8793939"/>
                  <a:gd name="connsiteY55" fmla="*/ 1219200 h 5004114"/>
                  <a:gd name="connsiteX56" fmla="*/ 5799912 w 8793939"/>
                  <a:gd name="connsiteY56" fmla="*/ 1117600 h 5004114"/>
                  <a:gd name="connsiteX57" fmla="*/ 5590362 w 8793939"/>
                  <a:gd name="connsiteY57" fmla="*/ 1054100 h 5004114"/>
                  <a:gd name="connsiteX58" fmla="*/ 5533212 w 8793939"/>
                  <a:gd name="connsiteY58" fmla="*/ 952500 h 5004114"/>
                  <a:gd name="connsiteX59" fmla="*/ 5469712 w 8793939"/>
                  <a:gd name="connsiteY59" fmla="*/ 831850 h 5004114"/>
                  <a:gd name="connsiteX60" fmla="*/ 5476062 w 8793939"/>
                  <a:gd name="connsiteY60" fmla="*/ 730250 h 5004114"/>
                  <a:gd name="connsiteX61" fmla="*/ 5444312 w 8793939"/>
                  <a:gd name="connsiteY61" fmla="*/ 666750 h 5004114"/>
                  <a:gd name="connsiteX62" fmla="*/ 5357795 w 8793939"/>
                  <a:gd name="connsiteY62" fmla="*/ 679449 h 5004114"/>
                  <a:gd name="connsiteX63" fmla="*/ 5217302 w 8793939"/>
                  <a:gd name="connsiteY63" fmla="*/ 741362 h 5004114"/>
                  <a:gd name="connsiteX64" fmla="*/ 5044262 w 8793939"/>
                  <a:gd name="connsiteY64" fmla="*/ 787400 h 5004114"/>
                  <a:gd name="connsiteX65" fmla="*/ 4882337 w 8793939"/>
                  <a:gd name="connsiteY65" fmla="*/ 840581 h 5004114"/>
                  <a:gd name="connsiteX66" fmla="*/ 4755339 w 8793939"/>
                  <a:gd name="connsiteY66" fmla="*/ 843755 h 5004114"/>
                  <a:gd name="connsiteX67" fmla="*/ 4656119 w 8793939"/>
                  <a:gd name="connsiteY67" fmla="*/ 825500 h 5004114"/>
                  <a:gd name="connsiteX68" fmla="*/ 4588652 w 8793939"/>
                  <a:gd name="connsiteY68" fmla="*/ 808037 h 5004114"/>
                  <a:gd name="connsiteX69" fmla="*/ 4400533 w 8793939"/>
                  <a:gd name="connsiteY69" fmla="*/ 803274 h 5004114"/>
                  <a:gd name="connsiteX70" fmla="*/ 4251305 w 8793939"/>
                  <a:gd name="connsiteY70" fmla="*/ 783431 h 5004114"/>
                  <a:gd name="connsiteX71" fmla="*/ 4098112 w 8793939"/>
                  <a:gd name="connsiteY71" fmla="*/ 736600 h 5004114"/>
                  <a:gd name="connsiteX72" fmla="*/ 3939362 w 8793939"/>
                  <a:gd name="connsiteY72" fmla="*/ 742950 h 5004114"/>
                  <a:gd name="connsiteX73" fmla="*/ 3609162 w 8793939"/>
                  <a:gd name="connsiteY73" fmla="*/ 780256 h 5004114"/>
                  <a:gd name="connsiteX74" fmla="*/ 3543283 w 8793939"/>
                  <a:gd name="connsiteY74" fmla="*/ 786605 h 5004114"/>
                  <a:gd name="connsiteX75" fmla="*/ 3482162 w 8793939"/>
                  <a:gd name="connsiteY75" fmla="*/ 768350 h 5004114"/>
                  <a:gd name="connsiteX76" fmla="*/ 3482162 w 8793939"/>
                  <a:gd name="connsiteY76" fmla="*/ 768350 h 5004114"/>
                  <a:gd name="connsiteX77" fmla="*/ 3431364 w 8793939"/>
                  <a:gd name="connsiteY77" fmla="*/ 758030 h 5004114"/>
                  <a:gd name="connsiteX78" fmla="*/ 3317062 w 8793939"/>
                  <a:gd name="connsiteY78" fmla="*/ 819150 h 5004114"/>
                  <a:gd name="connsiteX79" fmla="*/ 3317062 w 8793939"/>
                  <a:gd name="connsiteY79" fmla="*/ 819150 h 5004114"/>
                  <a:gd name="connsiteX80" fmla="*/ 3234512 w 8793939"/>
                  <a:gd name="connsiteY80" fmla="*/ 855662 h 5004114"/>
                  <a:gd name="connsiteX81" fmla="*/ 3018612 w 8793939"/>
                  <a:gd name="connsiteY81" fmla="*/ 819150 h 5004114"/>
                  <a:gd name="connsiteX82" fmla="*/ 2862245 w 8793939"/>
                  <a:gd name="connsiteY82" fmla="*/ 777080 h 5004114"/>
                  <a:gd name="connsiteX83" fmla="*/ 2754294 w 8793939"/>
                  <a:gd name="connsiteY83" fmla="*/ 754063 h 5004114"/>
                  <a:gd name="connsiteX84" fmla="*/ 2663806 w 8793939"/>
                  <a:gd name="connsiteY84" fmla="*/ 707231 h 5004114"/>
                  <a:gd name="connsiteX85" fmla="*/ 2537599 w 8793939"/>
                  <a:gd name="connsiteY85" fmla="*/ 539750 h 5004114"/>
                  <a:gd name="connsiteX86" fmla="*/ 2479656 w 8793939"/>
                  <a:gd name="connsiteY86" fmla="*/ 450851 h 5004114"/>
                  <a:gd name="connsiteX87" fmla="*/ 2345512 w 8793939"/>
                  <a:gd name="connsiteY87" fmla="*/ 387350 h 5004114"/>
                  <a:gd name="connsiteX88" fmla="*/ 2262962 w 8793939"/>
                  <a:gd name="connsiteY88" fmla="*/ 330200 h 5004114"/>
                  <a:gd name="connsiteX89" fmla="*/ 2074050 w 8793939"/>
                  <a:gd name="connsiteY89" fmla="*/ 269875 h 5004114"/>
                  <a:gd name="connsiteX90" fmla="*/ 1993086 w 8793939"/>
                  <a:gd name="connsiteY90" fmla="*/ 223838 h 5004114"/>
                  <a:gd name="connsiteX91" fmla="*/ 1907362 w 8793939"/>
                  <a:gd name="connsiteY91" fmla="*/ 95250 h 5004114"/>
                  <a:gd name="connsiteX92" fmla="*/ 1723212 w 8793939"/>
                  <a:gd name="connsiteY92" fmla="*/ 0 h 5004114"/>
                  <a:gd name="connsiteX0" fmla="*/ 1723212 w 8793939"/>
                  <a:gd name="connsiteY0" fmla="*/ 0 h 5004114"/>
                  <a:gd name="connsiteX1" fmla="*/ 1700195 w 8793939"/>
                  <a:gd name="connsiteY1" fmla="*/ 46037 h 5004114"/>
                  <a:gd name="connsiteX2" fmla="*/ 1601768 w 8793939"/>
                  <a:gd name="connsiteY2" fmla="*/ 58738 h 5004114"/>
                  <a:gd name="connsiteX3" fmla="*/ 1456512 w 8793939"/>
                  <a:gd name="connsiteY3" fmla="*/ 76200 h 5004114"/>
                  <a:gd name="connsiteX4" fmla="*/ 1354912 w 8793939"/>
                  <a:gd name="connsiteY4" fmla="*/ 101600 h 5004114"/>
                  <a:gd name="connsiteX5" fmla="*/ 1145362 w 8793939"/>
                  <a:gd name="connsiteY5" fmla="*/ 165100 h 5004114"/>
                  <a:gd name="connsiteX6" fmla="*/ 796112 w 8793939"/>
                  <a:gd name="connsiteY6" fmla="*/ 361950 h 5004114"/>
                  <a:gd name="connsiteX7" fmla="*/ 650062 w 8793939"/>
                  <a:gd name="connsiteY7" fmla="*/ 419100 h 5004114"/>
                  <a:gd name="connsiteX8" fmla="*/ 497662 w 8793939"/>
                  <a:gd name="connsiteY8" fmla="*/ 482600 h 5004114"/>
                  <a:gd name="connsiteX9" fmla="*/ 440512 w 8793939"/>
                  <a:gd name="connsiteY9" fmla="*/ 520700 h 5004114"/>
                  <a:gd name="connsiteX10" fmla="*/ 446862 w 8793939"/>
                  <a:gd name="connsiteY10" fmla="*/ 520700 h 5004114"/>
                  <a:gd name="connsiteX11" fmla="*/ 221437 w 8793939"/>
                  <a:gd name="connsiteY11" fmla="*/ 679450 h 5004114"/>
                  <a:gd name="connsiteX12" fmla="*/ 116664 w 8793939"/>
                  <a:gd name="connsiteY12" fmla="*/ 812800 h 5004114"/>
                  <a:gd name="connsiteX13" fmla="*/ 40462 w 8793939"/>
                  <a:gd name="connsiteY13" fmla="*/ 952500 h 5004114"/>
                  <a:gd name="connsiteX14" fmla="*/ 2364 w 8793939"/>
                  <a:gd name="connsiteY14" fmla="*/ 1155700 h 5004114"/>
                  <a:gd name="connsiteX15" fmla="*/ 208737 w 8793939"/>
                  <a:gd name="connsiteY15" fmla="*/ 1473200 h 5004114"/>
                  <a:gd name="connsiteX16" fmla="*/ 459562 w 8793939"/>
                  <a:gd name="connsiteY16" fmla="*/ 1606550 h 5004114"/>
                  <a:gd name="connsiteX17" fmla="*/ 719912 w 8793939"/>
                  <a:gd name="connsiteY17" fmla="*/ 1771650 h 5004114"/>
                  <a:gd name="connsiteX18" fmla="*/ 802462 w 8793939"/>
                  <a:gd name="connsiteY18" fmla="*/ 1885950 h 5004114"/>
                  <a:gd name="connsiteX19" fmla="*/ 929462 w 8793939"/>
                  <a:gd name="connsiteY19" fmla="*/ 1987550 h 5004114"/>
                  <a:gd name="connsiteX20" fmla="*/ 1139012 w 8793939"/>
                  <a:gd name="connsiteY20" fmla="*/ 2076450 h 5004114"/>
                  <a:gd name="connsiteX21" fmla="*/ 1412062 w 8793939"/>
                  <a:gd name="connsiteY21" fmla="*/ 2178050 h 5004114"/>
                  <a:gd name="connsiteX22" fmla="*/ 1558112 w 8793939"/>
                  <a:gd name="connsiteY22" fmla="*/ 2286000 h 5004114"/>
                  <a:gd name="connsiteX23" fmla="*/ 1704162 w 8793939"/>
                  <a:gd name="connsiteY23" fmla="*/ 2419350 h 5004114"/>
                  <a:gd name="connsiteX24" fmla="*/ 1901012 w 8793939"/>
                  <a:gd name="connsiteY24" fmla="*/ 2755900 h 5004114"/>
                  <a:gd name="connsiteX25" fmla="*/ 2059762 w 8793939"/>
                  <a:gd name="connsiteY25" fmla="*/ 2984500 h 5004114"/>
                  <a:gd name="connsiteX26" fmla="*/ 2364562 w 8793939"/>
                  <a:gd name="connsiteY26" fmla="*/ 3251200 h 5004114"/>
                  <a:gd name="connsiteX27" fmla="*/ 2612212 w 8793939"/>
                  <a:gd name="connsiteY27" fmla="*/ 3429000 h 5004114"/>
                  <a:gd name="connsiteX28" fmla="*/ 3063062 w 8793939"/>
                  <a:gd name="connsiteY28" fmla="*/ 3638550 h 5004114"/>
                  <a:gd name="connsiteX29" fmla="*/ 3412312 w 8793939"/>
                  <a:gd name="connsiteY29" fmla="*/ 3867150 h 5004114"/>
                  <a:gd name="connsiteX30" fmla="*/ 3850464 w 8793939"/>
                  <a:gd name="connsiteY30" fmla="*/ 4156075 h 5004114"/>
                  <a:gd name="connsiteX31" fmla="*/ 4145739 w 8793939"/>
                  <a:gd name="connsiteY31" fmla="*/ 4432300 h 5004114"/>
                  <a:gd name="connsiteX32" fmla="*/ 4393389 w 8793939"/>
                  <a:gd name="connsiteY32" fmla="*/ 4984749 h 5004114"/>
                  <a:gd name="connsiteX33" fmla="*/ 6660339 w 8793939"/>
                  <a:gd name="connsiteY33" fmla="*/ 4660900 h 5004114"/>
                  <a:gd name="connsiteX34" fmla="*/ 7622364 w 8793939"/>
                  <a:gd name="connsiteY34" fmla="*/ 4194174 h 5004114"/>
                  <a:gd name="connsiteX35" fmla="*/ 8793939 w 8793939"/>
                  <a:gd name="connsiteY35" fmla="*/ 3489324 h 5004114"/>
                  <a:gd name="connsiteX36" fmla="*/ 8574864 w 8793939"/>
                  <a:gd name="connsiteY36" fmla="*/ 3289299 h 5004114"/>
                  <a:gd name="connsiteX37" fmla="*/ 8279589 w 8793939"/>
                  <a:gd name="connsiteY37" fmla="*/ 3194049 h 5004114"/>
                  <a:gd name="connsiteX38" fmla="*/ 7955739 w 8793939"/>
                  <a:gd name="connsiteY38" fmla="*/ 2974974 h 5004114"/>
                  <a:gd name="connsiteX39" fmla="*/ 7717614 w 8793939"/>
                  <a:gd name="connsiteY39" fmla="*/ 2860674 h 5004114"/>
                  <a:gd name="connsiteX40" fmla="*/ 7384239 w 8793939"/>
                  <a:gd name="connsiteY40" fmla="*/ 2689224 h 5004114"/>
                  <a:gd name="connsiteX41" fmla="*/ 6955614 w 8793939"/>
                  <a:gd name="connsiteY41" fmla="*/ 2508249 h 5004114"/>
                  <a:gd name="connsiteX42" fmla="*/ 6765112 w 8793939"/>
                  <a:gd name="connsiteY42" fmla="*/ 2254250 h 5004114"/>
                  <a:gd name="connsiteX43" fmla="*/ 6701612 w 8793939"/>
                  <a:gd name="connsiteY43" fmla="*/ 2114550 h 5004114"/>
                  <a:gd name="connsiteX44" fmla="*/ 6682562 w 8793939"/>
                  <a:gd name="connsiteY44" fmla="*/ 2032000 h 5004114"/>
                  <a:gd name="connsiteX45" fmla="*/ 6600012 w 8793939"/>
                  <a:gd name="connsiteY45" fmla="*/ 1949450 h 5004114"/>
                  <a:gd name="connsiteX46" fmla="*/ 6542862 w 8793939"/>
                  <a:gd name="connsiteY46" fmla="*/ 1854200 h 5004114"/>
                  <a:gd name="connsiteX47" fmla="*/ 6542862 w 8793939"/>
                  <a:gd name="connsiteY47" fmla="*/ 1816100 h 5004114"/>
                  <a:gd name="connsiteX48" fmla="*/ 6612712 w 8793939"/>
                  <a:gd name="connsiteY48" fmla="*/ 1771650 h 5004114"/>
                  <a:gd name="connsiteX49" fmla="*/ 6676212 w 8793939"/>
                  <a:gd name="connsiteY49" fmla="*/ 1727200 h 5004114"/>
                  <a:gd name="connsiteX50" fmla="*/ 6676212 w 8793939"/>
                  <a:gd name="connsiteY50" fmla="*/ 1676400 h 5004114"/>
                  <a:gd name="connsiteX51" fmla="*/ 6466662 w 8793939"/>
                  <a:gd name="connsiteY51" fmla="*/ 1574800 h 5004114"/>
                  <a:gd name="connsiteX52" fmla="*/ 6358712 w 8793939"/>
                  <a:gd name="connsiteY52" fmla="*/ 1492250 h 5004114"/>
                  <a:gd name="connsiteX53" fmla="*/ 6244412 w 8793939"/>
                  <a:gd name="connsiteY53" fmla="*/ 1435100 h 5004114"/>
                  <a:gd name="connsiteX54" fmla="*/ 6219012 w 8793939"/>
                  <a:gd name="connsiteY54" fmla="*/ 1384300 h 5004114"/>
                  <a:gd name="connsiteX55" fmla="*/ 6098362 w 8793939"/>
                  <a:gd name="connsiteY55" fmla="*/ 1301750 h 5004114"/>
                  <a:gd name="connsiteX56" fmla="*/ 5933262 w 8793939"/>
                  <a:gd name="connsiteY56" fmla="*/ 1219200 h 5004114"/>
                  <a:gd name="connsiteX57" fmla="*/ 5799912 w 8793939"/>
                  <a:gd name="connsiteY57" fmla="*/ 1117600 h 5004114"/>
                  <a:gd name="connsiteX58" fmla="*/ 5590362 w 8793939"/>
                  <a:gd name="connsiteY58" fmla="*/ 1054100 h 5004114"/>
                  <a:gd name="connsiteX59" fmla="*/ 5533212 w 8793939"/>
                  <a:gd name="connsiteY59" fmla="*/ 952500 h 5004114"/>
                  <a:gd name="connsiteX60" fmla="*/ 5469712 w 8793939"/>
                  <a:gd name="connsiteY60" fmla="*/ 831850 h 5004114"/>
                  <a:gd name="connsiteX61" fmla="*/ 5476062 w 8793939"/>
                  <a:gd name="connsiteY61" fmla="*/ 730250 h 5004114"/>
                  <a:gd name="connsiteX62" fmla="*/ 5444312 w 8793939"/>
                  <a:gd name="connsiteY62" fmla="*/ 666750 h 5004114"/>
                  <a:gd name="connsiteX63" fmla="*/ 5357795 w 8793939"/>
                  <a:gd name="connsiteY63" fmla="*/ 679449 h 5004114"/>
                  <a:gd name="connsiteX64" fmla="*/ 5217302 w 8793939"/>
                  <a:gd name="connsiteY64" fmla="*/ 741362 h 5004114"/>
                  <a:gd name="connsiteX65" fmla="*/ 5044262 w 8793939"/>
                  <a:gd name="connsiteY65" fmla="*/ 787400 h 5004114"/>
                  <a:gd name="connsiteX66" fmla="*/ 4882337 w 8793939"/>
                  <a:gd name="connsiteY66" fmla="*/ 840581 h 5004114"/>
                  <a:gd name="connsiteX67" fmla="*/ 4755339 w 8793939"/>
                  <a:gd name="connsiteY67" fmla="*/ 843755 h 5004114"/>
                  <a:gd name="connsiteX68" fmla="*/ 4656119 w 8793939"/>
                  <a:gd name="connsiteY68" fmla="*/ 825500 h 5004114"/>
                  <a:gd name="connsiteX69" fmla="*/ 4588652 w 8793939"/>
                  <a:gd name="connsiteY69" fmla="*/ 808037 h 5004114"/>
                  <a:gd name="connsiteX70" fmla="*/ 4400533 w 8793939"/>
                  <a:gd name="connsiteY70" fmla="*/ 803274 h 5004114"/>
                  <a:gd name="connsiteX71" fmla="*/ 4251305 w 8793939"/>
                  <a:gd name="connsiteY71" fmla="*/ 783431 h 5004114"/>
                  <a:gd name="connsiteX72" fmla="*/ 4098112 w 8793939"/>
                  <a:gd name="connsiteY72" fmla="*/ 736600 h 5004114"/>
                  <a:gd name="connsiteX73" fmla="*/ 3939362 w 8793939"/>
                  <a:gd name="connsiteY73" fmla="*/ 742950 h 5004114"/>
                  <a:gd name="connsiteX74" fmla="*/ 3609162 w 8793939"/>
                  <a:gd name="connsiteY74" fmla="*/ 780256 h 5004114"/>
                  <a:gd name="connsiteX75" fmla="*/ 3543283 w 8793939"/>
                  <a:gd name="connsiteY75" fmla="*/ 786605 h 5004114"/>
                  <a:gd name="connsiteX76" fmla="*/ 3482162 w 8793939"/>
                  <a:gd name="connsiteY76" fmla="*/ 768350 h 5004114"/>
                  <a:gd name="connsiteX77" fmla="*/ 3482162 w 8793939"/>
                  <a:gd name="connsiteY77" fmla="*/ 768350 h 5004114"/>
                  <a:gd name="connsiteX78" fmla="*/ 3431364 w 8793939"/>
                  <a:gd name="connsiteY78" fmla="*/ 758030 h 5004114"/>
                  <a:gd name="connsiteX79" fmla="*/ 3317062 w 8793939"/>
                  <a:gd name="connsiteY79" fmla="*/ 819150 h 5004114"/>
                  <a:gd name="connsiteX80" fmla="*/ 3317062 w 8793939"/>
                  <a:gd name="connsiteY80" fmla="*/ 819150 h 5004114"/>
                  <a:gd name="connsiteX81" fmla="*/ 3234512 w 8793939"/>
                  <a:gd name="connsiteY81" fmla="*/ 855662 h 5004114"/>
                  <a:gd name="connsiteX82" fmla="*/ 3018612 w 8793939"/>
                  <a:gd name="connsiteY82" fmla="*/ 819150 h 5004114"/>
                  <a:gd name="connsiteX83" fmla="*/ 2862245 w 8793939"/>
                  <a:gd name="connsiteY83" fmla="*/ 777080 h 5004114"/>
                  <a:gd name="connsiteX84" fmla="*/ 2754294 w 8793939"/>
                  <a:gd name="connsiteY84" fmla="*/ 754063 h 5004114"/>
                  <a:gd name="connsiteX85" fmla="*/ 2663806 w 8793939"/>
                  <a:gd name="connsiteY85" fmla="*/ 707231 h 5004114"/>
                  <a:gd name="connsiteX86" fmla="*/ 2537599 w 8793939"/>
                  <a:gd name="connsiteY86" fmla="*/ 539750 h 5004114"/>
                  <a:gd name="connsiteX87" fmla="*/ 2479656 w 8793939"/>
                  <a:gd name="connsiteY87" fmla="*/ 450851 h 5004114"/>
                  <a:gd name="connsiteX88" fmla="*/ 2345512 w 8793939"/>
                  <a:gd name="connsiteY88" fmla="*/ 387350 h 5004114"/>
                  <a:gd name="connsiteX89" fmla="*/ 2262962 w 8793939"/>
                  <a:gd name="connsiteY89" fmla="*/ 330200 h 5004114"/>
                  <a:gd name="connsiteX90" fmla="*/ 2074050 w 8793939"/>
                  <a:gd name="connsiteY90" fmla="*/ 269875 h 5004114"/>
                  <a:gd name="connsiteX91" fmla="*/ 1993086 w 8793939"/>
                  <a:gd name="connsiteY91" fmla="*/ 223838 h 5004114"/>
                  <a:gd name="connsiteX92" fmla="*/ 1907362 w 8793939"/>
                  <a:gd name="connsiteY92" fmla="*/ 95250 h 5004114"/>
                  <a:gd name="connsiteX93" fmla="*/ 1723212 w 8793939"/>
                  <a:gd name="connsiteY93" fmla="*/ 0 h 5004114"/>
                  <a:gd name="connsiteX0" fmla="*/ 1723212 w 8793939"/>
                  <a:gd name="connsiteY0" fmla="*/ 0 h 5004114"/>
                  <a:gd name="connsiteX1" fmla="*/ 1700195 w 8793939"/>
                  <a:gd name="connsiteY1" fmla="*/ 46037 h 5004114"/>
                  <a:gd name="connsiteX2" fmla="*/ 1601768 w 8793939"/>
                  <a:gd name="connsiteY2" fmla="*/ 58738 h 5004114"/>
                  <a:gd name="connsiteX3" fmla="*/ 1456512 w 8793939"/>
                  <a:gd name="connsiteY3" fmla="*/ 76200 h 5004114"/>
                  <a:gd name="connsiteX4" fmla="*/ 1354912 w 8793939"/>
                  <a:gd name="connsiteY4" fmla="*/ 101600 h 5004114"/>
                  <a:gd name="connsiteX5" fmla="*/ 1145362 w 8793939"/>
                  <a:gd name="connsiteY5" fmla="*/ 165100 h 5004114"/>
                  <a:gd name="connsiteX6" fmla="*/ 796112 w 8793939"/>
                  <a:gd name="connsiteY6" fmla="*/ 361950 h 5004114"/>
                  <a:gd name="connsiteX7" fmla="*/ 650062 w 8793939"/>
                  <a:gd name="connsiteY7" fmla="*/ 419100 h 5004114"/>
                  <a:gd name="connsiteX8" fmla="*/ 497662 w 8793939"/>
                  <a:gd name="connsiteY8" fmla="*/ 482600 h 5004114"/>
                  <a:gd name="connsiteX9" fmla="*/ 440512 w 8793939"/>
                  <a:gd name="connsiteY9" fmla="*/ 520700 h 5004114"/>
                  <a:gd name="connsiteX10" fmla="*/ 446862 w 8793939"/>
                  <a:gd name="connsiteY10" fmla="*/ 520700 h 5004114"/>
                  <a:gd name="connsiteX11" fmla="*/ 221437 w 8793939"/>
                  <a:gd name="connsiteY11" fmla="*/ 679450 h 5004114"/>
                  <a:gd name="connsiteX12" fmla="*/ 116664 w 8793939"/>
                  <a:gd name="connsiteY12" fmla="*/ 812800 h 5004114"/>
                  <a:gd name="connsiteX13" fmla="*/ 40462 w 8793939"/>
                  <a:gd name="connsiteY13" fmla="*/ 952500 h 5004114"/>
                  <a:gd name="connsiteX14" fmla="*/ 2364 w 8793939"/>
                  <a:gd name="connsiteY14" fmla="*/ 1155700 h 5004114"/>
                  <a:gd name="connsiteX15" fmla="*/ 208737 w 8793939"/>
                  <a:gd name="connsiteY15" fmla="*/ 1473200 h 5004114"/>
                  <a:gd name="connsiteX16" fmla="*/ 459562 w 8793939"/>
                  <a:gd name="connsiteY16" fmla="*/ 1606550 h 5004114"/>
                  <a:gd name="connsiteX17" fmla="*/ 719912 w 8793939"/>
                  <a:gd name="connsiteY17" fmla="*/ 1771650 h 5004114"/>
                  <a:gd name="connsiteX18" fmla="*/ 802462 w 8793939"/>
                  <a:gd name="connsiteY18" fmla="*/ 1885950 h 5004114"/>
                  <a:gd name="connsiteX19" fmla="*/ 929462 w 8793939"/>
                  <a:gd name="connsiteY19" fmla="*/ 1987550 h 5004114"/>
                  <a:gd name="connsiteX20" fmla="*/ 1139012 w 8793939"/>
                  <a:gd name="connsiteY20" fmla="*/ 2076450 h 5004114"/>
                  <a:gd name="connsiteX21" fmla="*/ 1412062 w 8793939"/>
                  <a:gd name="connsiteY21" fmla="*/ 2178050 h 5004114"/>
                  <a:gd name="connsiteX22" fmla="*/ 1558112 w 8793939"/>
                  <a:gd name="connsiteY22" fmla="*/ 2286000 h 5004114"/>
                  <a:gd name="connsiteX23" fmla="*/ 1704162 w 8793939"/>
                  <a:gd name="connsiteY23" fmla="*/ 2419350 h 5004114"/>
                  <a:gd name="connsiteX24" fmla="*/ 1901012 w 8793939"/>
                  <a:gd name="connsiteY24" fmla="*/ 2755900 h 5004114"/>
                  <a:gd name="connsiteX25" fmla="*/ 2059762 w 8793939"/>
                  <a:gd name="connsiteY25" fmla="*/ 2984500 h 5004114"/>
                  <a:gd name="connsiteX26" fmla="*/ 2364562 w 8793939"/>
                  <a:gd name="connsiteY26" fmla="*/ 3251200 h 5004114"/>
                  <a:gd name="connsiteX27" fmla="*/ 2612212 w 8793939"/>
                  <a:gd name="connsiteY27" fmla="*/ 3429000 h 5004114"/>
                  <a:gd name="connsiteX28" fmla="*/ 3063062 w 8793939"/>
                  <a:gd name="connsiteY28" fmla="*/ 3638550 h 5004114"/>
                  <a:gd name="connsiteX29" fmla="*/ 3412312 w 8793939"/>
                  <a:gd name="connsiteY29" fmla="*/ 3867150 h 5004114"/>
                  <a:gd name="connsiteX30" fmla="*/ 3850464 w 8793939"/>
                  <a:gd name="connsiteY30" fmla="*/ 4156075 h 5004114"/>
                  <a:gd name="connsiteX31" fmla="*/ 4145739 w 8793939"/>
                  <a:gd name="connsiteY31" fmla="*/ 4432300 h 5004114"/>
                  <a:gd name="connsiteX32" fmla="*/ 4393389 w 8793939"/>
                  <a:gd name="connsiteY32" fmla="*/ 4984749 h 5004114"/>
                  <a:gd name="connsiteX33" fmla="*/ 6660339 w 8793939"/>
                  <a:gd name="connsiteY33" fmla="*/ 4660900 h 5004114"/>
                  <a:gd name="connsiteX34" fmla="*/ 7622364 w 8793939"/>
                  <a:gd name="connsiteY34" fmla="*/ 4194174 h 5004114"/>
                  <a:gd name="connsiteX35" fmla="*/ 8793939 w 8793939"/>
                  <a:gd name="connsiteY35" fmla="*/ 3489324 h 5004114"/>
                  <a:gd name="connsiteX36" fmla="*/ 8574864 w 8793939"/>
                  <a:gd name="connsiteY36" fmla="*/ 3289299 h 5004114"/>
                  <a:gd name="connsiteX37" fmla="*/ 8279589 w 8793939"/>
                  <a:gd name="connsiteY37" fmla="*/ 3194049 h 5004114"/>
                  <a:gd name="connsiteX38" fmla="*/ 7955739 w 8793939"/>
                  <a:gd name="connsiteY38" fmla="*/ 2974974 h 5004114"/>
                  <a:gd name="connsiteX39" fmla="*/ 7717614 w 8793939"/>
                  <a:gd name="connsiteY39" fmla="*/ 2860674 h 5004114"/>
                  <a:gd name="connsiteX40" fmla="*/ 7384239 w 8793939"/>
                  <a:gd name="connsiteY40" fmla="*/ 2689224 h 5004114"/>
                  <a:gd name="connsiteX41" fmla="*/ 7127064 w 8793939"/>
                  <a:gd name="connsiteY41" fmla="*/ 2555874 h 5004114"/>
                  <a:gd name="connsiteX42" fmla="*/ 6955614 w 8793939"/>
                  <a:gd name="connsiteY42" fmla="*/ 2508249 h 5004114"/>
                  <a:gd name="connsiteX43" fmla="*/ 6765112 w 8793939"/>
                  <a:gd name="connsiteY43" fmla="*/ 2254250 h 5004114"/>
                  <a:gd name="connsiteX44" fmla="*/ 6701612 w 8793939"/>
                  <a:gd name="connsiteY44" fmla="*/ 2114550 h 5004114"/>
                  <a:gd name="connsiteX45" fmla="*/ 6682562 w 8793939"/>
                  <a:gd name="connsiteY45" fmla="*/ 2032000 h 5004114"/>
                  <a:gd name="connsiteX46" fmla="*/ 6600012 w 8793939"/>
                  <a:gd name="connsiteY46" fmla="*/ 1949450 h 5004114"/>
                  <a:gd name="connsiteX47" fmla="*/ 6542862 w 8793939"/>
                  <a:gd name="connsiteY47" fmla="*/ 1854200 h 5004114"/>
                  <a:gd name="connsiteX48" fmla="*/ 6542862 w 8793939"/>
                  <a:gd name="connsiteY48" fmla="*/ 1816100 h 5004114"/>
                  <a:gd name="connsiteX49" fmla="*/ 6612712 w 8793939"/>
                  <a:gd name="connsiteY49" fmla="*/ 1771650 h 5004114"/>
                  <a:gd name="connsiteX50" fmla="*/ 6676212 w 8793939"/>
                  <a:gd name="connsiteY50" fmla="*/ 1727200 h 5004114"/>
                  <a:gd name="connsiteX51" fmla="*/ 6676212 w 8793939"/>
                  <a:gd name="connsiteY51" fmla="*/ 1676400 h 5004114"/>
                  <a:gd name="connsiteX52" fmla="*/ 6466662 w 8793939"/>
                  <a:gd name="connsiteY52" fmla="*/ 1574800 h 5004114"/>
                  <a:gd name="connsiteX53" fmla="*/ 6358712 w 8793939"/>
                  <a:gd name="connsiteY53" fmla="*/ 1492250 h 5004114"/>
                  <a:gd name="connsiteX54" fmla="*/ 6244412 w 8793939"/>
                  <a:gd name="connsiteY54" fmla="*/ 1435100 h 5004114"/>
                  <a:gd name="connsiteX55" fmla="*/ 6219012 w 8793939"/>
                  <a:gd name="connsiteY55" fmla="*/ 1384300 h 5004114"/>
                  <a:gd name="connsiteX56" fmla="*/ 6098362 w 8793939"/>
                  <a:gd name="connsiteY56" fmla="*/ 1301750 h 5004114"/>
                  <a:gd name="connsiteX57" fmla="*/ 5933262 w 8793939"/>
                  <a:gd name="connsiteY57" fmla="*/ 1219200 h 5004114"/>
                  <a:gd name="connsiteX58" fmla="*/ 5799912 w 8793939"/>
                  <a:gd name="connsiteY58" fmla="*/ 1117600 h 5004114"/>
                  <a:gd name="connsiteX59" fmla="*/ 5590362 w 8793939"/>
                  <a:gd name="connsiteY59" fmla="*/ 1054100 h 5004114"/>
                  <a:gd name="connsiteX60" fmla="*/ 5533212 w 8793939"/>
                  <a:gd name="connsiteY60" fmla="*/ 952500 h 5004114"/>
                  <a:gd name="connsiteX61" fmla="*/ 5469712 w 8793939"/>
                  <a:gd name="connsiteY61" fmla="*/ 831850 h 5004114"/>
                  <a:gd name="connsiteX62" fmla="*/ 5476062 w 8793939"/>
                  <a:gd name="connsiteY62" fmla="*/ 730250 h 5004114"/>
                  <a:gd name="connsiteX63" fmla="*/ 5444312 w 8793939"/>
                  <a:gd name="connsiteY63" fmla="*/ 666750 h 5004114"/>
                  <a:gd name="connsiteX64" fmla="*/ 5357795 w 8793939"/>
                  <a:gd name="connsiteY64" fmla="*/ 679449 h 5004114"/>
                  <a:gd name="connsiteX65" fmla="*/ 5217302 w 8793939"/>
                  <a:gd name="connsiteY65" fmla="*/ 741362 h 5004114"/>
                  <a:gd name="connsiteX66" fmla="*/ 5044262 w 8793939"/>
                  <a:gd name="connsiteY66" fmla="*/ 787400 h 5004114"/>
                  <a:gd name="connsiteX67" fmla="*/ 4882337 w 8793939"/>
                  <a:gd name="connsiteY67" fmla="*/ 840581 h 5004114"/>
                  <a:gd name="connsiteX68" fmla="*/ 4755339 w 8793939"/>
                  <a:gd name="connsiteY68" fmla="*/ 843755 h 5004114"/>
                  <a:gd name="connsiteX69" fmla="*/ 4656119 w 8793939"/>
                  <a:gd name="connsiteY69" fmla="*/ 825500 h 5004114"/>
                  <a:gd name="connsiteX70" fmla="*/ 4588652 w 8793939"/>
                  <a:gd name="connsiteY70" fmla="*/ 808037 h 5004114"/>
                  <a:gd name="connsiteX71" fmla="*/ 4400533 w 8793939"/>
                  <a:gd name="connsiteY71" fmla="*/ 803274 h 5004114"/>
                  <a:gd name="connsiteX72" fmla="*/ 4251305 w 8793939"/>
                  <a:gd name="connsiteY72" fmla="*/ 783431 h 5004114"/>
                  <a:gd name="connsiteX73" fmla="*/ 4098112 w 8793939"/>
                  <a:gd name="connsiteY73" fmla="*/ 736600 h 5004114"/>
                  <a:gd name="connsiteX74" fmla="*/ 3939362 w 8793939"/>
                  <a:gd name="connsiteY74" fmla="*/ 742950 h 5004114"/>
                  <a:gd name="connsiteX75" fmla="*/ 3609162 w 8793939"/>
                  <a:gd name="connsiteY75" fmla="*/ 780256 h 5004114"/>
                  <a:gd name="connsiteX76" fmla="*/ 3543283 w 8793939"/>
                  <a:gd name="connsiteY76" fmla="*/ 786605 h 5004114"/>
                  <a:gd name="connsiteX77" fmla="*/ 3482162 w 8793939"/>
                  <a:gd name="connsiteY77" fmla="*/ 768350 h 5004114"/>
                  <a:gd name="connsiteX78" fmla="*/ 3482162 w 8793939"/>
                  <a:gd name="connsiteY78" fmla="*/ 768350 h 5004114"/>
                  <a:gd name="connsiteX79" fmla="*/ 3431364 w 8793939"/>
                  <a:gd name="connsiteY79" fmla="*/ 758030 h 5004114"/>
                  <a:gd name="connsiteX80" fmla="*/ 3317062 w 8793939"/>
                  <a:gd name="connsiteY80" fmla="*/ 819150 h 5004114"/>
                  <a:gd name="connsiteX81" fmla="*/ 3317062 w 8793939"/>
                  <a:gd name="connsiteY81" fmla="*/ 819150 h 5004114"/>
                  <a:gd name="connsiteX82" fmla="*/ 3234512 w 8793939"/>
                  <a:gd name="connsiteY82" fmla="*/ 855662 h 5004114"/>
                  <a:gd name="connsiteX83" fmla="*/ 3018612 w 8793939"/>
                  <a:gd name="connsiteY83" fmla="*/ 819150 h 5004114"/>
                  <a:gd name="connsiteX84" fmla="*/ 2862245 w 8793939"/>
                  <a:gd name="connsiteY84" fmla="*/ 777080 h 5004114"/>
                  <a:gd name="connsiteX85" fmla="*/ 2754294 w 8793939"/>
                  <a:gd name="connsiteY85" fmla="*/ 754063 h 5004114"/>
                  <a:gd name="connsiteX86" fmla="*/ 2663806 w 8793939"/>
                  <a:gd name="connsiteY86" fmla="*/ 707231 h 5004114"/>
                  <a:gd name="connsiteX87" fmla="*/ 2537599 w 8793939"/>
                  <a:gd name="connsiteY87" fmla="*/ 539750 h 5004114"/>
                  <a:gd name="connsiteX88" fmla="*/ 2479656 w 8793939"/>
                  <a:gd name="connsiteY88" fmla="*/ 450851 h 5004114"/>
                  <a:gd name="connsiteX89" fmla="*/ 2345512 w 8793939"/>
                  <a:gd name="connsiteY89" fmla="*/ 387350 h 5004114"/>
                  <a:gd name="connsiteX90" fmla="*/ 2262962 w 8793939"/>
                  <a:gd name="connsiteY90" fmla="*/ 330200 h 5004114"/>
                  <a:gd name="connsiteX91" fmla="*/ 2074050 w 8793939"/>
                  <a:gd name="connsiteY91" fmla="*/ 269875 h 5004114"/>
                  <a:gd name="connsiteX92" fmla="*/ 1993086 w 8793939"/>
                  <a:gd name="connsiteY92" fmla="*/ 223838 h 5004114"/>
                  <a:gd name="connsiteX93" fmla="*/ 1907362 w 8793939"/>
                  <a:gd name="connsiteY93" fmla="*/ 95250 h 5004114"/>
                  <a:gd name="connsiteX94" fmla="*/ 1723212 w 8793939"/>
                  <a:gd name="connsiteY94" fmla="*/ 0 h 5004114"/>
                  <a:gd name="connsiteX0" fmla="*/ 1723212 w 8793939"/>
                  <a:gd name="connsiteY0" fmla="*/ 0 h 5004114"/>
                  <a:gd name="connsiteX1" fmla="*/ 1700195 w 8793939"/>
                  <a:gd name="connsiteY1" fmla="*/ 46037 h 5004114"/>
                  <a:gd name="connsiteX2" fmla="*/ 1601768 w 8793939"/>
                  <a:gd name="connsiteY2" fmla="*/ 58738 h 5004114"/>
                  <a:gd name="connsiteX3" fmla="*/ 1456512 w 8793939"/>
                  <a:gd name="connsiteY3" fmla="*/ 76200 h 5004114"/>
                  <a:gd name="connsiteX4" fmla="*/ 1354912 w 8793939"/>
                  <a:gd name="connsiteY4" fmla="*/ 101600 h 5004114"/>
                  <a:gd name="connsiteX5" fmla="*/ 1145362 w 8793939"/>
                  <a:gd name="connsiteY5" fmla="*/ 165100 h 5004114"/>
                  <a:gd name="connsiteX6" fmla="*/ 796112 w 8793939"/>
                  <a:gd name="connsiteY6" fmla="*/ 361950 h 5004114"/>
                  <a:gd name="connsiteX7" fmla="*/ 650062 w 8793939"/>
                  <a:gd name="connsiteY7" fmla="*/ 419100 h 5004114"/>
                  <a:gd name="connsiteX8" fmla="*/ 497662 w 8793939"/>
                  <a:gd name="connsiteY8" fmla="*/ 482600 h 5004114"/>
                  <a:gd name="connsiteX9" fmla="*/ 440512 w 8793939"/>
                  <a:gd name="connsiteY9" fmla="*/ 520700 h 5004114"/>
                  <a:gd name="connsiteX10" fmla="*/ 446862 w 8793939"/>
                  <a:gd name="connsiteY10" fmla="*/ 520700 h 5004114"/>
                  <a:gd name="connsiteX11" fmla="*/ 221437 w 8793939"/>
                  <a:gd name="connsiteY11" fmla="*/ 679450 h 5004114"/>
                  <a:gd name="connsiteX12" fmla="*/ 116664 w 8793939"/>
                  <a:gd name="connsiteY12" fmla="*/ 812800 h 5004114"/>
                  <a:gd name="connsiteX13" fmla="*/ 40462 w 8793939"/>
                  <a:gd name="connsiteY13" fmla="*/ 952500 h 5004114"/>
                  <a:gd name="connsiteX14" fmla="*/ 2364 w 8793939"/>
                  <a:gd name="connsiteY14" fmla="*/ 1155700 h 5004114"/>
                  <a:gd name="connsiteX15" fmla="*/ 208737 w 8793939"/>
                  <a:gd name="connsiteY15" fmla="*/ 1473200 h 5004114"/>
                  <a:gd name="connsiteX16" fmla="*/ 459562 w 8793939"/>
                  <a:gd name="connsiteY16" fmla="*/ 1606550 h 5004114"/>
                  <a:gd name="connsiteX17" fmla="*/ 719912 w 8793939"/>
                  <a:gd name="connsiteY17" fmla="*/ 1771650 h 5004114"/>
                  <a:gd name="connsiteX18" fmla="*/ 802462 w 8793939"/>
                  <a:gd name="connsiteY18" fmla="*/ 1885950 h 5004114"/>
                  <a:gd name="connsiteX19" fmla="*/ 929462 w 8793939"/>
                  <a:gd name="connsiteY19" fmla="*/ 1987550 h 5004114"/>
                  <a:gd name="connsiteX20" fmla="*/ 1139012 w 8793939"/>
                  <a:gd name="connsiteY20" fmla="*/ 2076450 h 5004114"/>
                  <a:gd name="connsiteX21" fmla="*/ 1412062 w 8793939"/>
                  <a:gd name="connsiteY21" fmla="*/ 2178050 h 5004114"/>
                  <a:gd name="connsiteX22" fmla="*/ 1558112 w 8793939"/>
                  <a:gd name="connsiteY22" fmla="*/ 2286000 h 5004114"/>
                  <a:gd name="connsiteX23" fmla="*/ 1704162 w 8793939"/>
                  <a:gd name="connsiteY23" fmla="*/ 2419350 h 5004114"/>
                  <a:gd name="connsiteX24" fmla="*/ 1901012 w 8793939"/>
                  <a:gd name="connsiteY24" fmla="*/ 2755900 h 5004114"/>
                  <a:gd name="connsiteX25" fmla="*/ 2059762 w 8793939"/>
                  <a:gd name="connsiteY25" fmla="*/ 2984500 h 5004114"/>
                  <a:gd name="connsiteX26" fmla="*/ 2364562 w 8793939"/>
                  <a:gd name="connsiteY26" fmla="*/ 3251200 h 5004114"/>
                  <a:gd name="connsiteX27" fmla="*/ 2612212 w 8793939"/>
                  <a:gd name="connsiteY27" fmla="*/ 3429000 h 5004114"/>
                  <a:gd name="connsiteX28" fmla="*/ 3063062 w 8793939"/>
                  <a:gd name="connsiteY28" fmla="*/ 3638550 h 5004114"/>
                  <a:gd name="connsiteX29" fmla="*/ 3412312 w 8793939"/>
                  <a:gd name="connsiteY29" fmla="*/ 3867150 h 5004114"/>
                  <a:gd name="connsiteX30" fmla="*/ 3850464 w 8793939"/>
                  <a:gd name="connsiteY30" fmla="*/ 4156075 h 5004114"/>
                  <a:gd name="connsiteX31" fmla="*/ 4145739 w 8793939"/>
                  <a:gd name="connsiteY31" fmla="*/ 4432300 h 5004114"/>
                  <a:gd name="connsiteX32" fmla="*/ 4393389 w 8793939"/>
                  <a:gd name="connsiteY32" fmla="*/ 4984749 h 5004114"/>
                  <a:gd name="connsiteX33" fmla="*/ 6660339 w 8793939"/>
                  <a:gd name="connsiteY33" fmla="*/ 4660900 h 5004114"/>
                  <a:gd name="connsiteX34" fmla="*/ 7622364 w 8793939"/>
                  <a:gd name="connsiteY34" fmla="*/ 4194174 h 5004114"/>
                  <a:gd name="connsiteX35" fmla="*/ 8793939 w 8793939"/>
                  <a:gd name="connsiteY35" fmla="*/ 3489324 h 5004114"/>
                  <a:gd name="connsiteX36" fmla="*/ 8574864 w 8793939"/>
                  <a:gd name="connsiteY36" fmla="*/ 3289299 h 5004114"/>
                  <a:gd name="connsiteX37" fmla="*/ 8279589 w 8793939"/>
                  <a:gd name="connsiteY37" fmla="*/ 3194049 h 5004114"/>
                  <a:gd name="connsiteX38" fmla="*/ 7955739 w 8793939"/>
                  <a:gd name="connsiteY38" fmla="*/ 2974974 h 5004114"/>
                  <a:gd name="connsiteX39" fmla="*/ 7717614 w 8793939"/>
                  <a:gd name="connsiteY39" fmla="*/ 2860674 h 5004114"/>
                  <a:gd name="connsiteX40" fmla="*/ 7384239 w 8793939"/>
                  <a:gd name="connsiteY40" fmla="*/ 2689224 h 5004114"/>
                  <a:gd name="connsiteX41" fmla="*/ 7127064 w 8793939"/>
                  <a:gd name="connsiteY41" fmla="*/ 2555874 h 5004114"/>
                  <a:gd name="connsiteX42" fmla="*/ 6955614 w 8793939"/>
                  <a:gd name="connsiteY42" fmla="*/ 2508249 h 5004114"/>
                  <a:gd name="connsiteX43" fmla="*/ 6907989 w 8793939"/>
                  <a:gd name="connsiteY43" fmla="*/ 2403474 h 5004114"/>
                  <a:gd name="connsiteX44" fmla="*/ 6765112 w 8793939"/>
                  <a:gd name="connsiteY44" fmla="*/ 2254250 h 5004114"/>
                  <a:gd name="connsiteX45" fmla="*/ 6701612 w 8793939"/>
                  <a:gd name="connsiteY45" fmla="*/ 2114550 h 5004114"/>
                  <a:gd name="connsiteX46" fmla="*/ 6682562 w 8793939"/>
                  <a:gd name="connsiteY46" fmla="*/ 2032000 h 5004114"/>
                  <a:gd name="connsiteX47" fmla="*/ 6600012 w 8793939"/>
                  <a:gd name="connsiteY47" fmla="*/ 1949450 h 5004114"/>
                  <a:gd name="connsiteX48" fmla="*/ 6542862 w 8793939"/>
                  <a:gd name="connsiteY48" fmla="*/ 1854200 h 5004114"/>
                  <a:gd name="connsiteX49" fmla="*/ 6542862 w 8793939"/>
                  <a:gd name="connsiteY49" fmla="*/ 1816100 h 5004114"/>
                  <a:gd name="connsiteX50" fmla="*/ 6612712 w 8793939"/>
                  <a:gd name="connsiteY50" fmla="*/ 1771650 h 5004114"/>
                  <a:gd name="connsiteX51" fmla="*/ 6676212 w 8793939"/>
                  <a:gd name="connsiteY51" fmla="*/ 1727200 h 5004114"/>
                  <a:gd name="connsiteX52" fmla="*/ 6676212 w 8793939"/>
                  <a:gd name="connsiteY52" fmla="*/ 1676400 h 5004114"/>
                  <a:gd name="connsiteX53" fmla="*/ 6466662 w 8793939"/>
                  <a:gd name="connsiteY53" fmla="*/ 1574800 h 5004114"/>
                  <a:gd name="connsiteX54" fmla="*/ 6358712 w 8793939"/>
                  <a:gd name="connsiteY54" fmla="*/ 1492250 h 5004114"/>
                  <a:gd name="connsiteX55" fmla="*/ 6244412 w 8793939"/>
                  <a:gd name="connsiteY55" fmla="*/ 1435100 h 5004114"/>
                  <a:gd name="connsiteX56" fmla="*/ 6219012 w 8793939"/>
                  <a:gd name="connsiteY56" fmla="*/ 1384300 h 5004114"/>
                  <a:gd name="connsiteX57" fmla="*/ 6098362 w 8793939"/>
                  <a:gd name="connsiteY57" fmla="*/ 1301750 h 5004114"/>
                  <a:gd name="connsiteX58" fmla="*/ 5933262 w 8793939"/>
                  <a:gd name="connsiteY58" fmla="*/ 1219200 h 5004114"/>
                  <a:gd name="connsiteX59" fmla="*/ 5799912 w 8793939"/>
                  <a:gd name="connsiteY59" fmla="*/ 1117600 h 5004114"/>
                  <a:gd name="connsiteX60" fmla="*/ 5590362 w 8793939"/>
                  <a:gd name="connsiteY60" fmla="*/ 1054100 h 5004114"/>
                  <a:gd name="connsiteX61" fmla="*/ 5533212 w 8793939"/>
                  <a:gd name="connsiteY61" fmla="*/ 952500 h 5004114"/>
                  <a:gd name="connsiteX62" fmla="*/ 5469712 w 8793939"/>
                  <a:gd name="connsiteY62" fmla="*/ 831850 h 5004114"/>
                  <a:gd name="connsiteX63" fmla="*/ 5476062 w 8793939"/>
                  <a:gd name="connsiteY63" fmla="*/ 730250 h 5004114"/>
                  <a:gd name="connsiteX64" fmla="*/ 5444312 w 8793939"/>
                  <a:gd name="connsiteY64" fmla="*/ 666750 h 5004114"/>
                  <a:gd name="connsiteX65" fmla="*/ 5357795 w 8793939"/>
                  <a:gd name="connsiteY65" fmla="*/ 679449 h 5004114"/>
                  <a:gd name="connsiteX66" fmla="*/ 5217302 w 8793939"/>
                  <a:gd name="connsiteY66" fmla="*/ 741362 h 5004114"/>
                  <a:gd name="connsiteX67" fmla="*/ 5044262 w 8793939"/>
                  <a:gd name="connsiteY67" fmla="*/ 787400 h 5004114"/>
                  <a:gd name="connsiteX68" fmla="*/ 4882337 w 8793939"/>
                  <a:gd name="connsiteY68" fmla="*/ 840581 h 5004114"/>
                  <a:gd name="connsiteX69" fmla="*/ 4755339 w 8793939"/>
                  <a:gd name="connsiteY69" fmla="*/ 843755 h 5004114"/>
                  <a:gd name="connsiteX70" fmla="*/ 4656119 w 8793939"/>
                  <a:gd name="connsiteY70" fmla="*/ 825500 h 5004114"/>
                  <a:gd name="connsiteX71" fmla="*/ 4588652 w 8793939"/>
                  <a:gd name="connsiteY71" fmla="*/ 808037 h 5004114"/>
                  <a:gd name="connsiteX72" fmla="*/ 4400533 w 8793939"/>
                  <a:gd name="connsiteY72" fmla="*/ 803274 h 5004114"/>
                  <a:gd name="connsiteX73" fmla="*/ 4251305 w 8793939"/>
                  <a:gd name="connsiteY73" fmla="*/ 783431 h 5004114"/>
                  <a:gd name="connsiteX74" fmla="*/ 4098112 w 8793939"/>
                  <a:gd name="connsiteY74" fmla="*/ 736600 h 5004114"/>
                  <a:gd name="connsiteX75" fmla="*/ 3939362 w 8793939"/>
                  <a:gd name="connsiteY75" fmla="*/ 742950 h 5004114"/>
                  <a:gd name="connsiteX76" fmla="*/ 3609162 w 8793939"/>
                  <a:gd name="connsiteY76" fmla="*/ 780256 h 5004114"/>
                  <a:gd name="connsiteX77" fmla="*/ 3543283 w 8793939"/>
                  <a:gd name="connsiteY77" fmla="*/ 786605 h 5004114"/>
                  <a:gd name="connsiteX78" fmla="*/ 3482162 w 8793939"/>
                  <a:gd name="connsiteY78" fmla="*/ 768350 h 5004114"/>
                  <a:gd name="connsiteX79" fmla="*/ 3482162 w 8793939"/>
                  <a:gd name="connsiteY79" fmla="*/ 768350 h 5004114"/>
                  <a:gd name="connsiteX80" fmla="*/ 3431364 w 8793939"/>
                  <a:gd name="connsiteY80" fmla="*/ 758030 h 5004114"/>
                  <a:gd name="connsiteX81" fmla="*/ 3317062 w 8793939"/>
                  <a:gd name="connsiteY81" fmla="*/ 819150 h 5004114"/>
                  <a:gd name="connsiteX82" fmla="*/ 3317062 w 8793939"/>
                  <a:gd name="connsiteY82" fmla="*/ 819150 h 5004114"/>
                  <a:gd name="connsiteX83" fmla="*/ 3234512 w 8793939"/>
                  <a:gd name="connsiteY83" fmla="*/ 855662 h 5004114"/>
                  <a:gd name="connsiteX84" fmla="*/ 3018612 w 8793939"/>
                  <a:gd name="connsiteY84" fmla="*/ 819150 h 5004114"/>
                  <a:gd name="connsiteX85" fmla="*/ 2862245 w 8793939"/>
                  <a:gd name="connsiteY85" fmla="*/ 777080 h 5004114"/>
                  <a:gd name="connsiteX86" fmla="*/ 2754294 w 8793939"/>
                  <a:gd name="connsiteY86" fmla="*/ 754063 h 5004114"/>
                  <a:gd name="connsiteX87" fmla="*/ 2663806 w 8793939"/>
                  <a:gd name="connsiteY87" fmla="*/ 707231 h 5004114"/>
                  <a:gd name="connsiteX88" fmla="*/ 2537599 w 8793939"/>
                  <a:gd name="connsiteY88" fmla="*/ 539750 h 5004114"/>
                  <a:gd name="connsiteX89" fmla="*/ 2479656 w 8793939"/>
                  <a:gd name="connsiteY89" fmla="*/ 450851 h 5004114"/>
                  <a:gd name="connsiteX90" fmla="*/ 2345512 w 8793939"/>
                  <a:gd name="connsiteY90" fmla="*/ 387350 h 5004114"/>
                  <a:gd name="connsiteX91" fmla="*/ 2262962 w 8793939"/>
                  <a:gd name="connsiteY91" fmla="*/ 330200 h 5004114"/>
                  <a:gd name="connsiteX92" fmla="*/ 2074050 w 8793939"/>
                  <a:gd name="connsiteY92" fmla="*/ 269875 h 5004114"/>
                  <a:gd name="connsiteX93" fmla="*/ 1993086 w 8793939"/>
                  <a:gd name="connsiteY93" fmla="*/ 223838 h 5004114"/>
                  <a:gd name="connsiteX94" fmla="*/ 1907362 w 8793939"/>
                  <a:gd name="connsiteY94" fmla="*/ 95250 h 5004114"/>
                  <a:gd name="connsiteX95" fmla="*/ 1723212 w 8793939"/>
                  <a:gd name="connsiteY95" fmla="*/ 0 h 5004114"/>
                  <a:gd name="connsiteX0" fmla="*/ 1723212 w 8793939"/>
                  <a:gd name="connsiteY0" fmla="*/ 0 h 5264273"/>
                  <a:gd name="connsiteX1" fmla="*/ 1700195 w 8793939"/>
                  <a:gd name="connsiteY1" fmla="*/ 46037 h 5264273"/>
                  <a:gd name="connsiteX2" fmla="*/ 1601768 w 8793939"/>
                  <a:gd name="connsiteY2" fmla="*/ 58738 h 5264273"/>
                  <a:gd name="connsiteX3" fmla="*/ 1456512 w 8793939"/>
                  <a:gd name="connsiteY3" fmla="*/ 76200 h 5264273"/>
                  <a:gd name="connsiteX4" fmla="*/ 1354912 w 8793939"/>
                  <a:gd name="connsiteY4" fmla="*/ 101600 h 5264273"/>
                  <a:gd name="connsiteX5" fmla="*/ 1145362 w 8793939"/>
                  <a:gd name="connsiteY5" fmla="*/ 165100 h 5264273"/>
                  <a:gd name="connsiteX6" fmla="*/ 796112 w 8793939"/>
                  <a:gd name="connsiteY6" fmla="*/ 361950 h 5264273"/>
                  <a:gd name="connsiteX7" fmla="*/ 650062 w 8793939"/>
                  <a:gd name="connsiteY7" fmla="*/ 419100 h 5264273"/>
                  <a:gd name="connsiteX8" fmla="*/ 497662 w 8793939"/>
                  <a:gd name="connsiteY8" fmla="*/ 482600 h 5264273"/>
                  <a:gd name="connsiteX9" fmla="*/ 440512 w 8793939"/>
                  <a:gd name="connsiteY9" fmla="*/ 520700 h 5264273"/>
                  <a:gd name="connsiteX10" fmla="*/ 446862 w 8793939"/>
                  <a:gd name="connsiteY10" fmla="*/ 520700 h 5264273"/>
                  <a:gd name="connsiteX11" fmla="*/ 221437 w 8793939"/>
                  <a:gd name="connsiteY11" fmla="*/ 679450 h 5264273"/>
                  <a:gd name="connsiteX12" fmla="*/ 116664 w 8793939"/>
                  <a:gd name="connsiteY12" fmla="*/ 812800 h 5264273"/>
                  <a:gd name="connsiteX13" fmla="*/ 40462 w 8793939"/>
                  <a:gd name="connsiteY13" fmla="*/ 952500 h 5264273"/>
                  <a:gd name="connsiteX14" fmla="*/ 2364 w 8793939"/>
                  <a:gd name="connsiteY14" fmla="*/ 1155700 h 5264273"/>
                  <a:gd name="connsiteX15" fmla="*/ 208737 w 8793939"/>
                  <a:gd name="connsiteY15" fmla="*/ 1473200 h 5264273"/>
                  <a:gd name="connsiteX16" fmla="*/ 459562 w 8793939"/>
                  <a:gd name="connsiteY16" fmla="*/ 1606550 h 5264273"/>
                  <a:gd name="connsiteX17" fmla="*/ 719912 w 8793939"/>
                  <a:gd name="connsiteY17" fmla="*/ 1771650 h 5264273"/>
                  <a:gd name="connsiteX18" fmla="*/ 802462 w 8793939"/>
                  <a:gd name="connsiteY18" fmla="*/ 1885950 h 5264273"/>
                  <a:gd name="connsiteX19" fmla="*/ 929462 w 8793939"/>
                  <a:gd name="connsiteY19" fmla="*/ 1987550 h 5264273"/>
                  <a:gd name="connsiteX20" fmla="*/ 1139012 w 8793939"/>
                  <a:gd name="connsiteY20" fmla="*/ 2076450 h 5264273"/>
                  <a:gd name="connsiteX21" fmla="*/ 1412062 w 8793939"/>
                  <a:gd name="connsiteY21" fmla="*/ 2178050 h 5264273"/>
                  <a:gd name="connsiteX22" fmla="*/ 1558112 w 8793939"/>
                  <a:gd name="connsiteY22" fmla="*/ 2286000 h 5264273"/>
                  <a:gd name="connsiteX23" fmla="*/ 1704162 w 8793939"/>
                  <a:gd name="connsiteY23" fmla="*/ 2419350 h 5264273"/>
                  <a:gd name="connsiteX24" fmla="*/ 1901012 w 8793939"/>
                  <a:gd name="connsiteY24" fmla="*/ 2755900 h 5264273"/>
                  <a:gd name="connsiteX25" fmla="*/ 2059762 w 8793939"/>
                  <a:gd name="connsiteY25" fmla="*/ 2984500 h 5264273"/>
                  <a:gd name="connsiteX26" fmla="*/ 2364562 w 8793939"/>
                  <a:gd name="connsiteY26" fmla="*/ 3251200 h 5264273"/>
                  <a:gd name="connsiteX27" fmla="*/ 2612212 w 8793939"/>
                  <a:gd name="connsiteY27" fmla="*/ 3429000 h 5264273"/>
                  <a:gd name="connsiteX28" fmla="*/ 3063062 w 8793939"/>
                  <a:gd name="connsiteY28" fmla="*/ 3638550 h 5264273"/>
                  <a:gd name="connsiteX29" fmla="*/ 3412312 w 8793939"/>
                  <a:gd name="connsiteY29" fmla="*/ 3867150 h 5264273"/>
                  <a:gd name="connsiteX30" fmla="*/ 3850464 w 8793939"/>
                  <a:gd name="connsiteY30" fmla="*/ 4156075 h 5264273"/>
                  <a:gd name="connsiteX31" fmla="*/ 4145739 w 8793939"/>
                  <a:gd name="connsiteY31" fmla="*/ 4432300 h 5264273"/>
                  <a:gd name="connsiteX32" fmla="*/ 3682189 w 8793939"/>
                  <a:gd name="connsiteY32" fmla="*/ 5260520 h 5264273"/>
                  <a:gd name="connsiteX33" fmla="*/ 6660339 w 8793939"/>
                  <a:gd name="connsiteY33" fmla="*/ 4660900 h 5264273"/>
                  <a:gd name="connsiteX34" fmla="*/ 7622364 w 8793939"/>
                  <a:gd name="connsiteY34" fmla="*/ 4194174 h 5264273"/>
                  <a:gd name="connsiteX35" fmla="*/ 8793939 w 8793939"/>
                  <a:gd name="connsiteY35" fmla="*/ 3489324 h 5264273"/>
                  <a:gd name="connsiteX36" fmla="*/ 8574864 w 8793939"/>
                  <a:gd name="connsiteY36" fmla="*/ 3289299 h 5264273"/>
                  <a:gd name="connsiteX37" fmla="*/ 8279589 w 8793939"/>
                  <a:gd name="connsiteY37" fmla="*/ 3194049 h 5264273"/>
                  <a:gd name="connsiteX38" fmla="*/ 7955739 w 8793939"/>
                  <a:gd name="connsiteY38" fmla="*/ 2974974 h 5264273"/>
                  <a:gd name="connsiteX39" fmla="*/ 7717614 w 8793939"/>
                  <a:gd name="connsiteY39" fmla="*/ 2860674 h 5264273"/>
                  <a:gd name="connsiteX40" fmla="*/ 7384239 w 8793939"/>
                  <a:gd name="connsiteY40" fmla="*/ 2689224 h 5264273"/>
                  <a:gd name="connsiteX41" fmla="*/ 7127064 w 8793939"/>
                  <a:gd name="connsiteY41" fmla="*/ 2555874 h 5264273"/>
                  <a:gd name="connsiteX42" fmla="*/ 6955614 w 8793939"/>
                  <a:gd name="connsiteY42" fmla="*/ 2508249 h 5264273"/>
                  <a:gd name="connsiteX43" fmla="*/ 6907989 w 8793939"/>
                  <a:gd name="connsiteY43" fmla="*/ 2403474 h 5264273"/>
                  <a:gd name="connsiteX44" fmla="*/ 6765112 w 8793939"/>
                  <a:gd name="connsiteY44" fmla="*/ 2254250 h 5264273"/>
                  <a:gd name="connsiteX45" fmla="*/ 6701612 w 8793939"/>
                  <a:gd name="connsiteY45" fmla="*/ 2114550 h 5264273"/>
                  <a:gd name="connsiteX46" fmla="*/ 6682562 w 8793939"/>
                  <a:gd name="connsiteY46" fmla="*/ 2032000 h 5264273"/>
                  <a:gd name="connsiteX47" fmla="*/ 6600012 w 8793939"/>
                  <a:gd name="connsiteY47" fmla="*/ 1949450 h 5264273"/>
                  <a:gd name="connsiteX48" fmla="*/ 6542862 w 8793939"/>
                  <a:gd name="connsiteY48" fmla="*/ 1854200 h 5264273"/>
                  <a:gd name="connsiteX49" fmla="*/ 6542862 w 8793939"/>
                  <a:gd name="connsiteY49" fmla="*/ 1816100 h 5264273"/>
                  <a:gd name="connsiteX50" fmla="*/ 6612712 w 8793939"/>
                  <a:gd name="connsiteY50" fmla="*/ 1771650 h 5264273"/>
                  <a:gd name="connsiteX51" fmla="*/ 6676212 w 8793939"/>
                  <a:gd name="connsiteY51" fmla="*/ 1727200 h 5264273"/>
                  <a:gd name="connsiteX52" fmla="*/ 6676212 w 8793939"/>
                  <a:gd name="connsiteY52" fmla="*/ 1676400 h 5264273"/>
                  <a:gd name="connsiteX53" fmla="*/ 6466662 w 8793939"/>
                  <a:gd name="connsiteY53" fmla="*/ 1574800 h 5264273"/>
                  <a:gd name="connsiteX54" fmla="*/ 6358712 w 8793939"/>
                  <a:gd name="connsiteY54" fmla="*/ 1492250 h 5264273"/>
                  <a:gd name="connsiteX55" fmla="*/ 6244412 w 8793939"/>
                  <a:gd name="connsiteY55" fmla="*/ 1435100 h 5264273"/>
                  <a:gd name="connsiteX56" fmla="*/ 6219012 w 8793939"/>
                  <a:gd name="connsiteY56" fmla="*/ 1384300 h 5264273"/>
                  <a:gd name="connsiteX57" fmla="*/ 6098362 w 8793939"/>
                  <a:gd name="connsiteY57" fmla="*/ 1301750 h 5264273"/>
                  <a:gd name="connsiteX58" fmla="*/ 5933262 w 8793939"/>
                  <a:gd name="connsiteY58" fmla="*/ 1219200 h 5264273"/>
                  <a:gd name="connsiteX59" fmla="*/ 5799912 w 8793939"/>
                  <a:gd name="connsiteY59" fmla="*/ 1117600 h 5264273"/>
                  <a:gd name="connsiteX60" fmla="*/ 5590362 w 8793939"/>
                  <a:gd name="connsiteY60" fmla="*/ 1054100 h 5264273"/>
                  <a:gd name="connsiteX61" fmla="*/ 5533212 w 8793939"/>
                  <a:gd name="connsiteY61" fmla="*/ 952500 h 5264273"/>
                  <a:gd name="connsiteX62" fmla="*/ 5469712 w 8793939"/>
                  <a:gd name="connsiteY62" fmla="*/ 831850 h 5264273"/>
                  <a:gd name="connsiteX63" fmla="*/ 5476062 w 8793939"/>
                  <a:gd name="connsiteY63" fmla="*/ 730250 h 5264273"/>
                  <a:gd name="connsiteX64" fmla="*/ 5444312 w 8793939"/>
                  <a:gd name="connsiteY64" fmla="*/ 666750 h 5264273"/>
                  <a:gd name="connsiteX65" fmla="*/ 5357795 w 8793939"/>
                  <a:gd name="connsiteY65" fmla="*/ 679449 h 5264273"/>
                  <a:gd name="connsiteX66" fmla="*/ 5217302 w 8793939"/>
                  <a:gd name="connsiteY66" fmla="*/ 741362 h 5264273"/>
                  <a:gd name="connsiteX67" fmla="*/ 5044262 w 8793939"/>
                  <a:gd name="connsiteY67" fmla="*/ 787400 h 5264273"/>
                  <a:gd name="connsiteX68" fmla="*/ 4882337 w 8793939"/>
                  <a:gd name="connsiteY68" fmla="*/ 840581 h 5264273"/>
                  <a:gd name="connsiteX69" fmla="*/ 4755339 w 8793939"/>
                  <a:gd name="connsiteY69" fmla="*/ 843755 h 5264273"/>
                  <a:gd name="connsiteX70" fmla="*/ 4656119 w 8793939"/>
                  <a:gd name="connsiteY70" fmla="*/ 825500 h 5264273"/>
                  <a:gd name="connsiteX71" fmla="*/ 4588652 w 8793939"/>
                  <a:gd name="connsiteY71" fmla="*/ 808037 h 5264273"/>
                  <a:gd name="connsiteX72" fmla="*/ 4400533 w 8793939"/>
                  <a:gd name="connsiteY72" fmla="*/ 803274 h 5264273"/>
                  <a:gd name="connsiteX73" fmla="*/ 4251305 w 8793939"/>
                  <a:gd name="connsiteY73" fmla="*/ 783431 h 5264273"/>
                  <a:gd name="connsiteX74" fmla="*/ 4098112 w 8793939"/>
                  <a:gd name="connsiteY74" fmla="*/ 736600 h 5264273"/>
                  <a:gd name="connsiteX75" fmla="*/ 3939362 w 8793939"/>
                  <a:gd name="connsiteY75" fmla="*/ 742950 h 5264273"/>
                  <a:gd name="connsiteX76" fmla="*/ 3609162 w 8793939"/>
                  <a:gd name="connsiteY76" fmla="*/ 780256 h 5264273"/>
                  <a:gd name="connsiteX77" fmla="*/ 3543283 w 8793939"/>
                  <a:gd name="connsiteY77" fmla="*/ 786605 h 5264273"/>
                  <a:gd name="connsiteX78" fmla="*/ 3482162 w 8793939"/>
                  <a:gd name="connsiteY78" fmla="*/ 768350 h 5264273"/>
                  <a:gd name="connsiteX79" fmla="*/ 3482162 w 8793939"/>
                  <a:gd name="connsiteY79" fmla="*/ 768350 h 5264273"/>
                  <a:gd name="connsiteX80" fmla="*/ 3431364 w 8793939"/>
                  <a:gd name="connsiteY80" fmla="*/ 758030 h 5264273"/>
                  <a:gd name="connsiteX81" fmla="*/ 3317062 w 8793939"/>
                  <a:gd name="connsiteY81" fmla="*/ 819150 h 5264273"/>
                  <a:gd name="connsiteX82" fmla="*/ 3317062 w 8793939"/>
                  <a:gd name="connsiteY82" fmla="*/ 819150 h 5264273"/>
                  <a:gd name="connsiteX83" fmla="*/ 3234512 w 8793939"/>
                  <a:gd name="connsiteY83" fmla="*/ 855662 h 5264273"/>
                  <a:gd name="connsiteX84" fmla="*/ 3018612 w 8793939"/>
                  <a:gd name="connsiteY84" fmla="*/ 819150 h 5264273"/>
                  <a:gd name="connsiteX85" fmla="*/ 2862245 w 8793939"/>
                  <a:gd name="connsiteY85" fmla="*/ 777080 h 5264273"/>
                  <a:gd name="connsiteX86" fmla="*/ 2754294 w 8793939"/>
                  <a:gd name="connsiteY86" fmla="*/ 754063 h 5264273"/>
                  <a:gd name="connsiteX87" fmla="*/ 2663806 w 8793939"/>
                  <a:gd name="connsiteY87" fmla="*/ 707231 h 5264273"/>
                  <a:gd name="connsiteX88" fmla="*/ 2537599 w 8793939"/>
                  <a:gd name="connsiteY88" fmla="*/ 539750 h 5264273"/>
                  <a:gd name="connsiteX89" fmla="*/ 2479656 w 8793939"/>
                  <a:gd name="connsiteY89" fmla="*/ 450851 h 5264273"/>
                  <a:gd name="connsiteX90" fmla="*/ 2345512 w 8793939"/>
                  <a:gd name="connsiteY90" fmla="*/ 387350 h 5264273"/>
                  <a:gd name="connsiteX91" fmla="*/ 2262962 w 8793939"/>
                  <a:gd name="connsiteY91" fmla="*/ 330200 h 5264273"/>
                  <a:gd name="connsiteX92" fmla="*/ 2074050 w 8793939"/>
                  <a:gd name="connsiteY92" fmla="*/ 269875 h 5264273"/>
                  <a:gd name="connsiteX93" fmla="*/ 1993086 w 8793939"/>
                  <a:gd name="connsiteY93" fmla="*/ 223838 h 5264273"/>
                  <a:gd name="connsiteX94" fmla="*/ 1907362 w 8793939"/>
                  <a:gd name="connsiteY94" fmla="*/ 95250 h 5264273"/>
                  <a:gd name="connsiteX95" fmla="*/ 1723212 w 8793939"/>
                  <a:gd name="connsiteY95" fmla="*/ 0 h 5264273"/>
                  <a:gd name="connsiteX0" fmla="*/ 1723212 w 8793939"/>
                  <a:gd name="connsiteY0" fmla="*/ 0 h 5264273"/>
                  <a:gd name="connsiteX1" fmla="*/ 1700195 w 8793939"/>
                  <a:gd name="connsiteY1" fmla="*/ 46037 h 5264273"/>
                  <a:gd name="connsiteX2" fmla="*/ 1601768 w 8793939"/>
                  <a:gd name="connsiteY2" fmla="*/ 58738 h 5264273"/>
                  <a:gd name="connsiteX3" fmla="*/ 1456512 w 8793939"/>
                  <a:gd name="connsiteY3" fmla="*/ 76200 h 5264273"/>
                  <a:gd name="connsiteX4" fmla="*/ 1354912 w 8793939"/>
                  <a:gd name="connsiteY4" fmla="*/ 101600 h 5264273"/>
                  <a:gd name="connsiteX5" fmla="*/ 1145362 w 8793939"/>
                  <a:gd name="connsiteY5" fmla="*/ 165100 h 5264273"/>
                  <a:gd name="connsiteX6" fmla="*/ 796112 w 8793939"/>
                  <a:gd name="connsiteY6" fmla="*/ 361950 h 5264273"/>
                  <a:gd name="connsiteX7" fmla="*/ 650062 w 8793939"/>
                  <a:gd name="connsiteY7" fmla="*/ 419100 h 5264273"/>
                  <a:gd name="connsiteX8" fmla="*/ 497662 w 8793939"/>
                  <a:gd name="connsiteY8" fmla="*/ 482600 h 5264273"/>
                  <a:gd name="connsiteX9" fmla="*/ 440512 w 8793939"/>
                  <a:gd name="connsiteY9" fmla="*/ 520700 h 5264273"/>
                  <a:gd name="connsiteX10" fmla="*/ 446862 w 8793939"/>
                  <a:gd name="connsiteY10" fmla="*/ 520700 h 5264273"/>
                  <a:gd name="connsiteX11" fmla="*/ 221437 w 8793939"/>
                  <a:gd name="connsiteY11" fmla="*/ 679450 h 5264273"/>
                  <a:gd name="connsiteX12" fmla="*/ 116664 w 8793939"/>
                  <a:gd name="connsiteY12" fmla="*/ 812800 h 5264273"/>
                  <a:gd name="connsiteX13" fmla="*/ 40462 w 8793939"/>
                  <a:gd name="connsiteY13" fmla="*/ 952500 h 5264273"/>
                  <a:gd name="connsiteX14" fmla="*/ 2364 w 8793939"/>
                  <a:gd name="connsiteY14" fmla="*/ 1155700 h 5264273"/>
                  <a:gd name="connsiteX15" fmla="*/ 208737 w 8793939"/>
                  <a:gd name="connsiteY15" fmla="*/ 1473200 h 5264273"/>
                  <a:gd name="connsiteX16" fmla="*/ 459562 w 8793939"/>
                  <a:gd name="connsiteY16" fmla="*/ 1606550 h 5264273"/>
                  <a:gd name="connsiteX17" fmla="*/ 719912 w 8793939"/>
                  <a:gd name="connsiteY17" fmla="*/ 1771650 h 5264273"/>
                  <a:gd name="connsiteX18" fmla="*/ 802462 w 8793939"/>
                  <a:gd name="connsiteY18" fmla="*/ 1885950 h 5264273"/>
                  <a:gd name="connsiteX19" fmla="*/ 929462 w 8793939"/>
                  <a:gd name="connsiteY19" fmla="*/ 1987550 h 5264273"/>
                  <a:gd name="connsiteX20" fmla="*/ 1139012 w 8793939"/>
                  <a:gd name="connsiteY20" fmla="*/ 2076450 h 5264273"/>
                  <a:gd name="connsiteX21" fmla="*/ 1412062 w 8793939"/>
                  <a:gd name="connsiteY21" fmla="*/ 2178050 h 5264273"/>
                  <a:gd name="connsiteX22" fmla="*/ 1558112 w 8793939"/>
                  <a:gd name="connsiteY22" fmla="*/ 2286000 h 5264273"/>
                  <a:gd name="connsiteX23" fmla="*/ 1704162 w 8793939"/>
                  <a:gd name="connsiteY23" fmla="*/ 2419350 h 5264273"/>
                  <a:gd name="connsiteX24" fmla="*/ 1901012 w 8793939"/>
                  <a:gd name="connsiteY24" fmla="*/ 2755900 h 5264273"/>
                  <a:gd name="connsiteX25" fmla="*/ 2059762 w 8793939"/>
                  <a:gd name="connsiteY25" fmla="*/ 2984500 h 5264273"/>
                  <a:gd name="connsiteX26" fmla="*/ 2364562 w 8793939"/>
                  <a:gd name="connsiteY26" fmla="*/ 3251200 h 5264273"/>
                  <a:gd name="connsiteX27" fmla="*/ 2612212 w 8793939"/>
                  <a:gd name="connsiteY27" fmla="*/ 3429000 h 5264273"/>
                  <a:gd name="connsiteX28" fmla="*/ 3063062 w 8793939"/>
                  <a:gd name="connsiteY28" fmla="*/ 3638550 h 5264273"/>
                  <a:gd name="connsiteX29" fmla="*/ 3412312 w 8793939"/>
                  <a:gd name="connsiteY29" fmla="*/ 3867150 h 5264273"/>
                  <a:gd name="connsiteX30" fmla="*/ 3850464 w 8793939"/>
                  <a:gd name="connsiteY30" fmla="*/ 4156075 h 5264273"/>
                  <a:gd name="connsiteX31" fmla="*/ 3594196 w 8793939"/>
                  <a:gd name="connsiteY31" fmla="*/ 4606471 h 5264273"/>
                  <a:gd name="connsiteX32" fmla="*/ 3682189 w 8793939"/>
                  <a:gd name="connsiteY32" fmla="*/ 5260520 h 5264273"/>
                  <a:gd name="connsiteX33" fmla="*/ 6660339 w 8793939"/>
                  <a:gd name="connsiteY33" fmla="*/ 4660900 h 5264273"/>
                  <a:gd name="connsiteX34" fmla="*/ 7622364 w 8793939"/>
                  <a:gd name="connsiteY34" fmla="*/ 4194174 h 5264273"/>
                  <a:gd name="connsiteX35" fmla="*/ 8793939 w 8793939"/>
                  <a:gd name="connsiteY35" fmla="*/ 3489324 h 5264273"/>
                  <a:gd name="connsiteX36" fmla="*/ 8574864 w 8793939"/>
                  <a:gd name="connsiteY36" fmla="*/ 3289299 h 5264273"/>
                  <a:gd name="connsiteX37" fmla="*/ 8279589 w 8793939"/>
                  <a:gd name="connsiteY37" fmla="*/ 3194049 h 5264273"/>
                  <a:gd name="connsiteX38" fmla="*/ 7955739 w 8793939"/>
                  <a:gd name="connsiteY38" fmla="*/ 2974974 h 5264273"/>
                  <a:gd name="connsiteX39" fmla="*/ 7717614 w 8793939"/>
                  <a:gd name="connsiteY39" fmla="*/ 2860674 h 5264273"/>
                  <a:gd name="connsiteX40" fmla="*/ 7384239 w 8793939"/>
                  <a:gd name="connsiteY40" fmla="*/ 2689224 h 5264273"/>
                  <a:gd name="connsiteX41" fmla="*/ 7127064 w 8793939"/>
                  <a:gd name="connsiteY41" fmla="*/ 2555874 h 5264273"/>
                  <a:gd name="connsiteX42" fmla="*/ 6955614 w 8793939"/>
                  <a:gd name="connsiteY42" fmla="*/ 2508249 h 5264273"/>
                  <a:gd name="connsiteX43" fmla="*/ 6907989 w 8793939"/>
                  <a:gd name="connsiteY43" fmla="*/ 2403474 h 5264273"/>
                  <a:gd name="connsiteX44" fmla="*/ 6765112 w 8793939"/>
                  <a:gd name="connsiteY44" fmla="*/ 2254250 h 5264273"/>
                  <a:gd name="connsiteX45" fmla="*/ 6701612 w 8793939"/>
                  <a:gd name="connsiteY45" fmla="*/ 2114550 h 5264273"/>
                  <a:gd name="connsiteX46" fmla="*/ 6682562 w 8793939"/>
                  <a:gd name="connsiteY46" fmla="*/ 2032000 h 5264273"/>
                  <a:gd name="connsiteX47" fmla="*/ 6600012 w 8793939"/>
                  <a:gd name="connsiteY47" fmla="*/ 1949450 h 5264273"/>
                  <a:gd name="connsiteX48" fmla="*/ 6542862 w 8793939"/>
                  <a:gd name="connsiteY48" fmla="*/ 1854200 h 5264273"/>
                  <a:gd name="connsiteX49" fmla="*/ 6542862 w 8793939"/>
                  <a:gd name="connsiteY49" fmla="*/ 1816100 h 5264273"/>
                  <a:gd name="connsiteX50" fmla="*/ 6612712 w 8793939"/>
                  <a:gd name="connsiteY50" fmla="*/ 1771650 h 5264273"/>
                  <a:gd name="connsiteX51" fmla="*/ 6676212 w 8793939"/>
                  <a:gd name="connsiteY51" fmla="*/ 1727200 h 5264273"/>
                  <a:gd name="connsiteX52" fmla="*/ 6676212 w 8793939"/>
                  <a:gd name="connsiteY52" fmla="*/ 1676400 h 5264273"/>
                  <a:gd name="connsiteX53" fmla="*/ 6466662 w 8793939"/>
                  <a:gd name="connsiteY53" fmla="*/ 1574800 h 5264273"/>
                  <a:gd name="connsiteX54" fmla="*/ 6358712 w 8793939"/>
                  <a:gd name="connsiteY54" fmla="*/ 1492250 h 5264273"/>
                  <a:gd name="connsiteX55" fmla="*/ 6244412 w 8793939"/>
                  <a:gd name="connsiteY55" fmla="*/ 1435100 h 5264273"/>
                  <a:gd name="connsiteX56" fmla="*/ 6219012 w 8793939"/>
                  <a:gd name="connsiteY56" fmla="*/ 1384300 h 5264273"/>
                  <a:gd name="connsiteX57" fmla="*/ 6098362 w 8793939"/>
                  <a:gd name="connsiteY57" fmla="*/ 1301750 h 5264273"/>
                  <a:gd name="connsiteX58" fmla="*/ 5933262 w 8793939"/>
                  <a:gd name="connsiteY58" fmla="*/ 1219200 h 5264273"/>
                  <a:gd name="connsiteX59" fmla="*/ 5799912 w 8793939"/>
                  <a:gd name="connsiteY59" fmla="*/ 1117600 h 5264273"/>
                  <a:gd name="connsiteX60" fmla="*/ 5590362 w 8793939"/>
                  <a:gd name="connsiteY60" fmla="*/ 1054100 h 5264273"/>
                  <a:gd name="connsiteX61" fmla="*/ 5533212 w 8793939"/>
                  <a:gd name="connsiteY61" fmla="*/ 952500 h 5264273"/>
                  <a:gd name="connsiteX62" fmla="*/ 5469712 w 8793939"/>
                  <a:gd name="connsiteY62" fmla="*/ 831850 h 5264273"/>
                  <a:gd name="connsiteX63" fmla="*/ 5476062 w 8793939"/>
                  <a:gd name="connsiteY63" fmla="*/ 730250 h 5264273"/>
                  <a:gd name="connsiteX64" fmla="*/ 5444312 w 8793939"/>
                  <a:gd name="connsiteY64" fmla="*/ 666750 h 5264273"/>
                  <a:gd name="connsiteX65" fmla="*/ 5357795 w 8793939"/>
                  <a:gd name="connsiteY65" fmla="*/ 679449 h 5264273"/>
                  <a:gd name="connsiteX66" fmla="*/ 5217302 w 8793939"/>
                  <a:gd name="connsiteY66" fmla="*/ 741362 h 5264273"/>
                  <a:gd name="connsiteX67" fmla="*/ 5044262 w 8793939"/>
                  <a:gd name="connsiteY67" fmla="*/ 787400 h 5264273"/>
                  <a:gd name="connsiteX68" fmla="*/ 4882337 w 8793939"/>
                  <a:gd name="connsiteY68" fmla="*/ 840581 h 5264273"/>
                  <a:gd name="connsiteX69" fmla="*/ 4755339 w 8793939"/>
                  <a:gd name="connsiteY69" fmla="*/ 843755 h 5264273"/>
                  <a:gd name="connsiteX70" fmla="*/ 4656119 w 8793939"/>
                  <a:gd name="connsiteY70" fmla="*/ 825500 h 5264273"/>
                  <a:gd name="connsiteX71" fmla="*/ 4588652 w 8793939"/>
                  <a:gd name="connsiteY71" fmla="*/ 808037 h 5264273"/>
                  <a:gd name="connsiteX72" fmla="*/ 4400533 w 8793939"/>
                  <a:gd name="connsiteY72" fmla="*/ 803274 h 5264273"/>
                  <a:gd name="connsiteX73" fmla="*/ 4251305 w 8793939"/>
                  <a:gd name="connsiteY73" fmla="*/ 783431 h 5264273"/>
                  <a:gd name="connsiteX74" fmla="*/ 4098112 w 8793939"/>
                  <a:gd name="connsiteY74" fmla="*/ 736600 h 5264273"/>
                  <a:gd name="connsiteX75" fmla="*/ 3939362 w 8793939"/>
                  <a:gd name="connsiteY75" fmla="*/ 742950 h 5264273"/>
                  <a:gd name="connsiteX76" fmla="*/ 3609162 w 8793939"/>
                  <a:gd name="connsiteY76" fmla="*/ 780256 h 5264273"/>
                  <a:gd name="connsiteX77" fmla="*/ 3543283 w 8793939"/>
                  <a:gd name="connsiteY77" fmla="*/ 786605 h 5264273"/>
                  <a:gd name="connsiteX78" fmla="*/ 3482162 w 8793939"/>
                  <a:gd name="connsiteY78" fmla="*/ 768350 h 5264273"/>
                  <a:gd name="connsiteX79" fmla="*/ 3482162 w 8793939"/>
                  <a:gd name="connsiteY79" fmla="*/ 768350 h 5264273"/>
                  <a:gd name="connsiteX80" fmla="*/ 3431364 w 8793939"/>
                  <a:gd name="connsiteY80" fmla="*/ 758030 h 5264273"/>
                  <a:gd name="connsiteX81" fmla="*/ 3317062 w 8793939"/>
                  <a:gd name="connsiteY81" fmla="*/ 819150 h 5264273"/>
                  <a:gd name="connsiteX82" fmla="*/ 3317062 w 8793939"/>
                  <a:gd name="connsiteY82" fmla="*/ 819150 h 5264273"/>
                  <a:gd name="connsiteX83" fmla="*/ 3234512 w 8793939"/>
                  <a:gd name="connsiteY83" fmla="*/ 855662 h 5264273"/>
                  <a:gd name="connsiteX84" fmla="*/ 3018612 w 8793939"/>
                  <a:gd name="connsiteY84" fmla="*/ 819150 h 5264273"/>
                  <a:gd name="connsiteX85" fmla="*/ 2862245 w 8793939"/>
                  <a:gd name="connsiteY85" fmla="*/ 777080 h 5264273"/>
                  <a:gd name="connsiteX86" fmla="*/ 2754294 w 8793939"/>
                  <a:gd name="connsiteY86" fmla="*/ 754063 h 5264273"/>
                  <a:gd name="connsiteX87" fmla="*/ 2663806 w 8793939"/>
                  <a:gd name="connsiteY87" fmla="*/ 707231 h 5264273"/>
                  <a:gd name="connsiteX88" fmla="*/ 2537599 w 8793939"/>
                  <a:gd name="connsiteY88" fmla="*/ 539750 h 5264273"/>
                  <a:gd name="connsiteX89" fmla="*/ 2479656 w 8793939"/>
                  <a:gd name="connsiteY89" fmla="*/ 450851 h 5264273"/>
                  <a:gd name="connsiteX90" fmla="*/ 2345512 w 8793939"/>
                  <a:gd name="connsiteY90" fmla="*/ 387350 h 5264273"/>
                  <a:gd name="connsiteX91" fmla="*/ 2262962 w 8793939"/>
                  <a:gd name="connsiteY91" fmla="*/ 330200 h 5264273"/>
                  <a:gd name="connsiteX92" fmla="*/ 2074050 w 8793939"/>
                  <a:gd name="connsiteY92" fmla="*/ 269875 h 5264273"/>
                  <a:gd name="connsiteX93" fmla="*/ 1993086 w 8793939"/>
                  <a:gd name="connsiteY93" fmla="*/ 223838 h 5264273"/>
                  <a:gd name="connsiteX94" fmla="*/ 1907362 w 8793939"/>
                  <a:gd name="connsiteY94" fmla="*/ 95250 h 5264273"/>
                  <a:gd name="connsiteX95" fmla="*/ 1723212 w 8793939"/>
                  <a:gd name="connsiteY95" fmla="*/ 0 h 5264273"/>
                  <a:gd name="connsiteX0" fmla="*/ 1723212 w 8793939"/>
                  <a:gd name="connsiteY0" fmla="*/ 0 h 5264273"/>
                  <a:gd name="connsiteX1" fmla="*/ 1700195 w 8793939"/>
                  <a:gd name="connsiteY1" fmla="*/ 46037 h 5264273"/>
                  <a:gd name="connsiteX2" fmla="*/ 1601768 w 8793939"/>
                  <a:gd name="connsiteY2" fmla="*/ 58738 h 5264273"/>
                  <a:gd name="connsiteX3" fmla="*/ 1456512 w 8793939"/>
                  <a:gd name="connsiteY3" fmla="*/ 76200 h 5264273"/>
                  <a:gd name="connsiteX4" fmla="*/ 1354912 w 8793939"/>
                  <a:gd name="connsiteY4" fmla="*/ 101600 h 5264273"/>
                  <a:gd name="connsiteX5" fmla="*/ 1145362 w 8793939"/>
                  <a:gd name="connsiteY5" fmla="*/ 165100 h 5264273"/>
                  <a:gd name="connsiteX6" fmla="*/ 796112 w 8793939"/>
                  <a:gd name="connsiteY6" fmla="*/ 361950 h 5264273"/>
                  <a:gd name="connsiteX7" fmla="*/ 650062 w 8793939"/>
                  <a:gd name="connsiteY7" fmla="*/ 419100 h 5264273"/>
                  <a:gd name="connsiteX8" fmla="*/ 497662 w 8793939"/>
                  <a:gd name="connsiteY8" fmla="*/ 482600 h 5264273"/>
                  <a:gd name="connsiteX9" fmla="*/ 440512 w 8793939"/>
                  <a:gd name="connsiteY9" fmla="*/ 520700 h 5264273"/>
                  <a:gd name="connsiteX10" fmla="*/ 446862 w 8793939"/>
                  <a:gd name="connsiteY10" fmla="*/ 520700 h 5264273"/>
                  <a:gd name="connsiteX11" fmla="*/ 221437 w 8793939"/>
                  <a:gd name="connsiteY11" fmla="*/ 679450 h 5264273"/>
                  <a:gd name="connsiteX12" fmla="*/ 116664 w 8793939"/>
                  <a:gd name="connsiteY12" fmla="*/ 812800 h 5264273"/>
                  <a:gd name="connsiteX13" fmla="*/ 40462 w 8793939"/>
                  <a:gd name="connsiteY13" fmla="*/ 952500 h 5264273"/>
                  <a:gd name="connsiteX14" fmla="*/ 2364 w 8793939"/>
                  <a:gd name="connsiteY14" fmla="*/ 1155700 h 5264273"/>
                  <a:gd name="connsiteX15" fmla="*/ 208737 w 8793939"/>
                  <a:gd name="connsiteY15" fmla="*/ 1473200 h 5264273"/>
                  <a:gd name="connsiteX16" fmla="*/ 459562 w 8793939"/>
                  <a:gd name="connsiteY16" fmla="*/ 1606550 h 5264273"/>
                  <a:gd name="connsiteX17" fmla="*/ 719912 w 8793939"/>
                  <a:gd name="connsiteY17" fmla="*/ 1771650 h 5264273"/>
                  <a:gd name="connsiteX18" fmla="*/ 802462 w 8793939"/>
                  <a:gd name="connsiteY18" fmla="*/ 1885950 h 5264273"/>
                  <a:gd name="connsiteX19" fmla="*/ 929462 w 8793939"/>
                  <a:gd name="connsiteY19" fmla="*/ 1987550 h 5264273"/>
                  <a:gd name="connsiteX20" fmla="*/ 1139012 w 8793939"/>
                  <a:gd name="connsiteY20" fmla="*/ 2076450 h 5264273"/>
                  <a:gd name="connsiteX21" fmla="*/ 1412062 w 8793939"/>
                  <a:gd name="connsiteY21" fmla="*/ 2178050 h 5264273"/>
                  <a:gd name="connsiteX22" fmla="*/ 1558112 w 8793939"/>
                  <a:gd name="connsiteY22" fmla="*/ 2286000 h 5264273"/>
                  <a:gd name="connsiteX23" fmla="*/ 1704162 w 8793939"/>
                  <a:gd name="connsiteY23" fmla="*/ 2419350 h 5264273"/>
                  <a:gd name="connsiteX24" fmla="*/ 1901012 w 8793939"/>
                  <a:gd name="connsiteY24" fmla="*/ 2755900 h 5264273"/>
                  <a:gd name="connsiteX25" fmla="*/ 2059762 w 8793939"/>
                  <a:gd name="connsiteY25" fmla="*/ 2984500 h 5264273"/>
                  <a:gd name="connsiteX26" fmla="*/ 2364562 w 8793939"/>
                  <a:gd name="connsiteY26" fmla="*/ 3251200 h 5264273"/>
                  <a:gd name="connsiteX27" fmla="*/ 2612212 w 8793939"/>
                  <a:gd name="connsiteY27" fmla="*/ 3429000 h 5264273"/>
                  <a:gd name="connsiteX28" fmla="*/ 3063062 w 8793939"/>
                  <a:gd name="connsiteY28" fmla="*/ 3638550 h 5264273"/>
                  <a:gd name="connsiteX29" fmla="*/ 3412312 w 8793939"/>
                  <a:gd name="connsiteY29" fmla="*/ 3867150 h 5264273"/>
                  <a:gd name="connsiteX30" fmla="*/ 3356978 w 8793939"/>
                  <a:gd name="connsiteY30" fmla="*/ 4402818 h 5264273"/>
                  <a:gd name="connsiteX31" fmla="*/ 3594196 w 8793939"/>
                  <a:gd name="connsiteY31" fmla="*/ 4606471 h 5264273"/>
                  <a:gd name="connsiteX32" fmla="*/ 3682189 w 8793939"/>
                  <a:gd name="connsiteY32" fmla="*/ 5260520 h 5264273"/>
                  <a:gd name="connsiteX33" fmla="*/ 6660339 w 8793939"/>
                  <a:gd name="connsiteY33" fmla="*/ 4660900 h 5264273"/>
                  <a:gd name="connsiteX34" fmla="*/ 7622364 w 8793939"/>
                  <a:gd name="connsiteY34" fmla="*/ 4194174 h 5264273"/>
                  <a:gd name="connsiteX35" fmla="*/ 8793939 w 8793939"/>
                  <a:gd name="connsiteY35" fmla="*/ 3489324 h 5264273"/>
                  <a:gd name="connsiteX36" fmla="*/ 8574864 w 8793939"/>
                  <a:gd name="connsiteY36" fmla="*/ 3289299 h 5264273"/>
                  <a:gd name="connsiteX37" fmla="*/ 8279589 w 8793939"/>
                  <a:gd name="connsiteY37" fmla="*/ 3194049 h 5264273"/>
                  <a:gd name="connsiteX38" fmla="*/ 7955739 w 8793939"/>
                  <a:gd name="connsiteY38" fmla="*/ 2974974 h 5264273"/>
                  <a:gd name="connsiteX39" fmla="*/ 7717614 w 8793939"/>
                  <a:gd name="connsiteY39" fmla="*/ 2860674 h 5264273"/>
                  <a:gd name="connsiteX40" fmla="*/ 7384239 w 8793939"/>
                  <a:gd name="connsiteY40" fmla="*/ 2689224 h 5264273"/>
                  <a:gd name="connsiteX41" fmla="*/ 7127064 w 8793939"/>
                  <a:gd name="connsiteY41" fmla="*/ 2555874 h 5264273"/>
                  <a:gd name="connsiteX42" fmla="*/ 6955614 w 8793939"/>
                  <a:gd name="connsiteY42" fmla="*/ 2508249 h 5264273"/>
                  <a:gd name="connsiteX43" fmla="*/ 6907989 w 8793939"/>
                  <a:gd name="connsiteY43" fmla="*/ 2403474 h 5264273"/>
                  <a:gd name="connsiteX44" fmla="*/ 6765112 w 8793939"/>
                  <a:gd name="connsiteY44" fmla="*/ 2254250 h 5264273"/>
                  <a:gd name="connsiteX45" fmla="*/ 6701612 w 8793939"/>
                  <a:gd name="connsiteY45" fmla="*/ 2114550 h 5264273"/>
                  <a:gd name="connsiteX46" fmla="*/ 6682562 w 8793939"/>
                  <a:gd name="connsiteY46" fmla="*/ 2032000 h 5264273"/>
                  <a:gd name="connsiteX47" fmla="*/ 6600012 w 8793939"/>
                  <a:gd name="connsiteY47" fmla="*/ 1949450 h 5264273"/>
                  <a:gd name="connsiteX48" fmla="*/ 6542862 w 8793939"/>
                  <a:gd name="connsiteY48" fmla="*/ 1854200 h 5264273"/>
                  <a:gd name="connsiteX49" fmla="*/ 6542862 w 8793939"/>
                  <a:gd name="connsiteY49" fmla="*/ 1816100 h 5264273"/>
                  <a:gd name="connsiteX50" fmla="*/ 6612712 w 8793939"/>
                  <a:gd name="connsiteY50" fmla="*/ 1771650 h 5264273"/>
                  <a:gd name="connsiteX51" fmla="*/ 6676212 w 8793939"/>
                  <a:gd name="connsiteY51" fmla="*/ 1727200 h 5264273"/>
                  <a:gd name="connsiteX52" fmla="*/ 6676212 w 8793939"/>
                  <a:gd name="connsiteY52" fmla="*/ 1676400 h 5264273"/>
                  <a:gd name="connsiteX53" fmla="*/ 6466662 w 8793939"/>
                  <a:gd name="connsiteY53" fmla="*/ 1574800 h 5264273"/>
                  <a:gd name="connsiteX54" fmla="*/ 6358712 w 8793939"/>
                  <a:gd name="connsiteY54" fmla="*/ 1492250 h 5264273"/>
                  <a:gd name="connsiteX55" fmla="*/ 6244412 w 8793939"/>
                  <a:gd name="connsiteY55" fmla="*/ 1435100 h 5264273"/>
                  <a:gd name="connsiteX56" fmla="*/ 6219012 w 8793939"/>
                  <a:gd name="connsiteY56" fmla="*/ 1384300 h 5264273"/>
                  <a:gd name="connsiteX57" fmla="*/ 6098362 w 8793939"/>
                  <a:gd name="connsiteY57" fmla="*/ 1301750 h 5264273"/>
                  <a:gd name="connsiteX58" fmla="*/ 5933262 w 8793939"/>
                  <a:gd name="connsiteY58" fmla="*/ 1219200 h 5264273"/>
                  <a:gd name="connsiteX59" fmla="*/ 5799912 w 8793939"/>
                  <a:gd name="connsiteY59" fmla="*/ 1117600 h 5264273"/>
                  <a:gd name="connsiteX60" fmla="*/ 5590362 w 8793939"/>
                  <a:gd name="connsiteY60" fmla="*/ 1054100 h 5264273"/>
                  <a:gd name="connsiteX61" fmla="*/ 5533212 w 8793939"/>
                  <a:gd name="connsiteY61" fmla="*/ 952500 h 5264273"/>
                  <a:gd name="connsiteX62" fmla="*/ 5469712 w 8793939"/>
                  <a:gd name="connsiteY62" fmla="*/ 831850 h 5264273"/>
                  <a:gd name="connsiteX63" fmla="*/ 5476062 w 8793939"/>
                  <a:gd name="connsiteY63" fmla="*/ 730250 h 5264273"/>
                  <a:gd name="connsiteX64" fmla="*/ 5444312 w 8793939"/>
                  <a:gd name="connsiteY64" fmla="*/ 666750 h 5264273"/>
                  <a:gd name="connsiteX65" fmla="*/ 5357795 w 8793939"/>
                  <a:gd name="connsiteY65" fmla="*/ 679449 h 5264273"/>
                  <a:gd name="connsiteX66" fmla="*/ 5217302 w 8793939"/>
                  <a:gd name="connsiteY66" fmla="*/ 741362 h 5264273"/>
                  <a:gd name="connsiteX67" fmla="*/ 5044262 w 8793939"/>
                  <a:gd name="connsiteY67" fmla="*/ 787400 h 5264273"/>
                  <a:gd name="connsiteX68" fmla="*/ 4882337 w 8793939"/>
                  <a:gd name="connsiteY68" fmla="*/ 840581 h 5264273"/>
                  <a:gd name="connsiteX69" fmla="*/ 4755339 w 8793939"/>
                  <a:gd name="connsiteY69" fmla="*/ 843755 h 5264273"/>
                  <a:gd name="connsiteX70" fmla="*/ 4656119 w 8793939"/>
                  <a:gd name="connsiteY70" fmla="*/ 825500 h 5264273"/>
                  <a:gd name="connsiteX71" fmla="*/ 4588652 w 8793939"/>
                  <a:gd name="connsiteY71" fmla="*/ 808037 h 5264273"/>
                  <a:gd name="connsiteX72" fmla="*/ 4400533 w 8793939"/>
                  <a:gd name="connsiteY72" fmla="*/ 803274 h 5264273"/>
                  <a:gd name="connsiteX73" fmla="*/ 4251305 w 8793939"/>
                  <a:gd name="connsiteY73" fmla="*/ 783431 h 5264273"/>
                  <a:gd name="connsiteX74" fmla="*/ 4098112 w 8793939"/>
                  <a:gd name="connsiteY74" fmla="*/ 736600 h 5264273"/>
                  <a:gd name="connsiteX75" fmla="*/ 3939362 w 8793939"/>
                  <a:gd name="connsiteY75" fmla="*/ 742950 h 5264273"/>
                  <a:gd name="connsiteX76" fmla="*/ 3609162 w 8793939"/>
                  <a:gd name="connsiteY76" fmla="*/ 780256 h 5264273"/>
                  <a:gd name="connsiteX77" fmla="*/ 3543283 w 8793939"/>
                  <a:gd name="connsiteY77" fmla="*/ 786605 h 5264273"/>
                  <a:gd name="connsiteX78" fmla="*/ 3482162 w 8793939"/>
                  <a:gd name="connsiteY78" fmla="*/ 768350 h 5264273"/>
                  <a:gd name="connsiteX79" fmla="*/ 3482162 w 8793939"/>
                  <a:gd name="connsiteY79" fmla="*/ 768350 h 5264273"/>
                  <a:gd name="connsiteX80" fmla="*/ 3431364 w 8793939"/>
                  <a:gd name="connsiteY80" fmla="*/ 758030 h 5264273"/>
                  <a:gd name="connsiteX81" fmla="*/ 3317062 w 8793939"/>
                  <a:gd name="connsiteY81" fmla="*/ 819150 h 5264273"/>
                  <a:gd name="connsiteX82" fmla="*/ 3317062 w 8793939"/>
                  <a:gd name="connsiteY82" fmla="*/ 819150 h 5264273"/>
                  <a:gd name="connsiteX83" fmla="*/ 3234512 w 8793939"/>
                  <a:gd name="connsiteY83" fmla="*/ 855662 h 5264273"/>
                  <a:gd name="connsiteX84" fmla="*/ 3018612 w 8793939"/>
                  <a:gd name="connsiteY84" fmla="*/ 819150 h 5264273"/>
                  <a:gd name="connsiteX85" fmla="*/ 2862245 w 8793939"/>
                  <a:gd name="connsiteY85" fmla="*/ 777080 h 5264273"/>
                  <a:gd name="connsiteX86" fmla="*/ 2754294 w 8793939"/>
                  <a:gd name="connsiteY86" fmla="*/ 754063 h 5264273"/>
                  <a:gd name="connsiteX87" fmla="*/ 2663806 w 8793939"/>
                  <a:gd name="connsiteY87" fmla="*/ 707231 h 5264273"/>
                  <a:gd name="connsiteX88" fmla="*/ 2537599 w 8793939"/>
                  <a:gd name="connsiteY88" fmla="*/ 539750 h 5264273"/>
                  <a:gd name="connsiteX89" fmla="*/ 2479656 w 8793939"/>
                  <a:gd name="connsiteY89" fmla="*/ 450851 h 5264273"/>
                  <a:gd name="connsiteX90" fmla="*/ 2345512 w 8793939"/>
                  <a:gd name="connsiteY90" fmla="*/ 387350 h 5264273"/>
                  <a:gd name="connsiteX91" fmla="*/ 2262962 w 8793939"/>
                  <a:gd name="connsiteY91" fmla="*/ 330200 h 5264273"/>
                  <a:gd name="connsiteX92" fmla="*/ 2074050 w 8793939"/>
                  <a:gd name="connsiteY92" fmla="*/ 269875 h 5264273"/>
                  <a:gd name="connsiteX93" fmla="*/ 1993086 w 8793939"/>
                  <a:gd name="connsiteY93" fmla="*/ 223838 h 5264273"/>
                  <a:gd name="connsiteX94" fmla="*/ 1907362 w 8793939"/>
                  <a:gd name="connsiteY94" fmla="*/ 95250 h 5264273"/>
                  <a:gd name="connsiteX95" fmla="*/ 1723212 w 8793939"/>
                  <a:gd name="connsiteY95" fmla="*/ 0 h 5264273"/>
                  <a:gd name="connsiteX0" fmla="*/ 1723212 w 8793939"/>
                  <a:gd name="connsiteY0" fmla="*/ 0 h 5264273"/>
                  <a:gd name="connsiteX1" fmla="*/ 1700195 w 8793939"/>
                  <a:gd name="connsiteY1" fmla="*/ 46037 h 5264273"/>
                  <a:gd name="connsiteX2" fmla="*/ 1601768 w 8793939"/>
                  <a:gd name="connsiteY2" fmla="*/ 58738 h 5264273"/>
                  <a:gd name="connsiteX3" fmla="*/ 1456512 w 8793939"/>
                  <a:gd name="connsiteY3" fmla="*/ 76200 h 5264273"/>
                  <a:gd name="connsiteX4" fmla="*/ 1354912 w 8793939"/>
                  <a:gd name="connsiteY4" fmla="*/ 101600 h 5264273"/>
                  <a:gd name="connsiteX5" fmla="*/ 1145362 w 8793939"/>
                  <a:gd name="connsiteY5" fmla="*/ 165100 h 5264273"/>
                  <a:gd name="connsiteX6" fmla="*/ 796112 w 8793939"/>
                  <a:gd name="connsiteY6" fmla="*/ 361950 h 5264273"/>
                  <a:gd name="connsiteX7" fmla="*/ 650062 w 8793939"/>
                  <a:gd name="connsiteY7" fmla="*/ 419100 h 5264273"/>
                  <a:gd name="connsiteX8" fmla="*/ 497662 w 8793939"/>
                  <a:gd name="connsiteY8" fmla="*/ 482600 h 5264273"/>
                  <a:gd name="connsiteX9" fmla="*/ 440512 w 8793939"/>
                  <a:gd name="connsiteY9" fmla="*/ 520700 h 5264273"/>
                  <a:gd name="connsiteX10" fmla="*/ 446862 w 8793939"/>
                  <a:gd name="connsiteY10" fmla="*/ 520700 h 5264273"/>
                  <a:gd name="connsiteX11" fmla="*/ 221437 w 8793939"/>
                  <a:gd name="connsiteY11" fmla="*/ 679450 h 5264273"/>
                  <a:gd name="connsiteX12" fmla="*/ 116664 w 8793939"/>
                  <a:gd name="connsiteY12" fmla="*/ 812800 h 5264273"/>
                  <a:gd name="connsiteX13" fmla="*/ 40462 w 8793939"/>
                  <a:gd name="connsiteY13" fmla="*/ 952500 h 5264273"/>
                  <a:gd name="connsiteX14" fmla="*/ 2364 w 8793939"/>
                  <a:gd name="connsiteY14" fmla="*/ 1155700 h 5264273"/>
                  <a:gd name="connsiteX15" fmla="*/ 208737 w 8793939"/>
                  <a:gd name="connsiteY15" fmla="*/ 1473200 h 5264273"/>
                  <a:gd name="connsiteX16" fmla="*/ 459562 w 8793939"/>
                  <a:gd name="connsiteY16" fmla="*/ 1606550 h 5264273"/>
                  <a:gd name="connsiteX17" fmla="*/ 719912 w 8793939"/>
                  <a:gd name="connsiteY17" fmla="*/ 1771650 h 5264273"/>
                  <a:gd name="connsiteX18" fmla="*/ 802462 w 8793939"/>
                  <a:gd name="connsiteY18" fmla="*/ 1885950 h 5264273"/>
                  <a:gd name="connsiteX19" fmla="*/ 929462 w 8793939"/>
                  <a:gd name="connsiteY19" fmla="*/ 1987550 h 5264273"/>
                  <a:gd name="connsiteX20" fmla="*/ 1139012 w 8793939"/>
                  <a:gd name="connsiteY20" fmla="*/ 2076450 h 5264273"/>
                  <a:gd name="connsiteX21" fmla="*/ 1412062 w 8793939"/>
                  <a:gd name="connsiteY21" fmla="*/ 2178050 h 5264273"/>
                  <a:gd name="connsiteX22" fmla="*/ 1558112 w 8793939"/>
                  <a:gd name="connsiteY22" fmla="*/ 2286000 h 5264273"/>
                  <a:gd name="connsiteX23" fmla="*/ 1704162 w 8793939"/>
                  <a:gd name="connsiteY23" fmla="*/ 2419350 h 5264273"/>
                  <a:gd name="connsiteX24" fmla="*/ 1901012 w 8793939"/>
                  <a:gd name="connsiteY24" fmla="*/ 2755900 h 5264273"/>
                  <a:gd name="connsiteX25" fmla="*/ 2059762 w 8793939"/>
                  <a:gd name="connsiteY25" fmla="*/ 2984500 h 5264273"/>
                  <a:gd name="connsiteX26" fmla="*/ 2364562 w 8793939"/>
                  <a:gd name="connsiteY26" fmla="*/ 3251200 h 5264273"/>
                  <a:gd name="connsiteX27" fmla="*/ 2612212 w 8793939"/>
                  <a:gd name="connsiteY27" fmla="*/ 3429000 h 5264273"/>
                  <a:gd name="connsiteX28" fmla="*/ 3063062 w 8793939"/>
                  <a:gd name="connsiteY28" fmla="*/ 3638550 h 5264273"/>
                  <a:gd name="connsiteX29" fmla="*/ 3092998 w 8793939"/>
                  <a:gd name="connsiteY29" fmla="*/ 4142922 h 5264273"/>
                  <a:gd name="connsiteX30" fmla="*/ 3356978 w 8793939"/>
                  <a:gd name="connsiteY30" fmla="*/ 4402818 h 5264273"/>
                  <a:gd name="connsiteX31" fmla="*/ 3594196 w 8793939"/>
                  <a:gd name="connsiteY31" fmla="*/ 4606471 h 5264273"/>
                  <a:gd name="connsiteX32" fmla="*/ 3682189 w 8793939"/>
                  <a:gd name="connsiteY32" fmla="*/ 5260520 h 5264273"/>
                  <a:gd name="connsiteX33" fmla="*/ 6660339 w 8793939"/>
                  <a:gd name="connsiteY33" fmla="*/ 4660900 h 5264273"/>
                  <a:gd name="connsiteX34" fmla="*/ 7622364 w 8793939"/>
                  <a:gd name="connsiteY34" fmla="*/ 4194174 h 5264273"/>
                  <a:gd name="connsiteX35" fmla="*/ 8793939 w 8793939"/>
                  <a:gd name="connsiteY35" fmla="*/ 3489324 h 5264273"/>
                  <a:gd name="connsiteX36" fmla="*/ 8574864 w 8793939"/>
                  <a:gd name="connsiteY36" fmla="*/ 3289299 h 5264273"/>
                  <a:gd name="connsiteX37" fmla="*/ 8279589 w 8793939"/>
                  <a:gd name="connsiteY37" fmla="*/ 3194049 h 5264273"/>
                  <a:gd name="connsiteX38" fmla="*/ 7955739 w 8793939"/>
                  <a:gd name="connsiteY38" fmla="*/ 2974974 h 5264273"/>
                  <a:gd name="connsiteX39" fmla="*/ 7717614 w 8793939"/>
                  <a:gd name="connsiteY39" fmla="*/ 2860674 h 5264273"/>
                  <a:gd name="connsiteX40" fmla="*/ 7384239 w 8793939"/>
                  <a:gd name="connsiteY40" fmla="*/ 2689224 h 5264273"/>
                  <a:gd name="connsiteX41" fmla="*/ 7127064 w 8793939"/>
                  <a:gd name="connsiteY41" fmla="*/ 2555874 h 5264273"/>
                  <a:gd name="connsiteX42" fmla="*/ 6955614 w 8793939"/>
                  <a:gd name="connsiteY42" fmla="*/ 2508249 h 5264273"/>
                  <a:gd name="connsiteX43" fmla="*/ 6907989 w 8793939"/>
                  <a:gd name="connsiteY43" fmla="*/ 2403474 h 5264273"/>
                  <a:gd name="connsiteX44" fmla="*/ 6765112 w 8793939"/>
                  <a:gd name="connsiteY44" fmla="*/ 2254250 h 5264273"/>
                  <a:gd name="connsiteX45" fmla="*/ 6701612 w 8793939"/>
                  <a:gd name="connsiteY45" fmla="*/ 2114550 h 5264273"/>
                  <a:gd name="connsiteX46" fmla="*/ 6682562 w 8793939"/>
                  <a:gd name="connsiteY46" fmla="*/ 2032000 h 5264273"/>
                  <a:gd name="connsiteX47" fmla="*/ 6600012 w 8793939"/>
                  <a:gd name="connsiteY47" fmla="*/ 1949450 h 5264273"/>
                  <a:gd name="connsiteX48" fmla="*/ 6542862 w 8793939"/>
                  <a:gd name="connsiteY48" fmla="*/ 1854200 h 5264273"/>
                  <a:gd name="connsiteX49" fmla="*/ 6542862 w 8793939"/>
                  <a:gd name="connsiteY49" fmla="*/ 1816100 h 5264273"/>
                  <a:gd name="connsiteX50" fmla="*/ 6612712 w 8793939"/>
                  <a:gd name="connsiteY50" fmla="*/ 1771650 h 5264273"/>
                  <a:gd name="connsiteX51" fmla="*/ 6676212 w 8793939"/>
                  <a:gd name="connsiteY51" fmla="*/ 1727200 h 5264273"/>
                  <a:gd name="connsiteX52" fmla="*/ 6676212 w 8793939"/>
                  <a:gd name="connsiteY52" fmla="*/ 1676400 h 5264273"/>
                  <a:gd name="connsiteX53" fmla="*/ 6466662 w 8793939"/>
                  <a:gd name="connsiteY53" fmla="*/ 1574800 h 5264273"/>
                  <a:gd name="connsiteX54" fmla="*/ 6358712 w 8793939"/>
                  <a:gd name="connsiteY54" fmla="*/ 1492250 h 5264273"/>
                  <a:gd name="connsiteX55" fmla="*/ 6244412 w 8793939"/>
                  <a:gd name="connsiteY55" fmla="*/ 1435100 h 5264273"/>
                  <a:gd name="connsiteX56" fmla="*/ 6219012 w 8793939"/>
                  <a:gd name="connsiteY56" fmla="*/ 1384300 h 5264273"/>
                  <a:gd name="connsiteX57" fmla="*/ 6098362 w 8793939"/>
                  <a:gd name="connsiteY57" fmla="*/ 1301750 h 5264273"/>
                  <a:gd name="connsiteX58" fmla="*/ 5933262 w 8793939"/>
                  <a:gd name="connsiteY58" fmla="*/ 1219200 h 5264273"/>
                  <a:gd name="connsiteX59" fmla="*/ 5799912 w 8793939"/>
                  <a:gd name="connsiteY59" fmla="*/ 1117600 h 5264273"/>
                  <a:gd name="connsiteX60" fmla="*/ 5590362 w 8793939"/>
                  <a:gd name="connsiteY60" fmla="*/ 1054100 h 5264273"/>
                  <a:gd name="connsiteX61" fmla="*/ 5533212 w 8793939"/>
                  <a:gd name="connsiteY61" fmla="*/ 952500 h 5264273"/>
                  <a:gd name="connsiteX62" fmla="*/ 5469712 w 8793939"/>
                  <a:gd name="connsiteY62" fmla="*/ 831850 h 5264273"/>
                  <a:gd name="connsiteX63" fmla="*/ 5476062 w 8793939"/>
                  <a:gd name="connsiteY63" fmla="*/ 730250 h 5264273"/>
                  <a:gd name="connsiteX64" fmla="*/ 5444312 w 8793939"/>
                  <a:gd name="connsiteY64" fmla="*/ 666750 h 5264273"/>
                  <a:gd name="connsiteX65" fmla="*/ 5357795 w 8793939"/>
                  <a:gd name="connsiteY65" fmla="*/ 679449 h 5264273"/>
                  <a:gd name="connsiteX66" fmla="*/ 5217302 w 8793939"/>
                  <a:gd name="connsiteY66" fmla="*/ 741362 h 5264273"/>
                  <a:gd name="connsiteX67" fmla="*/ 5044262 w 8793939"/>
                  <a:gd name="connsiteY67" fmla="*/ 787400 h 5264273"/>
                  <a:gd name="connsiteX68" fmla="*/ 4882337 w 8793939"/>
                  <a:gd name="connsiteY68" fmla="*/ 840581 h 5264273"/>
                  <a:gd name="connsiteX69" fmla="*/ 4755339 w 8793939"/>
                  <a:gd name="connsiteY69" fmla="*/ 843755 h 5264273"/>
                  <a:gd name="connsiteX70" fmla="*/ 4656119 w 8793939"/>
                  <a:gd name="connsiteY70" fmla="*/ 825500 h 5264273"/>
                  <a:gd name="connsiteX71" fmla="*/ 4588652 w 8793939"/>
                  <a:gd name="connsiteY71" fmla="*/ 808037 h 5264273"/>
                  <a:gd name="connsiteX72" fmla="*/ 4400533 w 8793939"/>
                  <a:gd name="connsiteY72" fmla="*/ 803274 h 5264273"/>
                  <a:gd name="connsiteX73" fmla="*/ 4251305 w 8793939"/>
                  <a:gd name="connsiteY73" fmla="*/ 783431 h 5264273"/>
                  <a:gd name="connsiteX74" fmla="*/ 4098112 w 8793939"/>
                  <a:gd name="connsiteY74" fmla="*/ 736600 h 5264273"/>
                  <a:gd name="connsiteX75" fmla="*/ 3939362 w 8793939"/>
                  <a:gd name="connsiteY75" fmla="*/ 742950 h 5264273"/>
                  <a:gd name="connsiteX76" fmla="*/ 3609162 w 8793939"/>
                  <a:gd name="connsiteY76" fmla="*/ 780256 h 5264273"/>
                  <a:gd name="connsiteX77" fmla="*/ 3543283 w 8793939"/>
                  <a:gd name="connsiteY77" fmla="*/ 786605 h 5264273"/>
                  <a:gd name="connsiteX78" fmla="*/ 3482162 w 8793939"/>
                  <a:gd name="connsiteY78" fmla="*/ 768350 h 5264273"/>
                  <a:gd name="connsiteX79" fmla="*/ 3482162 w 8793939"/>
                  <a:gd name="connsiteY79" fmla="*/ 768350 h 5264273"/>
                  <a:gd name="connsiteX80" fmla="*/ 3431364 w 8793939"/>
                  <a:gd name="connsiteY80" fmla="*/ 758030 h 5264273"/>
                  <a:gd name="connsiteX81" fmla="*/ 3317062 w 8793939"/>
                  <a:gd name="connsiteY81" fmla="*/ 819150 h 5264273"/>
                  <a:gd name="connsiteX82" fmla="*/ 3317062 w 8793939"/>
                  <a:gd name="connsiteY82" fmla="*/ 819150 h 5264273"/>
                  <a:gd name="connsiteX83" fmla="*/ 3234512 w 8793939"/>
                  <a:gd name="connsiteY83" fmla="*/ 855662 h 5264273"/>
                  <a:gd name="connsiteX84" fmla="*/ 3018612 w 8793939"/>
                  <a:gd name="connsiteY84" fmla="*/ 819150 h 5264273"/>
                  <a:gd name="connsiteX85" fmla="*/ 2862245 w 8793939"/>
                  <a:gd name="connsiteY85" fmla="*/ 777080 h 5264273"/>
                  <a:gd name="connsiteX86" fmla="*/ 2754294 w 8793939"/>
                  <a:gd name="connsiteY86" fmla="*/ 754063 h 5264273"/>
                  <a:gd name="connsiteX87" fmla="*/ 2663806 w 8793939"/>
                  <a:gd name="connsiteY87" fmla="*/ 707231 h 5264273"/>
                  <a:gd name="connsiteX88" fmla="*/ 2537599 w 8793939"/>
                  <a:gd name="connsiteY88" fmla="*/ 539750 h 5264273"/>
                  <a:gd name="connsiteX89" fmla="*/ 2479656 w 8793939"/>
                  <a:gd name="connsiteY89" fmla="*/ 450851 h 5264273"/>
                  <a:gd name="connsiteX90" fmla="*/ 2345512 w 8793939"/>
                  <a:gd name="connsiteY90" fmla="*/ 387350 h 5264273"/>
                  <a:gd name="connsiteX91" fmla="*/ 2262962 w 8793939"/>
                  <a:gd name="connsiteY91" fmla="*/ 330200 h 5264273"/>
                  <a:gd name="connsiteX92" fmla="*/ 2074050 w 8793939"/>
                  <a:gd name="connsiteY92" fmla="*/ 269875 h 5264273"/>
                  <a:gd name="connsiteX93" fmla="*/ 1993086 w 8793939"/>
                  <a:gd name="connsiteY93" fmla="*/ 223838 h 5264273"/>
                  <a:gd name="connsiteX94" fmla="*/ 1907362 w 8793939"/>
                  <a:gd name="connsiteY94" fmla="*/ 95250 h 5264273"/>
                  <a:gd name="connsiteX95" fmla="*/ 1723212 w 8793939"/>
                  <a:gd name="connsiteY95" fmla="*/ 0 h 5264273"/>
                  <a:gd name="connsiteX0" fmla="*/ 1723212 w 8793939"/>
                  <a:gd name="connsiteY0" fmla="*/ 0 h 5264273"/>
                  <a:gd name="connsiteX1" fmla="*/ 1700195 w 8793939"/>
                  <a:gd name="connsiteY1" fmla="*/ 46037 h 5264273"/>
                  <a:gd name="connsiteX2" fmla="*/ 1601768 w 8793939"/>
                  <a:gd name="connsiteY2" fmla="*/ 58738 h 5264273"/>
                  <a:gd name="connsiteX3" fmla="*/ 1456512 w 8793939"/>
                  <a:gd name="connsiteY3" fmla="*/ 76200 h 5264273"/>
                  <a:gd name="connsiteX4" fmla="*/ 1354912 w 8793939"/>
                  <a:gd name="connsiteY4" fmla="*/ 101600 h 5264273"/>
                  <a:gd name="connsiteX5" fmla="*/ 1145362 w 8793939"/>
                  <a:gd name="connsiteY5" fmla="*/ 165100 h 5264273"/>
                  <a:gd name="connsiteX6" fmla="*/ 796112 w 8793939"/>
                  <a:gd name="connsiteY6" fmla="*/ 361950 h 5264273"/>
                  <a:gd name="connsiteX7" fmla="*/ 650062 w 8793939"/>
                  <a:gd name="connsiteY7" fmla="*/ 419100 h 5264273"/>
                  <a:gd name="connsiteX8" fmla="*/ 497662 w 8793939"/>
                  <a:gd name="connsiteY8" fmla="*/ 482600 h 5264273"/>
                  <a:gd name="connsiteX9" fmla="*/ 440512 w 8793939"/>
                  <a:gd name="connsiteY9" fmla="*/ 520700 h 5264273"/>
                  <a:gd name="connsiteX10" fmla="*/ 446862 w 8793939"/>
                  <a:gd name="connsiteY10" fmla="*/ 520700 h 5264273"/>
                  <a:gd name="connsiteX11" fmla="*/ 221437 w 8793939"/>
                  <a:gd name="connsiteY11" fmla="*/ 679450 h 5264273"/>
                  <a:gd name="connsiteX12" fmla="*/ 116664 w 8793939"/>
                  <a:gd name="connsiteY12" fmla="*/ 812800 h 5264273"/>
                  <a:gd name="connsiteX13" fmla="*/ 40462 w 8793939"/>
                  <a:gd name="connsiteY13" fmla="*/ 952500 h 5264273"/>
                  <a:gd name="connsiteX14" fmla="*/ 2364 w 8793939"/>
                  <a:gd name="connsiteY14" fmla="*/ 1155700 h 5264273"/>
                  <a:gd name="connsiteX15" fmla="*/ 208737 w 8793939"/>
                  <a:gd name="connsiteY15" fmla="*/ 1473200 h 5264273"/>
                  <a:gd name="connsiteX16" fmla="*/ 459562 w 8793939"/>
                  <a:gd name="connsiteY16" fmla="*/ 1606550 h 5264273"/>
                  <a:gd name="connsiteX17" fmla="*/ 719912 w 8793939"/>
                  <a:gd name="connsiteY17" fmla="*/ 1771650 h 5264273"/>
                  <a:gd name="connsiteX18" fmla="*/ 802462 w 8793939"/>
                  <a:gd name="connsiteY18" fmla="*/ 1885950 h 5264273"/>
                  <a:gd name="connsiteX19" fmla="*/ 929462 w 8793939"/>
                  <a:gd name="connsiteY19" fmla="*/ 1987550 h 5264273"/>
                  <a:gd name="connsiteX20" fmla="*/ 1139012 w 8793939"/>
                  <a:gd name="connsiteY20" fmla="*/ 2076450 h 5264273"/>
                  <a:gd name="connsiteX21" fmla="*/ 1412062 w 8793939"/>
                  <a:gd name="connsiteY21" fmla="*/ 2178050 h 5264273"/>
                  <a:gd name="connsiteX22" fmla="*/ 1558112 w 8793939"/>
                  <a:gd name="connsiteY22" fmla="*/ 2286000 h 5264273"/>
                  <a:gd name="connsiteX23" fmla="*/ 1704162 w 8793939"/>
                  <a:gd name="connsiteY23" fmla="*/ 2419350 h 5264273"/>
                  <a:gd name="connsiteX24" fmla="*/ 1901012 w 8793939"/>
                  <a:gd name="connsiteY24" fmla="*/ 2755900 h 5264273"/>
                  <a:gd name="connsiteX25" fmla="*/ 2059762 w 8793939"/>
                  <a:gd name="connsiteY25" fmla="*/ 2984500 h 5264273"/>
                  <a:gd name="connsiteX26" fmla="*/ 2364562 w 8793939"/>
                  <a:gd name="connsiteY26" fmla="*/ 3251200 h 5264273"/>
                  <a:gd name="connsiteX27" fmla="*/ 2612212 w 8793939"/>
                  <a:gd name="connsiteY27" fmla="*/ 3429000 h 5264273"/>
                  <a:gd name="connsiteX28" fmla="*/ 2801805 w 8793939"/>
                  <a:gd name="connsiteY28" fmla="*/ 3856264 h 5264273"/>
                  <a:gd name="connsiteX29" fmla="*/ 3092998 w 8793939"/>
                  <a:gd name="connsiteY29" fmla="*/ 4142922 h 5264273"/>
                  <a:gd name="connsiteX30" fmla="*/ 3356978 w 8793939"/>
                  <a:gd name="connsiteY30" fmla="*/ 4402818 h 5264273"/>
                  <a:gd name="connsiteX31" fmla="*/ 3594196 w 8793939"/>
                  <a:gd name="connsiteY31" fmla="*/ 4606471 h 5264273"/>
                  <a:gd name="connsiteX32" fmla="*/ 3682189 w 8793939"/>
                  <a:gd name="connsiteY32" fmla="*/ 5260520 h 5264273"/>
                  <a:gd name="connsiteX33" fmla="*/ 6660339 w 8793939"/>
                  <a:gd name="connsiteY33" fmla="*/ 4660900 h 5264273"/>
                  <a:gd name="connsiteX34" fmla="*/ 7622364 w 8793939"/>
                  <a:gd name="connsiteY34" fmla="*/ 4194174 h 5264273"/>
                  <a:gd name="connsiteX35" fmla="*/ 8793939 w 8793939"/>
                  <a:gd name="connsiteY35" fmla="*/ 3489324 h 5264273"/>
                  <a:gd name="connsiteX36" fmla="*/ 8574864 w 8793939"/>
                  <a:gd name="connsiteY36" fmla="*/ 3289299 h 5264273"/>
                  <a:gd name="connsiteX37" fmla="*/ 8279589 w 8793939"/>
                  <a:gd name="connsiteY37" fmla="*/ 3194049 h 5264273"/>
                  <a:gd name="connsiteX38" fmla="*/ 7955739 w 8793939"/>
                  <a:gd name="connsiteY38" fmla="*/ 2974974 h 5264273"/>
                  <a:gd name="connsiteX39" fmla="*/ 7717614 w 8793939"/>
                  <a:gd name="connsiteY39" fmla="*/ 2860674 h 5264273"/>
                  <a:gd name="connsiteX40" fmla="*/ 7384239 w 8793939"/>
                  <a:gd name="connsiteY40" fmla="*/ 2689224 h 5264273"/>
                  <a:gd name="connsiteX41" fmla="*/ 7127064 w 8793939"/>
                  <a:gd name="connsiteY41" fmla="*/ 2555874 h 5264273"/>
                  <a:gd name="connsiteX42" fmla="*/ 6955614 w 8793939"/>
                  <a:gd name="connsiteY42" fmla="*/ 2508249 h 5264273"/>
                  <a:gd name="connsiteX43" fmla="*/ 6907989 w 8793939"/>
                  <a:gd name="connsiteY43" fmla="*/ 2403474 h 5264273"/>
                  <a:gd name="connsiteX44" fmla="*/ 6765112 w 8793939"/>
                  <a:gd name="connsiteY44" fmla="*/ 2254250 h 5264273"/>
                  <a:gd name="connsiteX45" fmla="*/ 6701612 w 8793939"/>
                  <a:gd name="connsiteY45" fmla="*/ 2114550 h 5264273"/>
                  <a:gd name="connsiteX46" fmla="*/ 6682562 w 8793939"/>
                  <a:gd name="connsiteY46" fmla="*/ 2032000 h 5264273"/>
                  <a:gd name="connsiteX47" fmla="*/ 6600012 w 8793939"/>
                  <a:gd name="connsiteY47" fmla="*/ 1949450 h 5264273"/>
                  <a:gd name="connsiteX48" fmla="*/ 6542862 w 8793939"/>
                  <a:gd name="connsiteY48" fmla="*/ 1854200 h 5264273"/>
                  <a:gd name="connsiteX49" fmla="*/ 6542862 w 8793939"/>
                  <a:gd name="connsiteY49" fmla="*/ 1816100 h 5264273"/>
                  <a:gd name="connsiteX50" fmla="*/ 6612712 w 8793939"/>
                  <a:gd name="connsiteY50" fmla="*/ 1771650 h 5264273"/>
                  <a:gd name="connsiteX51" fmla="*/ 6676212 w 8793939"/>
                  <a:gd name="connsiteY51" fmla="*/ 1727200 h 5264273"/>
                  <a:gd name="connsiteX52" fmla="*/ 6676212 w 8793939"/>
                  <a:gd name="connsiteY52" fmla="*/ 1676400 h 5264273"/>
                  <a:gd name="connsiteX53" fmla="*/ 6466662 w 8793939"/>
                  <a:gd name="connsiteY53" fmla="*/ 1574800 h 5264273"/>
                  <a:gd name="connsiteX54" fmla="*/ 6358712 w 8793939"/>
                  <a:gd name="connsiteY54" fmla="*/ 1492250 h 5264273"/>
                  <a:gd name="connsiteX55" fmla="*/ 6244412 w 8793939"/>
                  <a:gd name="connsiteY55" fmla="*/ 1435100 h 5264273"/>
                  <a:gd name="connsiteX56" fmla="*/ 6219012 w 8793939"/>
                  <a:gd name="connsiteY56" fmla="*/ 1384300 h 5264273"/>
                  <a:gd name="connsiteX57" fmla="*/ 6098362 w 8793939"/>
                  <a:gd name="connsiteY57" fmla="*/ 1301750 h 5264273"/>
                  <a:gd name="connsiteX58" fmla="*/ 5933262 w 8793939"/>
                  <a:gd name="connsiteY58" fmla="*/ 1219200 h 5264273"/>
                  <a:gd name="connsiteX59" fmla="*/ 5799912 w 8793939"/>
                  <a:gd name="connsiteY59" fmla="*/ 1117600 h 5264273"/>
                  <a:gd name="connsiteX60" fmla="*/ 5590362 w 8793939"/>
                  <a:gd name="connsiteY60" fmla="*/ 1054100 h 5264273"/>
                  <a:gd name="connsiteX61" fmla="*/ 5533212 w 8793939"/>
                  <a:gd name="connsiteY61" fmla="*/ 952500 h 5264273"/>
                  <a:gd name="connsiteX62" fmla="*/ 5469712 w 8793939"/>
                  <a:gd name="connsiteY62" fmla="*/ 831850 h 5264273"/>
                  <a:gd name="connsiteX63" fmla="*/ 5476062 w 8793939"/>
                  <a:gd name="connsiteY63" fmla="*/ 730250 h 5264273"/>
                  <a:gd name="connsiteX64" fmla="*/ 5444312 w 8793939"/>
                  <a:gd name="connsiteY64" fmla="*/ 666750 h 5264273"/>
                  <a:gd name="connsiteX65" fmla="*/ 5357795 w 8793939"/>
                  <a:gd name="connsiteY65" fmla="*/ 679449 h 5264273"/>
                  <a:gd name="connsiteX66" fmla="*/ 5217302 w 8793939"/>
                  <a:gd name="connsiteY66" fmla="*/ 741362 h 5264273"/>
                  <a:gd name="connsiteX67" fmla="*/ 5044262 w 8793939"/>
                  <a:gd name="connsiteY67" fmla="*/ 787400 h 5264273"/>
                  <a:gd name="connsiteX68" fmla="*/ 4882337 w 8793939"/>
                  <a:gd name="connsiteY68" fmla="*/ 840581 h 5264273"/>
                  <a:gd name="connsiteX69" fmla="*/ 4755339 w 8793939"/>
                  <a:gd name="connsiteY69" fmla="*/ 843755 h 5264273"/>
                  <a:gd name="connsiteX70" fmla="*/ 4656119 w 8793939"/>
                  <a:gd name="connsiteY70" fmla="*/ 825500 h 5264273"/>
                  <a:gd name="connsiteX71" fmla="*/ 4588652 w 8793939"/>
                  <a:gd name="connsiteY71" fmla="*/ 808037 h 5264273"/>
                  <a:gd name="connsiteX72" fmla="*/ 4400533 w 8793939"/>
                  <a:gd name="connsiteY72" fmla="*/ 803274 h 5264273"/>
                  <a:gd name="connsiteX73" fmla="*/ 4251305 w 8793939"/>
                  <a:gd name="connsiteY73" fmla="*/ 783431 h 5264273"/>
                  <a:gd name="connsiteX74" fmla="*/ 4098112 w 8793939"/>
                  <a:gd name="connsiteY74" fmla="*/ 736600 h 5264273"/>
                  <a:gd name="connsiteX75" fmla="*/ 3939362 w 8793939"/>
                  <a:gd name="connsiteY75" fmla="*/ 742950 h 5264273"/>
                  <a:gd name="connsiteX76" fmla="*/ 3609162 w 8793939"/>
                  <a:gd name="connsiteY76" fmla="*/ 780256 h 5264273"/>
                  <a:gd name="connsiteX77" fmla="*/ 3543283 w 8793939"/>
                  <a:gd name="connsiteY77" fmla="*/ 786605 h 5264273"/>
                  <a:gd name="connsiteX78" fmla="*/ 3482162 w 8793939"/>
                  <a:gd name="connsiteY78" fmla="*/ 768350 h 5264273"/>
                  <a:gd name="connsiteX79" fmla="*/ 3482162 w 8793939"/>
                  <a:gd name="connsiteY79" fmla="*/ 768350 h 5264273"/>
                  <a:gd name="connsiteX80" fmla="*/ 3431364 w 8793939"/>
                  <a:gd name="connsiteY80" fmla="*/ 758030 h 5264273"/>
                  <a:gd name="connsiteX81" fmla="*/ 3317062 w 8793939"/>
                  <a:gd name="connsiteY81" fmla="*/ 819150 h 5264273"/>
                  <a:gd name="connsiteX82" fmla="*/ 3317062 w 8793939"/>
                  <a:gd name="connsiteY82" fmla="*/ 819150 h 5264273"/>
                  <a:gd name="connsiteX83" fmla="*/ 3234512 w 8793939"/>
                  <a:gd name="connsiteY83" fmla="*/ 855662 h 5264273"/>
                  <a:gd name="connsiteX84" fmla="*/ 3018612 w 8793939"/>
                  <a:gd name="connsiteY84" fmla="*/ 819150 h 5264273"/>
                  <a:gd name="connsiteX85" fmla="*/ 2862245 w 8793939"/>
                  <a:gd name="connsiteY85" fmla="*/ 777080 h 5264273"/>
                  <a:gd name="connsiteX86" fmla="*/ 2754294 w 8793939"/>
                  <a:gd name="connsiteY86" fmla="*/ 754063 h 5264273"/>
                  <a:gd name="connsiteX87" fmla="*/ 2663806 w 8793939"/>
                  <a:gd name="connsiteY87" fmla="*/ 707231 h 5264273"/>
                  <a:gd name="connsiteX88" fmla="*/ 2537599 w 8793939"/>
                  <a:gd name="connsiteY88" fmla="*/ 539750 h 5264273"/>
                  <a:gd name="connsiteX89" fmla="*/ 2479656 w 8793939"/>
                  <a:gd name="connsiteY89" fmla="*/ 450851 h 5264273"/>
                  <a:gd name="connsiteX90" fmla="*/ 2345512 w 8793939"/>
                  <a:gd name="connsiteY90" fmla="*/ 387350 h 5264273"/>
                  <a:gd name="connsiteX91" fmla="*/ 2262962 w 8793939"/>
                  <a:gd name="connsiteY91" fmla="*/ 330200 h 5264273"/>
                  <a:gd name="connsiteX92" fmla="*/ 2074050 w 8793939"/>
                  <a:gd name="connsiteY92" fmla="*/ 269875 h 5264273"/>
                  <a:gd name="connsiteX93" fmla="*/ 1993086 w 8793939"/>
                  <a:gd name="connsiteY93" fmla="*/ 223838 h 5264273"/>
                  <a:gd name="connsiteX94" fmla="*/ 1907362 w 8793939"/>
                  <a:gd name="connsiteY94" fmla="*/ 95250 h 5264273"/>
                  <a:gd name="connsiteX95" fmla="*/ 1723212 w 8793939"/>
                  <a:gd name="connsiteY95" fmla="*/ 0 h 5264273"/>
                  <a:gd name="connsiteX0" fmla="*/ 1723212 w 8793939"/>
                  <a:gd name="connsiteY0" fmla="*/ 0 h 5264273"/>
                  <a:gd name="connsiteX1" fmla="*/ 1700195 w 8793939"/>
                  <a:gd name="connsiteY1" fmla="*/ 46037 h 5264273"/>
                  <a:gd name="connsiteX2" fmla="*/ 1601768 w 8793939"/>
                  <a:gd name="connsiteY2" fmla="*/ 58738 h 5264273"/>
                  <a:gd name="connsiteX3" fmla="*/ 1456512 w 8793939"/>
                  <a:gd name="connsiteY3" fmla="*/ 76200 h 5264273"/>
                  <a:gd name="connsiteX4" fmla="*/ 1354912 w 8793939"/>
                  <a:gd name="connsiteY4" fmla="*/ 101600 h 5264273"/>
                  <a:gd name="connsiteX5" fmla="*/ 1145362 w 8793939"/>
                  <a:gd name="connsiteY5" fmla="*/ 165100 h 5264273"/>
                  <a:gd name="connsiteX6" fmla="*/ 796112 w 8793939"/>
                  <a:gd name="connsiteY6" fmla="*/ 361950 h 5264273"/>
                  <a:gd name="connsiteX7" fmla="*/ 650062 w 8793939"/>
                  <a:gd name="connsiteY7" fmla="*/ 419100 h 5264273"/>
                  <a:gd name="connsiteX8" fmla="*/ 497662 w 8793939"/>
                  <a:gd name="connsiteY8" fmla="*/ 482600 h 5264273"/>
                  <a:gd name="connsiteX9" fmla="*/ 440512 w 8793939"/>
                  <a:gd name="connsiteY9" fmla="*/ 520700 h 5264273"/>
                  <a:gd name="connsiteX10" fmla="*/ 446862 w 8793939"/>
                  <a:gd name="connsiteY10" fmla="*/ 520700 h 5264273"/>
                  <a:gd name="connsiteX11" fmla="*/ 221437 w 8793939"/>
                  <a:gd name="connsiteY11" fmla="*/ 679450 h 5264273"/>
                  <a:gd name="connsiteX12" fmla="*/ 116664 w 8793939"/>
                  <a:gd name="connsiteY12" fmla="*/ 812800 h 5264273"/>
                  <a:gd name="connsiteX13" fmla="*/ 40462 w 8793939"/>
                  <a:gd name="connsiteY13" fmla="*/ 952500 h 5264273"/>
                  <a:gd name="connsiteX14" fmla="*/ 2364 w 8793939"/>
                  <a:gd name="connsiteY14" fmla="*/ 1155700 h 5264273"/>
                  <a:gd name="connsiteX15" fmla="*/ 208737 w 8793939"/>
                  <a:gd name="connsiteY15" fmla="*/ 1473200 h 5264273"/>
                  <a:gd name="connsiteX16" fmla="*/ 459562 w 8793939"/>
                  <a:gd name="connsiteY16" fmla="*/ 1606550 h 5264273"/>
                  <a:gd name="connsiteX17" fmla="*/ 719912 w 8793939"/>
                  <a:gd name="connsiteY17" fmla="*/ 1771650 h 5264273"/>
                  <a:gd name="connsiteX18" fmla="*/ 802462 w 8793939"/>
                  <a:gd name="connsiteY18" fmla="*/ 1885950 h 5264273"/>
                  <a:gd name="connsiteX19" fmla="*/ 929462 w 8793939"/>
                  <a:gd name="connsiteY19" fmla="*/ 1987550 h 5264273"/>
                  <a:gd name="connsiteX20" fmla="*/ 1139012 w 8793939"/>
                  <a:gd name="connsiteY20" fmla="*/ 2076450 h 5264273"/>
                  <a:gd name="connsiteX21" fmla="*/ 1412062 w 8793939"/>
                  <a:gd name="connsiteY21" fmla="*/ 2178050 h 5264273"/>
                  <a:gd name="connsiteX22" fmla="*/ 1558112 w 8793939"/>
                  <a:gd name="connsiteY22" fmla="*/ 2286000 h 5264273"/>
                  <a:gd name="connsiteX23" fmla="*/ 1704162 w 8793939"/>
                  <a:gd name="connsiteY23" fmla="*/ 2419350 h 5264273"/>
                  <a:gd name="connsiteX24" fmla="*/ 1901012 w 8793939"/>
                  <a:gd name="connsiteY24" fmla="*/ 2755900 h 5264273"/>
                  <a:gd name="connsiteX25" fmla="*/ 2059762 w 8793939"/>
                  <a:gd name="connsiteY25" fmla="*/ 2984500 h 5264273"/>
                  <a:gd name="connsiteX26" fmla="*/ 2364562 w 8793939"/>
                  <a:gd name="connsiteY26" fmla="*/ 3251200 h 5264273"/>
                  <a:gd name="connsiteX27" fmla="*/ 2394498 w 8793939"/>
                  <a:gd name="connsiteY27" fmla="*/ 3661229 h 5264273"/>
                  <a:gd name="connsiteX28" fmla="*/ 2801805 w 8793939"/>
                  <a:gd name="connsiteY28" fmla="*/ 3856264 h 5264273"/>
                  <a:gd name="connsiteX29" fmla="*/ 3092998 w 8793939"/>
                  <a:gd name="connsiteY29" fmla="*/ 4142922 h 5264273"/>
                  <a:gd name="connsiteX30" fmla="*/ 3356978 w 8793939"/>
                  <a:gd name="connsiteY30" fmla="*/ 4402818 h 5264273"/>
                  <a:gd name="connsiteX31" fmla="*/ 3594196 w 8793939"/>
                  <a:gd name="connsiteY31" fmla="*/ 4606471 h 5264273"/>
                  <a:gd name="connsiteX32" fmla="*/ 3682189 w 8793939"/>
                  <a:gd name="connsiteY32" fmla="*/ 5260520 h 5264273"/>
                  <a:gd name="connsiteX33" fmla="*/ 6660339 w 8793939"/>
                  <a:gd name="connsiteY33" fmla="*/ 4660900 h 5264273"/>
                  <a:gd name="connsiteX34" fmla="*/ 7622364 w 8793939"/>
                  <a:gd name="connsiteY34" fmla="*/ 4194174 h 5264273"/>
                  <a:gd name="connsiteX35" fmla="*/ 8793939 w 8793939"/>
                  <a:gd name="connsiteY35" fmla="*/ 3489324 h 5264273"/>
                  <a:gd name="connsiteX36" fmla="*/ 8574864 w 8793939"/>
                  <a:gd name="connsiteY36" fmla="*/ 3289299 h 5264273"/>
                  <a:gd name="connsiteX37" fmla="*/ 8279589 w 8793939"/>
                  <a:gd name="connsiteY37" fmla="*/ 3194049 h 5264273"/>
                  <a:gd name="connsiteX38" fmla="*/ 7955739 w 8793939"/>
                  <a:gd name="connsiteY38" fmla="*/ 2974974 h 5264273"/>
                  <a:gd name="connsiteX39" fmla="*/ 7717614 w 8793939"/>
                  <a:gd name="connsiteY39" fmla="*/ 2860674 h 5264273"/>
                  <a:gd name="connsiteX40" fmla="*/ 7384239 w 8793939"/>
                  <a:gd name="connsiteY40" fmla="*/ 2689224 h 5264273"/>
                  <a:gd name="connsiteX41" fmla="*/ 7127064 w 8793939"/>
                  <a:gd name="connsiteY41" fmla="*/ 2555874 h 5264273"/>
                  <a:gd name="connsiteX42" fmla="*/ 6955614 w 8793939"/>
                  <a:gd name="connsiteY42" fmla="*/ 2508249 h 5264273"/>
                  <a:gd name="connsiteX43" fmla="*/ 6907989 w 8793939"/>
                  <a:gd name="connsiteY43" fmla="*/ 2403474 h 5264273"/>
                  <a:gd name="connsiteX44" fmla="*/ 6765112 w 8793939"/>
                  <a:gd name="connsiteY44" fmla="*/ 2254250 h 5264273"/>
                  <a:gd name="connsiteX45" fmla="*/ 6701612 w 8793939"/>
                  <a:gd name="connsiteY45" fmla="*/ 2114550 h 5264273"/>
                  <a:gd name="connsiteX46" fmla="*/ 6682562 w 8793939"/>
                  <a:gd name="connsiteY46" fmla="*/ 2032000 h 5264273"/>
                  <a:gd name="connsiteX47" fmla="*/ 6600012 w 8793939"/>
                  <a:gd name="connsiteY47" fmla="*/ 1949450 h 5264273"/>
                  <a:gd name="connsiteX48" fmla="*/ 6542862 w 8793939"/>
                  <a:gd name="connsiteY48" fmla="*/ 1854200 h 5264273"/>
                  <a:gd name="connsiteX49" fmla="*/ 6542862 w 8793939"/>
                  <a:gd name="connsiteY49" fmla="*/ 1816100 h 5264273"/>
                  <a:gd name="connsiteX50" fmla="*/ 6612712 w 8793939"/>
                  <a:gd name="connsiteY50" fmla="*/ 1771650 h 5264273"/>
                  <a:gd name="connsiteX51" fmla="*/ 6676212 w 8793939"/>
                  <a:gd name="connsiteY51" fmla="*/ 1727200 h 5264273"/>
                  <a:gd name="connsiteX52" fmla="*/ 6676212 w 8793939"/>
                  <a:gd name="connsiteY52" fmla="*/ 1676400 h 5264273"/>
                  <a:gd name="connsiteX53" fmla="*/ 6466662 w 8793939"/>
                  <a:gd name="connsiteY53" fmla="*/ 1574800 h 5264273"/>
                  <a:gd name="connsiteX54" fmla="*/ 6358712 w 8793939"/>
                  <a:gd name="connsiteY54" fmla="*/ 1492250 h 5264273"/>
                  <a:gd name="connsiteX55" fmla="*/ 6244412 w 8793939"/>
                  <a:gd name="connsiteY55" fmla="*/ 1435100 h 5264273"/>
                  <a:gd name="connsiteX56" fmla="*/ 6219012 w 8793939"/>
                  <a:gd name="connsiteY56" fmla="*/ 1384300 h 5264273"/>
                  <a:gd name="connsiteX57" fmla="*/ 6098362 w 8793939"/>
                  <a:gd name="connsiteY57" fmla="*/ 1301750 h 5264273"/>
                  <a:gd name="connsiteX58" fmla="*/ 5933262 w 8793939"/>
                  <a:gd name="connsiteY58" fmla="*/ 1219200 h 5264273"/>
                  <a:gd name="connsiteX59" fmla="*/ 5799912 w 8793939"/>
                  <a:gd name="connsiteY59" fmla="*/ 1117600 h 5264273"/>
                  <a:gd name="connsiteX60" fmla="*/ 5590362 w 8793939"/>
                  <a:gd name="connsiteY60" fmla="*/ 1054100 h 5264273"/>
                  <a:gd name="connsiteX61" fmla="*/ 5533212 w 8793939"/>
                  <a:gd name="connsiteY61" fmla="*/ 952500 h 5264273"/>
                  <a:gd name="connsiteX62" fmla="*/ 5469712 w 8793939"/>
                  <a:gd name="connsiteY62" fmla="*/ 831850 h 5264273"/>
                  <a:gd name="connsiteX63" fmla="*/ 5476062 w 8793939"/>
                  <a:gd name="connsiteY63" fmla="*/ 730250 h 5264273"/>
                  <a:gd name="connsiteX64" fmla="*/ 5444312 w 8793939"/>
                  <a:gd name="connsiteY64" fmla="*/ 666750 h 5264273"/>
                  <a:gd name="connsiteX65" fmla="*/ 5357795 w 8793939"/>
                  <a:gd name="connsiteY65" fmla="*/ 679449 h 5264273"/>
                  <a:gd name="connsiteX66" fmla="*/ 5217302 w 8793939"/>
                  <a:gd name="connsiteY66" fmla="*/ 741362 h 5264273"/>
                  <a:gd name="connsiteX67" fmla="*/ 5044262 w 8793939"/>
                  <a:gd name="connsiteY67" fmla="*/ 787400 h 5264273"/>
                  <a:gd name="connsiteX68" fmla="*/ 4882337 w 8793939"/>
                  <a:gd name="connsiteY68" fmla="*/ 840581 h 5264273"/>
                  <a:gd name="connsiteX69" fmla="*/ 4755339 w 8793939"/>
                  <a:gd name="connsiteY69" fmla="*/ 843755 h 5264273"/>
                  <a:gd name="connsiteX70" fmla="*/ 4656119 w 8793939"/>
                  <a:gd name="connsiteY70" fmla="*/ 825500 h 5264273"/>
                  <a:gd name="connsiteX71" fmla="*/ 4588652 w 8793939"/>
                  <a:gd name="connsiteY71" fmla="*/ 808037 h 5264273"/>
                  <a:gd name="connsiteX72" fmla="*/ 4400533 w 8793939"/>
                  <a:gd name="connsiteY72" fmla="*/ 803274 h 5264273"/>
                  <a:gd name="connsiteX73" fmla="*/ 4251305 w 8793939"/>
                  <a:gd name="connsiteY73" fmla="*/ 783431 h 5264273"/>
                  <a:gd name="connsiteX74" fmla="*/ 4098112 w 8793939"/>
                  <a:gd name="connsiteY74" fmla="*/ 736600 h 5264273"/>
                  <a:gd name="connsiteX75" fmla="*/ 3939362 w 8793939"/>
                  <a:gd name="connsiteY75" fmla="*/ 742950 h 5264273"/>
                  <a:gd name="connsiteX76" fmla="*/ 3609162 w 8793939"/>
                  <a:gd name="connsiteY76" fmla="*/ 780256 h 5264273"/>
                  <a:gd name="connsiteX77" fmla="*/ 3543283 w 8793939"/>
                  <a:gd name="connsiteY77" fmla="*/ 786605 h 5264273"/>
                  <a:gd name="connsiteX78" fmla="*/ 3482162 w 8793939"/>
                  <a:gd name="connsiteY78" fmla="*/ 768350 h 5264273"/>
                  <a:gd name="connsiteX79" fmla="*/ 3482162 w 8793939"/>
                  <a:gd name="connsiteY79" fmla="*/ 768350 h 5264273"/>
                  <a:gd name="connsiteX80" fmla="*/ 3431364 w 8793939"/>
                  <a:gd name="connsiteY80" fmla="*/ 758030 h 5264273"/>
                  <a:gd name="connsiteX81" fmla="*/ 3317062 w 8793939"/>
                  <a:gd name="connsiteY81" fmla="*/ 819150 h 5264273"/>
                  <a:gd name="connsiteX82" fmla="*/ 3317062 w 8793939"/>
                  <a:gd name="connsiteY82" fmla="*/ 819150 h 5264273"/>
                  <a:gd name="connsiteX83" fmla="*/ 3234512 w 8793939"/>
                  <a:gd name="connsiteY83" fmla="*/ 855662 h 5264273"/>
                  <a:gd name="connsiteX84" fmla="*/ 3018612 w 8793939"/>
                  <a:gd name="connsiteY84" fmla="*/ 819150 h 5264273"/>
                  <a:gd name="connsiteX85" fmla="*/ 2862245 w 8793939"/>
                  <a:gd name="connsiteY85" fmla="*/ 777080 h 5264273"/>
                  <a:gd name="connsiteX86" fmla="*/ 2754294 w 8793939"/>
                  <a:gd name="connsiteY86" fmla="*/ 754063 h 5264273"/>
                  <a:gd name="connsiteX87" fmla="*/ 2663806 w 8793939"/>
                  <a:gd name="connsiteY87" fmla="*/ 707231 h 5264273"/>
                  <a:gd name="connsiteX88" fmla="*/ 2537599 w 8793939"/>
                  <a:gd name="connsiteY88" fmla="*/ 539750 h 5264273"/>
                  <a:gd name="connsiteX89" fmla="*/ 2479656 w 8793939"/>
                  <a:gd name="connsiteY89" fmla="*/ 450851 h 5264273"/>
                  <a:gd name="connsiteX90" fmla="*/ 2345512 w 8793939"/>
                  <a:gd name="connsiteY90" fmla="*/ 387350 h 5264273"/>
                  <a:gd name="connsiteX91" fmla="*/ 2262962 w 8793939"/>
                  <a:gd name="connsiteY91" fmla="*/ 330200 h 5264273"/>
                  <a:gd name="connsiteX92" fmla="*/ 2074050 w 8793939"/>
                  <a:gd name="connsiteY92" fmla="*/ 269875 h 5264273"/>
                  <a:gd name="connsiteX93" fmla="*/ 1993086 w 8793939"/>
                  <a:gd name="connsiteY93" fmla="*/ 223838 h 5264273"/>
                  <a:gd name="connsiteX94" fmla="*/ 1907362 w 8793939"/>
                  <a:gd name="connsiteY94" fmla="*/ 95250 h 5264273"/>
                  <a:gd name="connsiteX95" fmla="*/ 1723212 w 8793939"/>
                  <a:gd name="connsiteY95" fmla="*/ 0 h 5264273"/>
                  <a:gd name="connsiteX0" fmla="*/ 1723212 w 8793939"/>
                  <a:gd name="connsiteY0" fmla="*/ 0 h 5264273"/>
                  <a:gd name="connsiteX1" fmla="*/ 1700195 w 8793939"/>
                  <a:gd name="connsiteY1" fmla="*/ 46037 h 5264273"/>
                  <a:gd name="connsiteX2" fmla="*/ 1601768 w 8793939"/>
                  <a:gd name="connsiteY2" fmla="*/ 58738 h 5264273"/>
                  <a:gd name="connsiteX3" fmla="*/ 1456512 w 8793939"/>
                  <a:gd name="connsiteY3" fmla="*/ 76200 h 5264273"/>
                  <a:gd name="connsiteX4" fmla="*/ 1354912 w 8793939"/>
                  <a:gd name="connsiteY4" fmla="*/ 101600 h 5264273"/>
                  <a:gd name="connsiteX5" fmla="*/ 1145362 w 8793939"/>
                  <a:gd name="connsiteY5" fmla="*/ 165100 h 5264273"/>
                  <a:gd name="connsiteX6" fmla="*/ 796112 w 8793939"/>
                  <a:gd name="connsiteY6" fmla="*/ 361950 h 5264273"/>
                  <a:gd name="connsiteX7" fmla="*/ 650062 w 8793939"/>
                  <a:gd name="connsiteY7" fmla="*/ 419100 h 5264273"/>
                  <a:gd name="connsiteX8" fmla="*/ 497662 w 8793939"/>
                  <a:gd name="connsiteY8" fmla="*/ 482600 h 5264273"/>
                  <a:gd name="connsiteX9" fmla="*/ 440512 w 8793939"/>
                  <a:gd name="connsiteY9" fmla="*/ 520700 h 5264273"/>
                  <a:gd name="connsiteX10" fmla="*/ 446862 w 8793939"/>
                  <a:gd name="connsiteY10" fmla="*/ 520700 h 5264273"/>
                  <a:gd name="connsiteX11" fmla="*/ 221437 w 8793939"/>
                  <a:gd name="connsiteY11" fmla="*/ 679450 h 5264273"/>
                  <a:gd name="connsiteX12" fmla="*/ 116664 w 8793939"/>
                  <a:gd name="connsiteY12" fmla="*/ 812800 h 5264273"/>
                  <a:gd name="connsiteX13" fmla="*/ 40462 w 8793939"/>
                  <a:gd name="connsiteY13" fmla="*/ 952500 h 5264273"/>
                  <a:gd name="connsiteX14" fmla="*/ 2364 w 8793939"/>
                  <a:gd name="connsiteY14" fmla="*/ 1155700 h 5264273"/>
                  <a:gd name="connsiteX15" fmla="*/ 208737 w 8793939"/>
                  <a:gd name="connsiteY15" fmla="*/ 1473200 h 5264273"/>
                  <a:gd name="connsiteX16" fmla="*/ 459562 w 8793939"/>
                  <a:gd name="connsiteY16" fmla="*/ 1606550 h 5264273"/>
                  <a:gd name="connsiteX17" fmla="*/ 719912 w 8793939"/>
                  <a:gd name="connsiteY17" fmla="*/ 1771650 h 5264273"/>
                  <a:gd name="connsiteX18" fmla="*/ 802462 w 8793939"/>
                  <a:gd name="connsiteY18" fmla="*/ 1885950 h 5264273"/>
                  <a:gd name="connsiteX19" fmla="*/ 929462 w 8793939"/>
                  <a:gd name="connsiteY19" fmla="*/ 1987550 h 5264273"/>
                  <a:gd name="connsiteX20" fmla="*/ 1139012 w 8793939"/>
                  <a:gd name="connsiteY20" fmla="*/ 2076450 h 5264273"/>
                  <a:gd name="connsiteX21" fmla="*/ 1412062 w 8793939"/>
                  <a:gd name="connsiteY21" fmla="*/ 2178050 h 5264273"/>
                  <a:gd name="connsiteX22" fmla="*/ 1558112 w 8793939"/>
                  <a:gd name="connsiteY22" fmla="*/ 2286000 h 5264273"/>
                  <a:gd name="connsiteX23" fmla="*/ 1704162 w 8793939"/>
                  <a:gd name="connsiteY23" fmla="*/ 2419350 h 5264273"/>
                  <a:gd name="connsiteX24" fmla="*/ 1901012 w 8793939"/>
                  <a:gd name="connsiteY24" fmla="*/ 2755900 h 5264273"/>
                  <a:gd name="connsiteX25" fmla="*/ 2059762 w 8793939"/>
                  <a:gd name="connsiteY25" fmla="*/ 2984500 h 5264273"/>
                  <a:gd name="connsiteX26" fmla="*/ 2074276 w 8793939"/>
                  <a:gd name="connsiteY26" fmla="*/ 3439886 h 5264273"/>
                  <a:gd name="connsiteX27" fmla="*/ 2394498 w 8793939"/>
                  <a:gd name="connsiteY27" fmla="*/ 3661229 h 5264273"/>
                  <a:gd name="connsiteX28" fmla="*/ 2801805 w 8793939"/>
                  <a:gd name="connsiteY28" fmla="*/ 3856264 h 5264273"/>
                  <a:gd name="connsiteX29" fmla="*/ 3092998 w 8793939"/>
                  <a:gd name="connsiteY29" fmla="*/ 4142922 h 5264273"/>
                  <a:gd name="connsiteX30" fmla="*/ 3356978 w 8793939"/>
                  <a:gd name="connsiteY30" fmla="*/ 4402818 h 5264273"/>
                  <a:gd name="connsiteX31" fmla="*/ 3594196 w 8793939"/>
                  <a:gd name="connsiteY31" fmla="*/ 4606471 h 5264273"/>
                  <a:gd name="connsiteX32" fmla="*/ 3682189 w 8793939"/>
                  <a:gd name="connsiteY32" fmla="*/ 5260520 h 5264273"/>
                  <a:gd name="connsiteX33" fmla="*/ 6660339 w 8793939"/>
                  <a:gd name="connsiteY33" fmla="*/ 4660900 h 5264273"/>
                  <a:gd name="connsiteX34" fmla="*/ 7622364 w 8793939"/>
                  <a:gd name="connsiteY34" fmla="*/ 4194174 h 5264273"/>
                  <a:gd name="connsiteX35" fmla="*/ 8793939 w 8793939"/>
                  <a:gd name="connsiteY35" fmla="*/ 3489324 h 5264273"/>
                  <a:gd name="connsiteX36" fmla="*/ 8574864 w 8793939"/>
                  <a:gd name="connsiteY36" fmla="*/ 3289299 h 5264273"/>
                  <a:gd name="connsiteX37" fmla="*/ 8279589 w 8793939"/>
                  <a:gd name="connsiteY37" fmla="*/ 3194049 h 5264273"/>
                  <a:gd name="connsiteX38" fmla="*/ 7955739 w 8793939"/>
                  <a:gd name="connsiteY38" fmla="*/ 2974974 h 5264273"/>
                  <a:gd name="connsiteX39" fmla="*/ 7717614 w 8793939"/>
                  <a:gd name="connsiteY39" fmla="*/ 2860674 h 5264273"/>
                  <a:gd name="connsiteX40" fmla="*/ 7384239 w 8793939"/>
                  <a:gd name="connsiteY40" fmla="*/ 2689224 h 5264273"/>
                  <a:gd name="connsiteX41" fmla="*/ 7127064 w 8793939"/>
                  <a:gd name="connsiteY41" fmla="*/ 2555874 h 5264273"/>
                  <a:gd name="connsiteX42" fmla="*/ 6955614 w 8793939"/>
                  <a:gd name="connsiteY42" fmla="*/ 2508249 h 5264273"/>
                  <a:gd name="connsiteX43" fmla="*/ 6907989 w 8793939"/>
                  <a:gd name="connsiteY43" fmla="*/ 2403474 h 5264273"/>
                  <a:gd name="connsiteX44" fmla="*/ 6765112 w 8793939"/>
                  <a:gd name="connsiteY44" fmla="*/ 2254250 h 5264273"/>
                  <a:gd name="connsiteX45" fmla="*/ 6701612 w 8793939"/>
                  <a:gd name="connsiteY45" fmla="*/ 2114550 h 5264273"/>
                  <a:gd name="connsiteX46" fmla="*/ 6682562 w 8793939"/>
                  <a:gd name="connsiteY46" fmla="*/ 2032000 h 5264273"/>
                  <a:gd name="connsiteX47" fmla="*/ 6600012 w 8793939"/>
                  <a:gd name="connsiteY47" fmla="*/ 1949450 h 5264273"/>
                  <a:gd name="connsiteX48" fmla="*/ 6542862 w 8793939"/>
                  <a:gd name="connsiteY48" fmla="*/ 1854200 h 5264273"/>
                  <a:gd name="connsiteX49" fmla="*/ 6542862 w 8793939"/>
                  <a:gd name="connsiteY49" fmla="*/ 1816100 h 5264273"/>
                  <a:gd name="connsiteX50" fmla="*/ 6612712 w 8793939"/>
                  <a:gd name="connsiteY50" fmla="*/ 1771650 h 5264273"/>
                  <a:gd name="connsiteX51" fmla="*/ 6676212 w 8793939"/>
                  <a:gd name="connsiteY51" fmla="*/ 1727200 h 5264273"/>
                  <a:gd name="connsiteX52" fmla="*/ 6676212 w 8793939"/>
                  <a:gd name="connsiteY52" fmla="*/ 1676400 h 5264273"/>
                  <a:gd name="connsiteX53" fmla="*/ 6466662 w 8793939"/>
                  <a:gd name="connsiteY53" fmla="*/ 1574800 h 5264273"/>
                  <a:gd name="connsiteX54" fmla="*/ 6358712 w 8793939"/>
                  <a:gd name="connsiteY54" fmla="*/ 1492250 h 5264273"/>
                  <a:gd name="connsiteX55" fmla="*/ 6244412 w 8793939"/>
                  <a:gd name="connsiteY55" fmla="*/ 1435100 h 5264273"/>
                  <a:gd name="connsiteX56" fmla="*/ 6219012 w 8793939"/>
                  <a:gd name="connsiteY56" fmla="*/ 1384300 h 5264273"/>
                  <a:gd name="connsiteX57" fmla="*/ 6098362 w 8793939"/>
                  <a:gd name="connsiteY57" fmla="*/ 1301750 h 5264273"/>
                  <a:gd name="connsiteX58" fmla="*/ 5933262 w 8793939"/>
                  <a:gd name="connsiteY58" fmla="*/ 1219200 h 5264273"/>
                  <a:gd name="connsiteX59" fmla="*/ 5799912 w 8793939"/>
                  <a:gd name="connsiteY59" fmla="*/ 1117600 h 5264273"/>
                  <a:gd name="connsiteX60" fmla="*/ 5590362 w 8793939"/>
                  <a:gd name="connsiteY60" fmla="*/ 1054100 h 5264273"/>
                  <a:gd name="connsiteX61" fmla="*/ 5533212 w 8793939"/>
                  <a:gd name="connsiteY61" fmla="*/ 952500 h 5264273"/>
                  <a:gd name="connsiteX62" fmla="*/ 5469712 w 8793939"/>
                  <a:gd name="connsiteY62" fmla="*/ 831850 h 5264273"/>
                  <a:gd name="connsiteX63" fmla="*/ 5476062 w 8793939"/>
                  <a:gd name="connsiteY63" fmla="*/ 730250 h 5264273"/>
                  <a:gd name="connsiteX64" fmla="*/ 5444312 w 8793939"/>
                  <a:gd name="connsiteY64" fmla="*/ 666750 h 5264273"/>
                  <a:gd name="connsiteX65" fmla="*/ 5357795 w 8793939"/>
                  <a:gd name="connsiteY65" fmla="*/ 679449 h 5264273"/>
                  <a:gd name="connsiteX66" fmla="*/ 5217302 w 8793939"/>
                  <a:gd name="connsiteY66" fmla="*/ 741362 h 5264273"/>
                  <a:gd name="connsiteX67" fmla="*/ 5044262 w 8793939"/>
                  <a:gd name="connsiteY67" fmla="*/ 787400 h 5264273"/>
                  <a:gd name="connsiteX68" fmla="*/ 4882337 w 8793939"/>
                  <a:gd name="connsiteY68" fmla="*/ 840581 h 5264273"/>
                  <a:gd name="connsiteX69" fmla="*/ 4755339 w 8793939"/>
                  <a:gd name="connsiteY69" fmla="*/ 843755 h 5264273"/>
                  <a:gd name="connsiteX70" fmla="*/ 4656119 w 8793939"/>
                  <a:gd name="connsiteY70" fmla="*/ 825500 h 5264273"/>
                  <a:gd name="connsiteX71" fmla="*/ 4588652 w 8793939"/>
                  <a:gd name="connsiteY71" fmla="*/ 808037 h 5264273"/>
                  <a:gd name="connsiteX72" fmla="*/ 4400533 w 8793939"/>
                  <a:gd name="connsiteY72" fmla="*/ 803274 h 5264273"/>
                  <a:gd name="connsiteX73" fmla="*/ 4251305 w 8793939"/>
                  <a:gd name="connsiteY73" fmla="*/ 783431 h 5264273"/>
                  <a:gd name="connsiteX74" fmla="*/ 4098112 w 8793939"/>
                  <a:gd name="connsiteY74" fmla="*/ 736600 h 5264273"/>
                  <a:gd name="connsiteX75" fmla="*/ 3939362 w 8793939"/>
                  <a:gd name="connsiteY75" fmla="*/ 742950 h 5264273"/>
                  <a:gd name="connsiteX76" fmla="*/ 3609162 w 8793939"/>
                  <a:gd name="connsiteY76" fmla="*/ 780256 h 5264273"/>
                  <a:gd name="connsiteX77" fmla="*/ 3543283 w 8793939"/>
                  <a:gd name="connsiteY77" fmla="*/ 786605 h 5264273"/>
                  <a:gd name="connsiteX78" fmla="*/ 3482162 w 8793939"/>
                  <a:gd name="connsiteY78" fmla="*/ 768350 h 5264273"/>
                  <a:gd name="connsiteX79" fmla="*/ 3482162 w 8793939"/>
                  <a:gd name="connsiteY79" fmla="*/ 768350 h 5264273"/>
                  <a:gd name="connsiteX80" fmla="*/ 3431364 w 8793939"/>
                  <a:gd name="connsiteY80" fmla="*/ 758030 h 5264273"/>
                  <a:gd name="connsiteX81" fmla="*/ 3317062 w 8793939"/>
                  <a:gd name="connsiteY81" fmla="*/ 819150 h 5264273"/>
                  <a:gd name="connsiteX82" fmla="*/ 3317062 w 8793939"/>
                  <a:gd name="connsiteY82" fmla="*/ 819150 h 5264273"/>
                  <a:gd name="connsiteX83" fmla="*/ 3234512 w 8793939"/>
                  <a:gd name="connsiteY83" fmla="*/ 855662 h 5264273"/>
                  <a:gd name="connsiteX84" fmla="*/ 3018612 w 8793939"/>
                  <a:gd name="connsiteY84" fmla="*/ 819150 h 5264273"/>
                  <a:gd name="connsiteX85" fmla="*/ 2862245 w 8793939"/>
                  <a:gd name="connsiteY85" fmla="*/ 777080 h 5264273"/>
                  <a:gd name="connsiteX86" fmla="*/ 2754294 w 8793939"/>
                  <a:gd name="connsiteY86" fmla="*/ 754063 h 5264273"/>
                  <a:gd name="connsiteX87" fmla="*/ 2663806 w 8793939"/>
                  <a:gd name="connsiteY87" fmla="*/ 707231 h 5264273"/>
                  <a:gd name="connsiteX88" fmla="*/ 2537599 w 8793939"/>
                  <a:gd name="connsiteY88" fmla="*/ 539750 h 5264273"/>
                  <a:gd name="connsiteX89" fmla="*/ 2479656 w 8793939"/>
                  <a:gd name="connsiteY89" fmla="*/ 450851 h 5264273"/>
                  <a:gd name="connsiteX90" fmla="*/ 2345512 w 8793939"/>
                  <a:gd name="connsiteY90" fmla="*/ 387350 h 5264273"/>
                  <a:gd name="connsiteX91" fmla="*/ 2262962 w 8793939"/>
                  <a:gd name="connsiteY91" fmla="*/ 330200 h 5264273"/>
                  <a:gd name="connsiteX92" fmla="*/ 2074050 w 8793939"/>
                  <a:gd name="connsiteY92" fmla="*/ 269875 h 5264273"/>
                  <a:gd name="connsiteX93" fmla="*/ 1993086 w 8793939"/>
                  <a:gd name="connsiteY93" fmla="*/ 223838 h 5264273"/>
                  <a:gd name="connsiteX94" fmla="*/ 1907362 w 8793939"/>
                  <a:gd name="connsiteY94" fmla="*/ 95250 h 5264273"/>
                  <a:gd name="connsiteX95" fmla="*/ 1723212 w 8793939"/>
                  <a:gd name="connsiteY95" fmla="*/ 0 h 5264273"/>
                  <a:gd name="connsiteX0" fmla="*/ 1723212 w 8793939"/>
                  <a:gd name="connsiteY0" fmla="*/ 0 h 5264273"/>
                  <a:gd name="connsiteX1" fmla="*/ 1700195 w 8793939"/>
                  <a:gd name="connsiteY1" fmla="*/ 46037 h 5264273"/>
                  <a:gd name="connsiteX2" fmla="*/ 1601768 w 8793939"/>
                  <a:gd name="connsiteY2" fmla="*/ 58738 h 5264273"/>
                  <a:gd name="connsiteX3" fmla="*/ 1456512 w 8793939"/>
                  <a:gd name="connsiteY3" fmla="*/ 76200 h 5264273"/>
                  <a:gd name="connsiteX4" fmla="*/ 1354912 w 8793939"/>
                  <a:gd name="connsiteY4" fmla="*/ 101600 h 5264273"/>
                  <a:gd name="connsiteX5" fmla="*/ 1145362 w 8793939"/>
                  <a:gd name="connsiteY5" fmla="*/ 165100 h 5264273"/>
                  <a:gd name="connsiteX6" fmla="*/ 796112 w 8793939"/>
                  <a:gd name="connsiteY6" fmla="*/ 361950 h 5264273"/>
                  <a:gd name="connsiteX7" fmla="*/ 650062 w 8793939"/>
                  <a:gd name="connsiteY7" fmla="*/ 419100 h 5264273"/>
                  <a:gd name="connsiteX8" fmla="*/ 497662 w 8793939"/>
                  <a:gd name="connsiteY8" fmla="*/ 482600 h 5264273"/>
                  <a:gd name="connsiteX9" fmla="*/ 440512 w 8793939"/>
                  <a:gd name="connsiteY9" fmla="*/ 520700 h 5264273"/>
                  <a:gd name="connsiteX10" fmla="*/ 446862 w 8793939"/>
                  <a:gd name="connsiteY10" fmla="*/ 520700 h 5264273"/>
                  <a:gd name="connsiteX11" fmla="*/ 221437 w 8793939"/>
                  <a:gd name="connsiteY11" fmla="*/ 679450 h 5264273"/>
                  <a:gd name="connsiteX12" fmla="*/ 116664 w 8793939"/>
                  <a:gd name="connsiteY12" fmla="*/ 812800 h 5264273"/>
                  <a:gd name="connsiteX13" fmla="*/ 40462 w 8793939"/>
                  <a:gd name="connsiteY13" fmla="*/ 952500 h 5264273"/>
                  <a:gd name="connsiteX14" fmla="*/ 2364 w 8793939"/>
                  <a:gd name="connsiteY14" fmla="*/ 1155700 h 5264273"/>
                  <a:gd name="connsiteX15" fmla="*/ 208737 w 8793939"/>
                  <a:gd name="connsiteY15" fmla="*/ 1473200 h 5264273"/>
                  <a:gd name="connsiteX16" fmla="*/ 459562 w 8793939"/>
                  <a:gd name="connsiteY16" fmla="*/ 1606550 h 5264273"/>
                  <a:gd name="connsiteX17" fmla="*/ 719912 w 8793939"/>
                  <a:gd name="connsiteY17" fmla="*/ 1771650 h 5264273"/>
                  <a:gd name="connsiteX18" fmla="*/ 802462 w 8793939"/>
                  <a:gd name="connsiteY18" fmla="*/ 1885950 h 5264273"/>
                  <a:gd name="connsiteX19" fmla="*/ 929462 w 8793939"/>
                  <a:gd name="connsiteY19" fmla="*/ 1987550 h 5264273"/>
                  <a:gd name="connsiteX20" fmla="*/ 1139012 w 8793939"/>
                  <a:gd name="connsiteY20" fmla="*/ 2076450 h 5264273"/>
                  <a:gd name="connsiteX21" fmla="*/ 1412062 w 8793939"/>
                  <a:gd name="connsiteY21" fmla="*/ 2178050 h 5264273"/>
                  <a:gd name="connsiteX22" fmla="*/ 1558112 w 8793939"/>
                  <a:gd name="connsiteY22" fmla="*/ 2286000 h 5264273"/>
                  <a:gd name="connsiteX23" fmla="*/ 1704162 w 8793939"/>
                  <a:gd name="connsiteY23" fmla="*/ 2419350 h 5264273"/>
                  <a:gd name="connsiteX24" fmla="*/ 1901012 w 8793939"/>
                  <a:gd name="connsiteY24" fmla="*/ 2755900 h 5264273"/>
                  <a:gd name="connsiteX25" fmla="*/ 2059762 w 8793939"/>
                  <a:gd name="connsiteY25" fmla="*/ 2984500 h 5264273"/>
                  <a:gd name="connsiteX26" fmla="*/ 2074276 w 8793939"/>
                  <a:gd name="connsiteY26" fmla="*/ 3439886 h 5264273"/>
                  <a:gd name="connsiteX27" fmla="*/ 2461173 w 8793939"/>
                  <a:gd name="connsiteY27" fmla="*/ 3623129 h 5264273"/>
                  <a:gd name="connsiteX28" fmla="*/ 2801805 w 8793939"/>
                  <a:gd name="connsiteY28" fmla="*/ 3856264 h 5264273"/>
                  <a:gd name="connsiteX29" fmla="*/ 3092998 w 8793939"/>
                  <a:gd name="connsiteY29" fmla="*/ 4142922 h 5264273"/>
                  <a:gd name="connsiteX30" fmla="*/ 3356978 w 8793939"/>
                  <a:gd name="connsiteY30" fmla="*/ 4402818 h 5264273"/>
                  <a:gd name="connsiteX31" fmla="*/ 3594196 w 8793939"/>
                  <a:gd name="connsiteY31" fmla="*/ 4606471 h 5264273"/>
                  <a:gd name="connsiteX32" fmla="*/ 3682189 w 8793939"/>
                  <a:gd name="connsiteY32" fmla="*/ 5260520 h 5264273"/>
                  <a:gd name="connsiteX33" fmla="*/ 6660339 w 8793939"/>
                  <a:gd name="connsiteY33" fmla="*/ 4660900 h 5264273"/>
                  <a:gd name="connsiteX34" fmla="*/ 7622364 w 8793939"/>
                  <a:gd name="connsiteY34" fmla="*/ 4194174 h 5264273"/>
                  <a:gd name="connsiteX35" fmla="*/ 8793939 w 8793939"/>
                  <a:gd name="connsiteY35" fmla="*/ 3489324 h 5264273"/>
                  <a:gd name="connsiteX36" fmla="*/ 8574864 w 8793939"/>
                  <a:gd name="connsiteY36" fmla="*/ 3289299 h 5264273"/>
                  <a:gd name="connsiteX37" fmla="*/ 8279589 w 8793939"/>
                  <a:gd name="connsiteY37" fmla="*/ 3194049 h 5264273"/>
                  <a:gd name="connsiteX38" fmla="*/ 7955739 w 8793939"/>
                  <a:gd name="connsiteY38" fmla="*/ 2974974 h 5264273"/>
                  <a:gd name="connsiteX39" fmla="*/ 7717614 w 8793939"/>
                  <a:gd name="connsiteY39" fmla="*/ 2860674 h 5264273"/>
                  <a:gd name="connsiteX40" fmla="*/ 7384239 w 8793939"/>
                  <a:gd name="connsiteY40" fmla="*/ 2689224 h 5264273"/>
                  <a:gd name="connsiteX41" fmla="*/ 7127064 w 8793939"/>
                  <a:gd name="connsiteY41" fmla="*/ 2555874 h 5264273"/>
                  <a:gd name="connsiteX42" fmla="*/ 6955614 w 8793939"/>
                  <a:gd name="connsiteY42" fmla="*/ 2508249 h 5264273"/>
                  <a:gd name="connsiteX43" fmla="*/ 6907989 w 8793939"/>
                  <a:gd name="connsiteY43" fmla="*/ 2403474 h 5264273"/>
                  <a:gd name="connsiteX44" fmla="*/ 6765112 w 8793939"/>
                  <a:gd name="connsiteY44" fmla="*/ 2254250 h 5264273"/>
                  <a:gd name="connsiteX45" fmla="*/ 6701612 w 8793939"/>
                  <a:gd name="connsiteY45" fmla="*/ 2114550 h 5264273"/>
                  <a:gd name="connsiteX46" fmla="*/ 6682562 w 8793939"/>
                  <a:gd name="connsiteY46" fmla="*/ 2032000 h 5264273"/>
                  <a:gd name="connsiteX47" fmla="*/ 6600012 w 8793939"/>
                  <a:gd name="connsiteY47" fmla="*/ 1949450 h 5264273"/>
                  <a:gd name="connsiteX48" fmla="*/ 6542862 w 8793939"/>
                  <a:gd name="connsiteY48" fmla="*/ 1854200 h 5264273"/>
                  <a:gd name="connsiteX49" fmla="*/ 6542862 w 8793939"/>
                  <a:gd name="connsiteY49" fmla="*/ 1816100 h 5264273"/>
                  <a:gd name="connsiteX50" fmla="*/ 6612712 w 8793939"/>
                  <a:gd name="connsiteY50" fmla="*/ 1771650 h 5264273"/>
                  <a:gd name="connsiteX51" fmla="*/ 6676212 w 8793939"/>
                  <a:gd name="connsiteY51" fmla="*/ 1727200 h 5264273"/>
                  <a:gd name="connsiteX52" fmla="*/ 6676212 w 8793939"/>
                  <a:gd name="connsiteY52" fmla="*/ 1676400 h 5264273"/>
                  <a:gd name="connsiteX53" fmla="*/ 6466662 w 8793939"/>
                  <a:gd name="connsiteY53" fmla="*/ 1574800 h 5264273"/>
                  <a:gd name="connsiteX54" fmla="*/ 6358712 w 8793939"/>
                  <a:gd name="connsiteY54" fmla="*/ 1492250 h 5264273"/>
                  <a:gd name="connsiteX55" fmla="*/ 6244412 w 8793939"/>
                  <a:gd name="connsiteY55" fmla="*/ 1435100 h 5264273"/>
                  <a:gd name="connsiteX56" fmla="*/ 6219012 w 8793939"/>
                  <a:gd name="connsiteY56" fmla="*/ 1384300 h 5264273"/>
                  <a:gd name="connsiteX57" fmla="*/ 6098362 w 8793939"/>
                  <a:gd name="connsiteY57" fmla="*/ 1301750 h 5264273"/>
                  <a:gd name="connsiteX58" fmla="*/ 5933262 w 8793939"/>
                  <a:gd name="connsiteY58" fmla="*/ 1219200 h 5264273"/>
                  <a:gd name="connsiteX59" fmla="*/ 5799912 w 8793939"/>
                  <a:gd name="connsiteY59" fmla="*/ 1117600 h 5264273"/>
                  <a:gd name="connsiteX60" fmla="*/ 5590362 w 8793939"/>
                  <a:gd name="connsiteY60" fmla="*/ 1054100 h 5264273"/>
                  <a:gd name="connsiteX61" fmla="*/ 5533212 w 8793939"/>
                  <a:gd name="connsiteY61" fmla="*/ 952500 h 5264273"/>
                  <a:gd name="connsiteX62" fmla="*/ 5469712 w 8793939"/>
                  <a:gd name="connsiteY62" fmla="*/ 831850 h 5264273"/>
                  <a:gd name="connsiteX63" fmla="*/ 5476062 w 8793939"/>
                  <a:gd name="connsiteY63" fmla="*/ 730250 h 5264273"/>
                  <a:gd name="connsiteX64" fmla="*/ 5444312 w 8793939"/>
                  <a:gd name="connsiteY64" fmla="*/ 666750 h 5264273"/>
                  <a:gd name="connsiteX65" fmla="*/ 5357795 w 8793939"/>
                  <a:gd name="connsiteY65" fmla="*/ 679449 h 5264273"/>
                  <a:gd name="connsiteX66" fmla="*/ 5217302 w 8793939"/>
                  <a:gd name="connsiteY66" fmla="*/ 741362 h 5264273"/>
                  <a:gd name="connsiteX67" fmla="*/ 5044262 w 8793939"/>
                  <a:gd name="connsiteY67" fmla="*/ 787400 h 5264273"/>
                  <a:gd name="connsiteX68" fmla="*/ 4882337 w 8793939"/>
                  <a:gd name="connsiteY68" fmla="*/ 840581 h 5264273"/>
                  <a:gd name="connsiteX69" fmla="*/ 4755339 w 8793939"/>
                  <a:gd name="connsiteY69" fmla="*/ 843755 h 5264273"/>
                  <a:gd name="connsiteX70" fmla="*/ 4656119 w 8793939"/>
                  <a:gd name="connsiteY70" fmla="*/ 825500 h 5264273"/>
                  <a:gd name="connsiteX71" fmla="*/ 4588652 w 8793939"/>
                  <a:gd name="connsiteY71" fmla="*/ 808037 h 5264273"/>
                  <a:gd name="connsiteX72" fmla="*/ 4400533 w 8793939"/>
                  <a:gd name="connsiteY72" fmla="*/ 803274 h 5264273"/>
                  <a:gd name="connsiteX73" fmla="*/ 4251305 w 8793939"/>
                  <a:gd name="connsiteY73" fmla="*/ 783431 h 5264273"/>
                  <a:gd name="connsiteX74" fmla="*/ 4098112 w 8793939"/>
                  <a:gd name="connsiteY74" fmla="*/ 736600 h 5264273"/>
                  <a:gd name="connsiteX75" fmla="*/ 3939362 w 8793939"/>
                  <a:gd name="connsiteY75" fmla="*/ 742950 h 5264273"/>
                  <a:gd name="connsiteX76" fmla="*/ 3609162 w 8793939"/>
                  <a:gd name="connsiteY76" fmla="*/ 780256 h 5264273"/>
                  <a:gd name="connsiteX77" fmla="*/ 3543283 w 8793939"/>
                  <a:gd name="connsiteY77" fmla="*/ 786605 h 5264273"/>
                  <a:gd name="connsiteX78" fmla="*/ 3482162 w 8793939"/>
                  <a:gd name="connsiteY78" fmla="*/ 768350 h 5264273"/>
                  <a:gd name="connsiteX79" fmla="*/ 3482162 w 8793939"/>
                  <a:gd name="connsiteY79" fmla="*/ 768350 h 5264273"/>
                  <a:gd name="connsiteX80" fmla="*/ 3431364 w 8793939"/>
                  <a:gd name="connsiteY80" fmla="*/ 758030 h 5264273"/>
                  <a:gd name="connsiteX81" fmla="*/ 3317062 w 8793939"/>
                  <a:gd name="connsiteY81" fmla="*/ 819150 h 5264273"/>
                  <a:gd name="connsiteX82" fmla="*/ 3317062 w 8793939"/>
                  <a:gd name="connsiteY82" fmla="*/ 819150 h 5264273"/>
                  <a:gd name="connsiteX83" fmla="*/ 3234512 w 8793939"/>
                  <a:gd name="connsiteY83" fmla="*/ 855662 h 5264273"/>
                  <a:gd name="connsiteX84" fmla="*/ 3018612 w 8793939"/>
                  <a:gd name="connsiteY84" fmla="*/ 819150 h 5264273"/>
                  <a:gd name="connsiteX85" fmla="*/ 2862245 w 8793939"/>
                  <a:gd name="connsiteY85" fmla="*/ 777080 h 5264273"/>
                  <a:gd name="connsiteX86" fmla="*/ 2754294 w 8793939"/>
                  <a:gd name="connsiteY86" fmla="*/ 754063 h 5264273"/>
                  <a:gd name="connsiteX87" fmla="*/ 2663806 w 8793939"/>
                  <a:gd name="connsiteY87" fmla="*/ 707231 h 5264273"/>
                  <a:gd name="connsiteX88" fmla="*/ 2537599 w 8793939"/>
                  <a:gd name="connsiteY88" fmla="*/ 539750 h 5264273"/>
                  <a:gd name="connsiteX89" fmla="*/ 2479656 w 8793939"/>
                  <a:gd name="connsiteY89" fmla="*/ 450851 h 5264273"/>
                  <a:gd name="connsiteX90" fmla="*/ 2345512 w 8793939"/>
                  <a:gd name="connsiteY90" fmla="*/ 387350 h 5264273"/>
                  <a:gd name="connsiteX91" fmla="*/ 2262962 w 8793939"/>
                  <a:gd name="connsiteY91" fmla="*/ 330200 h 5264273"/>
                  <a:gd name="connsiteX92" fmla="*/ 2074050 w 8793939"/>
                  <a:gd name="connsiteY92" fmla="*/ 269875 h 5264273"/>
                  <a:gd name="connsiteX93" fmla="*/ 1993086 w 8793939"/>
                  <a:gd name="connsiteY93" fmla="*/ 223838 h 5264273"/>
                  <a:gd name="connsiteX94" fmla="*/ 1907362 w 8793939"/>
                  <a:gd name="connsiteY94" fmla="*/ 95250 h 5264273"/>
                  <a:gd name="connsiteX95" fmla="*/ 1723212 w 8793939"/>
                  <a:gd name="connsiteY95" fmla="*/ 0 h 5264273"/>
                  <a:gd name="connsiteX0" fmla="*/ 1723212 w 8793939"/>
                  <a:gd name="connsiteY0" fmla="*/ 0 h 5264273"/>
                  <a:gd name="connsiteX1" fmla="*/ 1700195 w 8793939"/>
                  <a:gd name="connsiteY1" fmla="*/ 46037 h 5264273"/>
                  <a:gd name="connsiteX2" fmla="*/ 1601768 w 8793939"/>
                  <a:gd name="connsiteY2" fmla="*/ 58738 h 5264273"/>
                  <a:gd name="connsiteX3" fmla="*/ 1456512 w 8793939"/>
                  <a:gd name="connsiteY3" fmla="*/ 76200 h 5264273"/>
                  <a:gd name="connsiteX4" fmla="*/ 1354912 w 8793939"/>
                  <a:gd name="connsiteY4" fmla="*/ 101600 h 5264273"/>
                  <a:gd name="connsiteX5" fmla="*/ 1145362 w 8793939"/>
                  <a:gd name="connsiteY5" fmla="*/ 165100 h 5264273"/>
                  <a:gd name="connsiteX6" fmla="*/ 796112 w 8793939"/>
                  <a:gd name="connsiteY6" fmla="*/ 361950 h 5264273"/>
                  <a:gd name="connsiteX7" fmla="*/ 650062 w 8793939"/>
                  <a:gd name="connsiteY7" fmla="*/ 419100 h 5264273"/>
                  <a:gd name="connsiteX8" fmla="*/ 497662 w 8793939"/>
                  <a:gd name="connsiteY8" fmla="*/ 482600 h 5264273"/>
                  <a:gd name="connsiteX9" fmla="*/ 440512 w 8793939"/>
                  <a:gd name="connsiteY9" fmla="*/ 520700 h 5264273"/>
                  <a:gd name="connsiteX10" fmla="*/ 446862 w 8793939"/>
                  <a:gd name="connsiteY10" fmla="*/ 520700 h 5264273"/>
                  <a:gd name="connsiteX11" fmla="*/ 221437 w 8793939"/>
                  <a:gd name="connsiteY11" fmla="*/ 679450 h 5264273"/>
                  <a:gd name="connsiteX12" fmla="*/ 116664 w 8793939"/>
                  <a:gd name="connsiteY12" fmla="*/ 812800 h 5264273"/>
                  <a:gd name="connsiteX13" fmla="*/ 40462 w 8793939"/>
                  <a:gd name="connsiteY13" fmla="*/ 952500 h 5264273"/>
                  <a:gd name="connsiteX14" fmla="*/ 2364 w 8793939"/>
                  <a:gd name="connsiteY14" fmla="*/ 1155700 h 5264273"/>
                  <a:gd name="connsiteX15" fmla="*/ 208737 w 8793939"/>
                  <a:gd name="connsiteY15" fmla="*/ 1473200 h 5264273"/>
                  <a:gd name="connsiteX16" fmla="*/ 459562 w 8793939"/>
                  <a:gd name="connsiteY16" fmla="*/ 1606550 h 5264273"/>
                  <a:gd name="connsiteX17" fmla="*/ 719912 w 8793939"/>
                  <a:gd name="connsiteY17" fmla="*/ 1771650 h 5264273"/>
                  <a:gd name="connsiteX18" fmla="*/ 802462 w 8793939"/>
                  <a:gd name="connsiteY18" fmla="*/ 1885950 h 5264273"/>
                  <a:gd name="connsiteX19" fmla="*/ 929462 w 8793939"/>
                  <a:gd name="connsiteY19" fmla="*/ 1987550 h 5264273"/>
                  <a:gd name="connsiteX20" fmla="*/ 1139012 w 8793939"/>
                  <a:gd name="connsiteY20" fmla="*/ 2076450 h 5264273"/>
                  <a:gd name="connsiteX21" fmla="*/ 1412062 w 8793939"/>
                  <a:gd name="connsiteY21" fmla="*/ 2178050 h 5264273"/>
                  <a:gd name="connsiteX22" fmla="*/ 1558112 w 8793939"/>
                  <a:gd name="connsiteY22" fmla="*/ 2286000 h 5264273"/>
                  <a:gd name="connsiteX23" fmla="*/ 1704162 w 8793939"/>
                  <a:gd name="connsiteY23" fmla="*/ 2419350 h 5264273"/>
                  <a:gd name="connsiteX24" fmla="*/ 1901012 w 8793939"/>
                  <a:gd name="connsiteY24" fmla="*/ 2755900 h 5264273"/>
                  <a:gd name="connsiteX25" fmla="*/ 1688287 w 8793939"/>
                  <a:gd name="connsiteY25" fmla="*/ 3032125 h 5264273"/>
                  <a:gd name="connsiteX26" fmla="*/ 2074276 w 8793939"/>
                  <a:gd name="connsiteY26" fmla="*/ 3439886 h 5264273"/>
                  <a:gd name="connsiteX27" fmla="*/ 2461173 w 8793939"/>
                  <a:gd name="connsiteY27" fmla="*/ 3623129 h 5264273"/>
                  <a:gd name="connsiteX28" fmla="*/ 2801805 w 8793939"/>
                  <a:gd name="connsiteY28" fmla="*/ 3856264 h 5264273"/>
                  <a:gd name="connsiteX29" fmla="*/ 3092998 w 8793939"/>
                  <a:gd name="connsiteY29" fmla="*/ 4142922 h 5264273"/>
                  <a:gd name="connsiteX30" fmla="*/ 3356978 w 8793939"/>
                  <a:gd name="connsiteY30" fmla="*/ 4402818 h 5264273"/>
                  <a:gd name="connsiteX31" fmla="*/ 3594196 w 8793939"/>
                  <a:gd name="connsiteY31" fmla="*/ 4606471 h 5264273"/>
                  <a:gd name="connsiteX32" fmla="*/ 3682189 w 8793939"/>
                  <a:gd name="connsiteY32" fmla="*/ 5260520 h 5264273"/>
                  <a:gd name="connsiteX33" fmla="*/ 6660339 w 8793939"/>
                  <a:gd name="connsiteY33" fmla="*/ 4660900 h 5264273"/>
                  <a:gd name="connsiteX34" fmla="*/ 7622364 w 8793939"/>
                  <a:gd name="connsiteY34" fmla="*/ 4194174 h 5264273"/>
                  <a:gd name="connsiteX35" fmla="*/ 8793939 w 8793939"/>
                  <a:gd name="connsiteY35" fmla="*/ 3489324 h 5264273"/>
                  <a:gd name="connsiteX36" fmla="*/ 8574864 w 8793939"/>
                  <a:gd name="connsiteY36" fmla="*/ 3289299 h 5264273"/>
                  <a:gd name="connsiteX37" fmla="*/ 8279589 w 8793939"/>
                  <a:gd name="connsiteY37" fmla="*/ 3194049 h 5264273"/>
                  <a:gd name="connsiteX38" fmla="*/ 7955739 w 8793939"/>
                  <a:gd name="connsiteY38" fmla="*/ 2974974 h 5264273"/>
                  <a:gd name="connsiteX39" fmla="*/ 7717614 w 8793939"/>
                  <a:gd name="connsiteY39" fmla="*/ 2860674 h 5264273"/>
                  <a:gd name="connsiteX40" fmla="*/ 7384239 w 8793939"/>
                  <a:gd name="connsiteY40" fmla="*/ 2689224 h 5264273"/>
                  <a:gd name="connsiteX41" fmla="*/ 7127064 w 8793939"/>
                  <a:gd name="connsiteY41" fmla="*/ 2555874 h 5264273"/>
                  <a:gd name="connsiteX42" fmla="*/ 6955614 w 8793939"/>
                  <a:gd name="connsiteY42" fmla="*/ 2508249 h 5264273"/>
                  <a:gd name="connsiteX43" fmla="*/ 6907989 w 8793939"/>
                  <a:gd name="connsiteY43" fmla="*/ 2403474 h 5264273"/>
                  <a:gd name="connsiteX44" fmla="*/ 6765112 w 8793939"/>
                  <a:gd name="connsiteY44" fmla="*/ 2254250 h 5264273"/>
                  <a:gd name="connsiteX45" fmla="*/ 6701612 w 8793939"/>
                  <a:gd name="connsiteY45" fmla="*/ 2114550 h 5264273"/>
                  <a:gd name="connsiteX46" fmla="*/ 6682562 w 8793939"/>
                  <a:gd name="connsiteY46" fmla="*/ 2032000 h 5264273"/>
                  <a:gd name="connsiteX47" fmla="*/ 6600012 w 8793939"/>
                  <a:gd name="connsiteY47" fmla="*/ 1949450 h 5264273"/>
                  <a:gd name="connsiteX48" fmla="*/ 6542862 w 8793939"/>
                  <a:gd name="connsiteY48" fmla="*/ 1854200 h 5264273"/>
                  <a:gd name="connsiteX49" fmla="*/ 6542862 w 8793939"/>
                  <a:gd name="connsiteY49" fmla="*/ 1816100 h 5264273"/>
                  <a:gd name="connsiteX50" fmla="*/ 6612712 w 8793939"/>
                  <a:gd name="connsiteY50" fmla="*/ 1771650 h 5264273"/>
                  <a:gd name="connsiteX51" fmla="*/ 6676212 w 8793939"/>
                  <a:gd name="connsiteY51" fmla="*/ 1727200 h 5264273"/>
                  <a:gd name="connsiteX52" fmla="*/ 6676212 w 8793939"/>
                  <a:gd name="connsiteY52" fmla="*/ 1676400 h 5264273"/>
                  <a:gd name="connsiteX53" fmla="*/ 6466662 w 8793939"/>
                  <a:gd name="connsiteY53" fmla="*/ 1574800 h 5264273"/>
                  <a:gd name="connsiteX54" fmla="*/ 6358712 w 8793939"/>
                  <a:gd name="connsiteY54" fmla="*/ 1492250 h 5264273"/>
                  <a:gd name="connsiteX55" fmla="*/ 6244412 w 8793939"/>
                  <a:gd name="connsiteY55" fmla="*/ 1435100 h 5264273"/>
                  <a:gd name="connsiteX56" fmla="*/ 6219012 w 8793939"/>
                  <a:gd name="connsiteY56" fmla="*/ 1384300 h 5264273"/>
                  <a:gd name="connsiteX57" fmla="*/ 6098362 w 8793939"/>
                  <a:gd name="connsiteY57" fmla="*/ 1301750 h 5264273"/>
                  <a:gd name="connsiteX58" fmla="*/ 5933262 w 8793939"/>
                  <a:gd name="connsiteY58" fmla="*/ 1219200 h 5264273"/>
                  <a:gd name="connsiteX59" fmla="*/ 5799912 w 8793939"/>
                  <a:gd name="connsiteY59" fmla="*/ 1117600 h 5264273"/>
                  <a:gd name="connsiteX60" fmla="*/ 5590362 w 8793939"/>
                  <a:gd name="connsiteY60" fmla="*/ 1054100 h 5264273"/>
                  <a:gd name="connsiteX61" fmla="*/ 5533212 w 8793939"/>
                  <a:gd name="connsiteY61" fmla="*/ 952500 h 5264273"/>
                  <a:gd name="connsiteX62" fmla="*/ 5469712 w 8793939"/>
                  <a:gd name="connsiteY62" fmla="*/ 831850 h 5264273"/>
                  <a:gd name="connsiteX63" fmla="*/ 5476062 w 8793939"/>
                  <a:gd name="connsiteY63" fmla="*/ 730250 h 5264273"/>
                  <a:gd name="connsiteX64" fmla="*/ 5444312 w 8793939"/>
                  <a:gd name="connsiteY64" fmla="*/ 666750 h 5264273"/>
                  <a:gd name="connsiteX65" fmla="*/ 5357795 w 8793939"/>
                  <a:gd name="connsiteY65" fmla="*/ 679449 h 5264273"/>
                  <a:gd name="connsiteX66" fmla="*/ 5217302 w 8793939"/>
                  <a:gd name="connsiteY66" fmla="*/ 741362 h 5264273"/>
                  <a:gd name="connsiteX67" fmla="*/ 5044262 w 8793939"/>
                  <a:gd name="connsiteY67" fmla="*/ 787400 h 5264273"/>
                  <a:gd name="connsiteX68" fmla="*/ 4882337 w 8793939"/>
                  <a:gd name="connsiteY68" fmla="*/ 840581 h 5264273"/>
                  <a:gd name="connsiteX69" fmla="*/ 4755339 w 8793939"/>
                  <a:gd name="connsiteY69" fmla="*/ 843755 h 5264273"/>
                  <a:gd name="connsiteX70" fmla="*/ 4656119 w 8793939"/>
                  <a:gd name="connsiteY70" fmla="*/ 825500 h 5264273"/>
                  <a:gd name="connsiteX71" fmla="*/ 4588652 w 8793939"/>
                  <a:gd name="connsiteY71" fmla="*/ 808037 h 5264273"/>
                  <a:gd name="connsiteX72" fmla="*/ 4400533 w 8793939"/>
                  <a:gd name="connsiteY72" fmla="*/ 803274 h 5264273"/>
                  <a:gd name="connsiteX73" fmla="*/ 4251305 w 8793939"/>
                  <a:gd name="connsiteY73" fmla="*/ 783431 h 5264273"/>
                  <a:gd name="connsiteX74" fmla="*/ 4098112 w 8793939"/>
                  <a:gd name="connsiteY74" fmla="*/ 736600 h 5264273"/>
                  <a:gd name="connsiteX75" fmla="*/ 3939362 w 8793939"/>
                  <a:gd name="connsiteY75" fmla="*/ 742950 h 5264273"/>
                  <a:gd name="connsiteX76" fmla="*/ 3609162 w 8793939"/>
                  <a:gd name="connsiteY76" fmla="*/ 780256 h 5264273"/>
                  <a:gd name="connsiteX77" fmla="*/ 3543283 w 8793939"/>
                  <a:gd name="connsiteY77" fmla="*/ 786605 h 5264273"/>
                  <a:gd name="connsiteX78" fmla="*/ 3482162 w 8793939"/>
                  <a:gd name="connsiteY78" fmla="*/ 768350 h 5264273"/>
                  <a:gd name="connsiteX79" fmla="*/ 3482162 w 8793939"/>
                  <a:gd name="connsiteY79" fmla="*/ 768350 h 5264273"/>
                  <a:gd name="connsiteX80" fmla="*/ 3431364 w 8793939"/>
                  <a:gd name="connsiteY80" fmla="*/ 758030 h 5264273"/>
                  <a:gd name="connsiteX81" fmla="*/ 3317062 w 8793939"/>
                  <a:gd name="connsiteY81" fmla="*/ 819150 h 5264273"/>
                  <a:gd name="connsiteX82" fmla="*/ 3317062 w 8793939"/>
                  <a:gd name="connsiteY82" fmla="*/ 819150 h 5264273"/>
                  <a:gd name="connsiteX83" fmla="*/ 3234512 w 8793939"/>
                  <a:gd name="connsiteY83" fmla="*/ 855662 h 5264273"/>
                  <a:gd name="connsiteX84" fmla="*/ 3018612 w 8793939"/>
                  <a:gd name="connsiteY84" fmla="*/ 819150 h 5264273"/>
                  <a:gd name="connsiteX85" fmla="*/ 2862245 w 8793939"/>
                  <a:gd name="connsiteY85" fmla="*/ 777080 h 5264273"/>
                  <a:gd name="connsiteX86" fmla="*/ 2754294 w 8793939"/>
                  <a:gd name="connsiteY86" fmla="*/ 754063 h 5264273"/>
                  <a:gd name="connsiteX87" fmla="*/ 2663806 w 8793939"/>
                  <a:gd name="connsiteY87" fmla="*/ 707231 h 5264273"/>
                  <a:gd name="connsiteX88" fmla="*/ 2537599 w 8793939"/>
                  <a:gd name="connsiteY88" fmla="*/ 539750 h 5264273"/>
                  <a:gd name="connsiteX89" fmla="*/ 2479656 w 8793939"/>
                  <a:gd name="connsiteY89" fmla="*/ 450851 h 5264273"/>
                  <a:gd name="connsiteX90" fmla="*/ 2345512 w 8793939"/>
                  <a:gd name="connsiteY90" fmla="*/ 387350 h 5264273"/>
                  <a:gd name="connsiteX91" fmla="*/ 2262962 w 8793939"/>
                  <a:gd name="connsiteY91" fmla="*/ 330200 h 5264273"/>
                  <a:gd name="connsiteX92" fmla="*/ 2074050 w 8793939"/>
                  <a:gd name="connsiteY92" fmla="*/ 269875 h 5264273"/>
                  <a:gd name="connsiteX93" fmla="*/ 1993086 w 8793939"/>
                  <a:gd name="connsiteY93" fmla="*/ 223838 h 5264273"/>
                  <a:gd name="connsiteX94" fmla="*/ 1907362 w 8793939"/>
                  <a:gd name="connsiteY94" fmla="*/ 95250 h 5264273"/>
                  <a:gd name="connsiteX95" fmla="*/ 1723212 w 8793939"/>
                  <a:gd name="connsiteY95" fmla="*/ 0 h 5264273"/>
                  <a:gd name="connsiteX0" fmla="*/ 1723212 w 8793939"/>
                  <a:gd name="connsiteY0" fmla="*/ 0 h 5264273"/>
                  <a:gd name="connsiteX1" fmla="*/ 1700195 w 8793939"/>
                  <a:gd name="connsiteY1" fmla="*/ 46037 h 5264273"/>
                  <a:gd name="connsiteX2" fmla="*/ 1601768 w 8793939"/>
                  <a:gd name="connsiteY2" fmla="*/ 58738 h 5264273"/>
                  <a:gd name="connsiteX3" fmla="*/ 1456512 w 8793939"/>
                  <a:gd name="connsiteY3" fmla="*/ 76200 h 5264273"/>
                  <a:gd name="connsiteX4" fmla="*/ 1354912 w 8793939"/>
                  <a:gd name="connsiteY4" fmla="*/ 101600 h 5264273"/>
                  <a:gd name="connsiteX5" fmla="*/ 1145362 w 8793939"/>
                  <a:gd name="connsiteY5" fmla="*/ 165100 h 5264273"/>
                  <a:gd name="connsiteX6" fmla="*/ 796112 w 8793939"/>
                  <a:gd name="connsiteY6" fmla="*/ 361950 h 5264273"/>
                  <a:gd name="connsiteX7" fmla="*/ 650062 w 8793939"/>
                  <a:gd name="connsiteY7" fmla="*/ 419100 h 5264273"/>
                  <a:gd name="connsiteX8" fmla="*/ 497662 w 8793939"/>
                  <a:gd name="connsiteY8" fmla="*/ 482600 h 5264273"/>
                  <a:gd name="connsiteX9" fmla="*/ 440512 w 8793939"/>
                  <a:gd name="connsiteY9" fmla="*/ 520700 h 5264273"/>
                  <a:gd name="connsiteX10" fmla="*/ 446862 w 8793939"/>
                  <a:gd name="connsiteY10" fmla="*/ 520700 h 5264273"/>
                  <a:gd name="connsiteX11" fmla="*/ 221437 w 8793939"/>
                  <a:gd name="connsiteY11" fmla="*/ 679450 h 5264273"/>
                  <a:gd name="connsiteX12" fmla="*/ 116664 w 8793939"/>
                  <a:gd name="connsiteY12" fmla="*/ 812800 h 5264273"/>
                  <a:gd name="connsiteX13" fmla="*/ 40462 w 8793939"/>
                  <a:gd name="connsiteY13" fmla="*/ 952500 h 5264273"/>
                  <a:gd name="connsiteX14" fmla="*/ 2364 w 8793939"/>
                  <a:gd name="connsiteY14" fmla="*/ 1155700 h 5264273"/>
                  <a:gd name="connsiteX15" fmla="*/ 208737 w 8793939"/>
                  <a:gd name="connsiteY15" fmla="*/ 1473200 h 5264273"/>
                  <a:gd name="connsiteX16" fmla="*/ 459562 w 8793939"/>
                  <a:gd name="connsiteY16" fmla="*/ 1606550 h 5264273"/>
                  <a:gd name="connsiteX17" fmla="*/ 719912 w 8793939"/>
                  <a:gd name="connsiteY17" fmla="*/ 1771650 h 5264273"/>
                  <a:gd name="connsiteX18" fmla="*/ 802462 w 8793939"/>
                  <a:gd name="connsiteY18" fmla="*/ 1885950 h 5264273"/>
                  <a:gd name="connsiteX19" fmla="*/ 929462 w 8793939"/>
                  <a:gd name="connsiteY19" fmla="*/ 1987550 h 5264273"/>
                  <a:gd name="connsiteX20" fmla="*/ 1139012 w 8793939"/>
                  <a:gd name="connsiteY20" fmla="*/ 2076450 h 5264273"/>
                  <a:gd name="connsiteX21" fmla="*/ 1412062 w 8793939"/>
                  <a:gd name="connsiteY21" fmla="*/ 2178050 h 5264273"/>
                  <a:gd name="connsiteX22" fmla="*/ 1558112 w 8793939"/>
                  <a:gd name="connsiteY22" fmla="*/ 2286000 h 5264273"/>
                  <a:gd name="connsiteX23" fmla="*/ 1704162 w 8793939"/>
                  <a:gd name="connsiteY23" fmla="*/ 2419350 h 5264273"/>
                  <a:gd name="connsiteX24" fmla="*/ 1520012 w 8793939"/>
                  <a:gd name="connsiteY24" fmla="*/ 2784475 h 5264273"/>
                  <a:gd name="connsiteX25" fmla="*/ 1688287 w 8793939"/>
                  <a:gd name="connsiteY25" fmla="*/ 3032125 h 5264273"/>
                  <a:gd name="connsiteX26" fmla="*/ 2074276 w 8793939"/>
                  <a:gd name="connsiteY26" fmla="*/ 3439886 h 5264273"/>
                  <a:gd name="connsiteX27" fmla="*/ 2461173 w 8793939"/>
                  <a:gd name="connsiteY27" fmla="*/ 3623129 h 5264273"/>
                  <a:gd name="connsiteX28" fmla="*/ 2801805 w 8793939"/>
                  <a:gd name="connsiteY28" fmla="*/ 3856264 h 5264273"/>
                  <a:gd name="connsiteX29" fmla="*/ 3092998 w 8793939"/>
                  <a:gd name="connsiteY29" fmla="*/ 4142922 h 5264273"/>
                  <a:gd name="connsiteX30" fmla="*/ 3356978 w 8793939"/>
                  <a:gd name="connsiteY30" fmla="*/ 4402818 h 5264273"/>
                  <a:gd name="connsiteX31" fmla="*/ 3594196 w 8793939"/>
                  <a:gd name="connsiteY31" fmla="*/ 4606471 h 5264273"/>
                  <a:gd name="connsiteX32" fmla="*/ 3682189 w 8793939"/>
                  <a:gd name="connsiteY32" fmla="*/ 5260520 h 5264273"/>
                  <a:gd name="connsiteX33" fmla="*/ 6660339 w 8793939"/>
                  <a:gd name="connsiteY33" fmla="*/ 4660900 h 5264273"/>
                  <a:gd name="connsiteX34" fmla="*/ 7622364 w 8793939"/>
                  <a:gd name="connsiteY34" fmla="*/ 4194174 h 5264273"/>
                  <a:gd name="connsiteX35" fmla="*/ 8793939 w 8793939"/>
                  <a:gd name="connsiteY35" fmla="*/ 3489324 h 5264273"/>
                  <a:gd name="connsiteX36" fmla="*/ 8574864 w 8793939"/>
                  <a:gd name="connsiteY36" fmla="*/ 3289299 h 5264273"/>
                  <a:gd name="connsiteX37" fmla="*/ 8279589 w 8793939"/>
                  <a:gd name="connsiteY37" fmla="*/ 3194049 h 5264273"/>
                  <a:gd name="connsiteX38" fmla="*/ 7955739 w 8793939"/>
                  <a:gd name="connsiteY38" fmla="*/ 2974974 h 5264273"/>
                  <a:gd name="connsiteX39" fmla="*/ 7717614 w 8793939"/>
                  <a:gd name="connsiteY39" fmla="*/ 2860674 h 5264273"/>
                  <a:gd name="connsiteX40" fmla="*/ 7384239 w 8793939"/>
                  <a:gd name="connsiteY40" fmla="*/ 2689224 h 5264273"/>
                  <a:gd name="connsiteX41" fmla="*/ 7127064 w 8793939"/>
                  <a:gd name="connsiteY41" fmla="*/ 2555874 h 5264273"/>
                  <a:gd name="connsiteX42" fmla="*/ 6955614 w 8793939"/>
                  <a:gd name="connsiteY42" fmla="*/ 2508249 h 5264273"/>
                  <a:gd name="connsiteX43" fmla="*/ 6907989 w 8793939"/>
                  <a:gd name="connsiteY43" fmla="*/ 2403474 h 5264273"/>
                  <a:gd name="connsiteX44" fmla="*/ 6765112 w 8793939"/>
                  <a:gd name="connsiteY44" fmla="*/ 2254250 h 5264273"/>
                  <a:gd name="connsiteX45" fmla="*/ 6701612 w 8793939"/>
                  <a:gd name="connsiteY45" fmla="*/ 2114550 h 5264273"/>
                  <a:gd name="connsiteX46" fmla="*/ 6682562 w 8793939"/>
                  <a:gd name="connsiteY46" fmla="*/ 2032000 h 5264273"/>
                  <a:gd name="connsiteX47" fmla="*/ 6600012 w 8793939"/>
                  <a:gd name="connsiteY47" fmla="*/ 1949450 h 5264273"/>
                  <a:gd name="connsiteX48" fmla="*/ 6542862 w 8793939"/>
                  <a:gd name="connsiteY48" fmla="*/ 1854200 h 5264273"/>
                  <a:gd name="connsiteX49" fmla="*/ 6542862 w 8793939"/>
                  <a:gd name="connsiteY49" fmla="*/ 1816100 h 5264273"/>
                  <a:gd name="connsiteX50" fmla="*/ 6612712 w 8793939"/>
                  <a:gd name="connsiteY50" fmla="*/ 1771650 h 5264273"/>
                  <a:gd name="connsiteX51" fmla="*/ 6676212 w 8793939"/>
                  <a:gd name="connsiteY51" fmla="*/ 1727200 h 5264273"/>
                  <a:gd name="connsiteX52" fmla="*/ 6676212 w 8793939"/>
                  <a:gd name="connsiteY52" fmla="*/ 1676400 h 5264273"/>
                  <a:gd name="connsiteX53" fmla="*/ 6466662 w 8793939"/>
                  <a:gd name="connsiteY53" fmla="*/ 1574800 h 5264273"/>
                  <a:gd name="connsiteX54" fmla="*/ 6358712 w 8793939"/>
                  <a:gd name="connsiteY54" fmla="*/ 1492250 h 5264273"/>
                  <a:gd name="connsiteX55" fmla="*/ 6244412 w 8793939"/>
                  <a:gd name="connsiteY55" fmla="*/ 1435100 h 5264273"/>
                  <a:gd name="connsiteX56" fmla="*/ 6219012 w 8793939"/>
                  <a:gd name="connsiteY56" fmla="*/ 1384300 h 5264273"/>
                  <a:gd name="connsiteX57" fmla="*/ 6098362 w 8793939"/>
                  <a:gd name="connsiteY57" fmla="*/ 1301750 h 5264273"/>
                  <a:gd name="connsiteX58" fmla="*/ 5933262 w 8793939"/>
                  <a:gd name="connsiteY58" fmla="*/ 1219200 h 5264273"/>
                  <a:gd name="connsiteX59" fmla="*/ 5799912 w 8793939"/>
                  <a:gd name="connsiteY59" fmla="*/ 1117600 h 5264273"/>
                  <a:gd name="connsiteX60" fmla="*/ 5590362 w 8793939"/>
                  <a:gd name="connsiteY60" fmla="*/ 1054100 h 5264273"/>
                  <a:gd name="connsiteX61" fmla="*/ 5533212 w 8793939"/>
                  <a:gd name="connsiteY61" fmla="*/ 952500 h 5264273"/>
                  <a:gd name="connsiteX62" fmla="*/ 5469712 w 8793939"/>
                  <a:gd name="connsiteY62" fmla="*/ 831850 h 5264273"/>
                  <a:gd name="connsiteX63" fmla="*/ 5476062 w 8793939"/>
                  <a:gd name="connsiteY63" fmla="*/ 730250 h 5264273"/>
                  <a:gd name="connsiteX64" fmla="*/ 5444312 w 8793939"/>
                  <a:gd name="connsiteY64" fmla="*/ 666750 h 5264273"/>
                  <a:gd name="connsiteX65" fmla="*/ 5357795 w 8793939"/>
                  <a:gd name="connsiteY65" fmla="*/ 679449 h 5264273"/>
                  <a:gd name="connsiteX66" fmla="*/ 5217302 w 8793939"/>
                  <a:gd name="connsiteY66" fmla="*/ 741362 h 5264273"/>
                  <a:gd name="connsiteX67" fmla="*/ 5044262 w 8793939"/>
                  <a:gd name="connsiteY67" fmla="*/ 787400 h 5264273"/>
                  <a:gd name="connsiteX68" fmla="*/ 4882337 w 8793939"/>
                  <a:gd name="connsiteY68" fmla="*/ 840581 h 5264273"/>
                  <a:gd name="connsiteX69" fmla="*/ 4755339 w 8793939"/>
                  <a:gd name="connsiteY69" fmla="*/ 843755 h 5264273"/>
                  <a:gd name="connsiteX70" fmla="*/ 4656119 w 8793939"/>
                  <a:gd name="connsiteY70" fmla="*/ 825500 h 5264273"/>
                  <a:gd name="connsiteX71" fmla="*/ 4588652 w 8793939"/>
                  <a:gd name="connsiteY71" fmla="*/ 808037 h 5264273"/>
                  <a:gd name="connsiteX72" fmla="*/ 4400533 w 8793939"/>
                  <a:gd name="connsiteY72" fmla="*/ 803274 h 5264273"/>
                  <a:gd name="connsiteX73" fmla="*/ 4251305 w 8793939"/>
                  <a:gd name="connsiteY73" fmla="*/ 783431 h 5264273"/>
                  <a:gd name="connsiteX74" fmla="*/ 4098112 w 8793939"/>
                  <a:gd name="connsiteY74" fmla="*/ 736600 h 5264273"/>
                  <a:gd name="connsiteX75" fmla="*/ 3939362 w 8793939"/>
                  <a:gd name="connsiteY75" fmla="*/ 742950 h 5264273"/>
                  <a:gd name="connsiteX76" fmla="*/ 3609162 w 8793939"/>
                  <a:gd name="connsiteY76" fmla="*/ 780256 h 5264273"/>
                  <a:gd name="connsiteX77" fmla="*/ 3543283 w 8793939"/>
                  <a:gd name="connsiteY77" fmla="*/ 786605 h 5264273"/>
                  <a:gd name="connsiteX78" fmla="*/ 3482162 w 8793939"/>
                  <a:gd name="connsiteY78" fmla="*/ 768350 h 5264273"/>
                  <a:gd name="connsiteX79" fmla="*/ 3482162 w 8793939"/>
                  <a:gd name="connsiteY79" fmla="*/ 768350 h 5264273"/>
                  <a:gd name="connsiteX80" fmla="*/ 3431364 w 8793939"/>
                  <a:gd name="connsiteY80" fmla="*/ 758030 h 5264273"/>
                  <a:gd name="connsiteX81" fmla="*/ 3317062 w 8793939"/>
                  <a:gd name="connsiteY81" fmla="*/ 819150 h 5264273"/>
                  <a:gd name="connsiteX82" fmla="*/ 3317062 w 8793939"/>
                  <a:gd name="connsiteY82" fmla="*/ 819150 h 5264273"/>
                  <a:gd name="connsiteX83" fmla="*/ 3234512 w 8793939"/>
                  <a:gd name="connsiteY83" fmla="*/ 855662 h 5264273"/>
                  <a:gd name="connsiteX84" fmla="*/ 3018612 w 8793939"/>
                  <a:gd name="connsiteY84" fmla="*/ 819150 h 5264273"/>
                  <a:gd name="connsiteX85" fmla="*/ 2862245 w 8793939"/>
                  <a:gd name="connsiteY85" fmla="*/ 777080 h 5264273"/>
                  <a:gd name="connsiteX86" fmla="*/ 2754294 w 8793939"/>
                  <a:gd name="connsiteY86" fmla="*/ 754063 h 5264273"/>
                  <a:gd name="connsiteX87" fmla="*/ 2663806 w 8793939"/>
                  <a:gd name="connsiteY87" fmla="*/ 707231 h 5264273"/>
                  <a:gd name="connsiteX88" fmla="*/ 2537599 w 8793939"/>
                  <a:gd name="connsiteY88" fmla="*/ 539750 h 5264273"/>
                  <a:gd name="connsiteX89" fmla="*/ 2479656 w 8793939"/>
                  <a:gd name="connsiteY89" fmla="*/ 450851 h 5264273"/>
                  <a:gd name="connsiteX90" fmla="*/ 2345512 w 8793939"/>
                  <a:gd name="connsiteY90" fmla="*/ 387350 h 5264273"/>
                  <a:gd name="connsiteX91" fmla="*/ 2262962 w 8793939"/>
                  <a:gd name="connsiteY91" fmla="*/ 330200 h 5264273"/>
                  <a:gd name="connsiteX92" fmla="*/ 2074050 w 8793939"/>
                  <a:gd name="connsiteY92" fmla="*/ 269875 h 5264273"/>
                  <a:gd name="connsiteX93" fmla="*/ 1993086 w 8793939"/>
                  <a:gd name="connsiteY93" fmla="*/ 223838 h 5264273"/>
                  <a:gd name="connsiteX94" fmla="*/ 1907362 w 8793939"/>
                  <a:gd name="connsiteY94" fmla="*/ 95250 h 5264273"/>
                  <a:gd name="connsiteX95" fmla="*/ 1723212 w 8793939"/>
                  <a:gd name="connsiteY95" fmla="*/ 0 h 5264273"/>
                  <a:gd name="connsiteX0" fmla="*/ 1723212 w 8793939"/>
                  <a:gd name="connsiteY0" fmla="*/ 0 h 5264273"/>
                  <a:gd name="connsiteX1" fmla="*/ 1700195 w 8793939"/>
                  <a:gd name="connsiteY1" fmla="*/ 46037 h 5264273"/>
                  <a:gd name="connsiteX2" fmla="*/ 1601768 w 8793939"/>
                  <a:gd name="connsiteY2" fmla="*/ 58738 h 5264273"/>
                  <a:gd name="connsiteX3" fmla="*/ 1456512 w 8793939"/>
                  <a:gd name="connsiteY3" fmla="*/ 76200 h 5264273"/>
                  <a:gd name="connsiteX4" fmla="*/ 1354912 w 8793939"/>
                  <a:gd name="connsiteY4" fmla="*/ 101600 h 5264273"/>
                  <a:gd name="connsiteX5" fmla="*/ 1145362 w 8793939"/>
                  <a:gd name="connsiteY5" fmla="*/ 165100 h 5264273"/>
                  <a:gd name="connsiteX6" fmla="*/ 796112 w 8793939"/>
                  <a:gd name="connsiteY6" fmla="*/ 361950 h 5264273"/>
                  <a:gd name="connsiteX7" fmla="*/ 650062 w 8793939"/>
                  <a:gd name="connsiteY7" fmla="*/ 419100 h 5264273"/>
                  <a:gd name="connsiteX8" fmla="*/ 497662 w 8793939"/>
                  <a:gd name="connsiteY8" fmla="*/ 482600 h 5264273"/>
                  <a:gd name="connsiteX9" fmla="*/ 440512 w 8793939"/>
                  <a:gd name="connsiteY9" fmla="*/ 520700 h 5264273"/>
                  <a:gd name="connsiteX10" fmla="*/ 446862 w 8793939"/>
                  <a:gd name="connsiteY10" fmla="*/ 520700 h 5264273"/>
                  <a:gd name="connsiteX11" fmla="*/ 221437 w 8793939"/>
                  <a:gd name="connsiteY11" fmla="*/ 679450 h 5264273"/>
                  <a:gd name="connsiteX12" fmla="*/ 116664 w 8793939"/>
                  <a:gd name="connsiteY12" fmla="*/ 812800 h 5264273"/>
                  <a:gd name="connsiteX13" fmla="*/ 40462 w 8793939"/>
                  <a:gd name="connsiteY13" fmla="*/ 952500 h 5264273"/>
                  <a:gd name="connsiteX14" fmla="*/ 2364 w 8793939"/>
                  <a:gd name="connsiteY14" fmla="*/ 1155700 h 5264273"/>
                  <a:gd name="connsiteX15" fmla="*/ 208737 w 8793939"/>
                  <a:gd name="connsiteY15" fmla="*/ 1473200 h 5264273"/>
                  <a:gd name="connsiteX16" fmla="*/ 459562 w 8793939"/>
                  <a:gd name="connsiteY16" fmla="*/ 1606550 h 5264273"/>
                  <a:gd name="connsiteX17" fmla="*/ 719912 w 8793939"/>
                  <a:gd name="connsiteY17" fmla="*/ 1771650 h 5264273"/>
                  <a:gd name="connsiteX18" fmla="*/ 802462 w 8793939"/>
                  <a:gd name="connsiteY18" fmla="*/ 1885950 h 5264273"/>
                  <a:gd name="connsiteX19" fmla="*/ 929462 w 8793939"/>
                  <a:gd name="connsiteY19" fmla="*/ 1987550 h 5264273"/>
                  <a:gd name="connsiteX20" fmla="*/ 1139012 w 8793939"/>
                  <a:gd name="connsiteY20" fmla="*/ 2076450 h 5264273"/>
                  <a:gd name="connsiteX21" fmla="*/ 1412062 w 8793939"/>
                  <a:gd name="connsiteY21" fmla="*/ 2178050 h 5264273"/>
                  <a:gd name="connsiteX22" fmla="*/ 1558112 w 8793939"/>
                  <a:gd name="connsiteY22" fmla="*/ 2286000 h 5264273"/>
                  <a:gd name="connsiteX23" fmla="*/ 1399362 w 8793939"/>
                  <a:gd name="connsiteY23" fmla="*/ 2486025 h 5264273"/>
                  <a:gd name="connsiteX24" fmla="*/ 1520012 w 8793939"/>
                  <a:gd name="connsiteY24" fmla="*/ 2784475 h 5264273"/>
                  <a:gd name="connsiteX25" fmla="*/ 1688287 w 8793939"/>
                  <a:gd name="connsiteY25" fmla="*/ 3032125 h 5264273"/>
                  <a:gd name="connsiteX26" fmla="*/ 2074276 w 8793939"/>
                  <a:gd name="connsiteY26" fmla="*/ 3439886 h 5264273"/>
                  <a:gd name="connsiteX27" fmla="*/ 2461173 w 8793939"/>
                  <a:gd name="connsiteY27" fmla="*/ 3623129 h 5264273"/>
                  <a:gd name="connsiteX28" fmla="*/ 2801805 w 8793939"/>
                  <a:gd name="connsiteY28" fmla="*/ 3856264 h 5264273"/>
                  <a:gd name="connsiteX29" fmla="*/ 3092998 w 8793939"/>
                  <a:gd name="connsiteY29" fmla="*/ 4142922 h 5264273"/>
                  <a:gd name="connsiteX30" fmla="*/ 3356978 w 8793939"/>
                  <a:gd name="connsiteY30" fmla="*/ 4402818 h 5264273"/>
                  <a:gd name="connsiteX31" fmla="*/ 3594196 w 8793939"/>
                  <a:gd name="connsiteY31" fmla="*/ 4606471 h 5264273"/>
                  <a:gd name="connsiteX32" fmla="*/ 3682189 w 8793939"/>
                  <a:gd name="connsiteY32" fmla="*/ 5260520 h 5264273"/>
                  <a:gd name="connsiteX33" fmla="*/ 6660339 w 8793939"/>
                  <a:gd name="connsiteY33" fmla="*/ 4660900 h 5264273"/>
                  <a:gd name="connsiteX34" fmla="*/ 7622364 w 8793939"/>
                  <a:gd name="connsiteY34" fmla="*/ 4194174 h 5264273"/>
                  <a:gd name="connsiteX35" fmla="*/ 8793939 w 8793939"/>
                  <a:gd name="connsiteY35" fmla="*/ 3489324 h 5264273"/>
                  <a:gd name="connsiteX36" fmla="*/ 8574864 w 8793939"/>
                  <a:gd name="connsiteY36" fmla="*/ 3289299 h 5264273"/>
                  <a:gd name="connsiteX37" fmla="*/ 8279589 w 8793939"/>
                  <a:gd name="connsiteY37" fmla="*/ 3194049 h 5264273"/>
                  <a:gd name="connsiteX38" fmla="*/ 7955739 w 8793939"/>
                  <a:gd name="connsiteY38" fmla="*/ 2974974 h 5264273"/>
                  <a:gd name="connsiteX39" fmla="*/ 7717614 w 8793939"/>
                  <a:gd name="connsiteY39" fmla="*/ 2860674 h 5264273"/>
                  <a:gd name="connsiteX40" fmla="*/ 7384239 w 8793939"/>
                  <a:gd name="connsiteY40" fmla="*/ 2689224 h 5264273"/>
                  <a:gd name="connsiteX41" fmla="*/ 7127064 w 8793939"/>
                  <a:gd name="connsiteY41" fmla="*/ 2555874 h 5264273"/>
                  <a:gd name="connsiteX42" fmla="*/ 6955614 w 8793939"/>
                  <a:gd name="connsiteY42" fmla="*/ 2508249 h 5264273"/>
                  <a:gd name="connsiteX43" fmla="*/ 6907989 w 8793939"/>
                  <a:gd name="connsiteY43" fmla="*/ 2403474 h 5264273"/>
                  <a:gd name="connsiteX44" fmla="*/ 6765112 w 8793939"/>
                  <a:gd name="connsiteY44" fmla="*/ 2254250 h 5264273"/>
                  <a:gd name="connsiteX45" fmla="*/ 6701612 w 8793939"/>
                  <a:gd name="connsiteY45" fmla="*/ 2114550 h 5264273"/>
                  <a:gd name="connsiteX46" fmla="*/ 6682562 w 8793939"/>
                  <a:gd name="connsiteY46" fmla="*/ 2032000 h 5264273"/>
                  <a:gd name="connsiteX47" fmla="*/ 6600012 w 8793939"/>
                  <a:gd name="connsiteY47" fmla="*/ 1949450 h 5264273"/>
                  <a:gd name="connsiteX48" fmla="*/ 6542862 w 8793939"/>
                  <a:gd name="connsiteY48" fmla="*/ 1854200 h 5264273"/>
                  <a:gd name="connsiteX49" fmla="*/ 6542862 w 8793939"/>
                  <a:gd name="connsiteY49" fmla="*/ 1816100 h 5264273"/>
                  <a:gd name="connsiteX50" fmla="*/ 6612712 w 8793939"/>
                  <a:gd name="connsiteY50" fmla="*/ 1771650 h 5264273"/>
                  <a:gd name="connsiteX51" fmla="*/ 6676212 w 8793939"/>
                  <a:gd name="connsiteY51" fmla="*/ 1727200 h 5264273"/>
                  <a:gd name="connsiteX52" fmla="*/ 6676212 w 8793939"/>
                  <a:gd name="connsiteY52" fmla="*/ 1676400 h 5264273"/>
                  <a:gd name="connsiteX53" fmla="*/ 6466662 w 8793939"/>
                  <a:gd name="connsiteY53" fmla="*/ 1574800 h 5264273"/>
                  <a:gd name="connsiteX54" fmla="*/ 6358712 w 8793939"/>
                  <a:gd name="connsiteY54" fmla="*/ 1492250 h 5264273"/>
                  <a:gd name="connsiteX55" fmla="*/ 6244412 w 8793939"/>
                  <a:gd name="connsiteY55" fmla="*/ 1435100 h 5264273"/>
                  <a:gd name="connsiteX56" fmla="*/ 6219012 w 8793939"/>
                  <a:gd name="connsiteY56" fmla="*/ 1384300 h 5264273"/>
                  <a:gd name="connsiteX57" fmla="*/ 6098362 w 8793939"/>
                  <a:gd name="connsiteY57" fmla="*/ 1301750 h 5264273"/>
                  <a:gd name="connsiteX58" fmla="*/ 5933262 w 8793939"/>
                  <a:gd name="connsiteY58" fmla="*/ 1219200 h 5264273"/>
                  <a:gd name="connsiteX59" fmla="*/ 5799912 w 8793939"/>
                  <a:gd name="connsiteY59" fmla="*/ 1117600 h 5264273"/>
                  <a:gd name="connsiteX60" fmla="*/ 5590362 w 8793939"/>
                  <a:gd name="connsiteY60" fmla="*/ 1054100 h 5264273"/>
                  <a:gd name="connsiteX61" fmla="*/ 5533212 w 8793939"/>
                  <a:gd name="connsiteY61" fmla="*/ 952500 h 5264273"/>
                  <a:gd name="connsiteX62" fmla="*/ 5469712 w 8793939"/>
                  <a:gd name="connsiteY62" fmla="*/ 831850 h 5264273"/>
                  <a:gd name="connsiteX63" fmla="*/ 5476062 w 8793939"/>
                  <a:gd name="connsiteY63" fmla="*/ 730250 h 5264273"/>
                  <a:gd name="connsiteX64" fmla="*/ 5444312 w 8793939"/>
                  <a:gd name="connsiteY64" fmla="*/ 666750 h 5264273"/>
                  <a:gd name="connsiteX65" fmla="*/ 5357795 w 8793939"/>
                  <a:gd name="connsiteY65" fmla="*/ 679449 h 5264273"/>
                  <a:gd name="connsiteX66" fmla="*/ 5217302 w 8793939"/>
                  <a:gd name="connsiteY66" fmla="*/ 741362 h 5264273"/>
                  <a:gd name="connsiteX67" fmla="*/ 5044262 w 8793939"/>
                  <a:gd name="connsiteY67" fmla="*/ 787400 h 5264273"/>
                  <a:gd name="connsiteX68" fmla="*/ 4882337 w 8793939"/>
                  <a:gd name="connsiteY68" fmla="*/ 840581 h 5264273"/>
                  <a:gd name="connsiteX69" fmla="*/ 4755339 w 8793939"/>
                  <a:gd name="connsiteY69" fmla="*/ 843755 h 5264273"/>
                  <a:gd name="connsiteX70" fmla="*/ 4656119 w 8793939"/>
                  <a:gd name="connsiteY70" fmla="*/ 825500 h 5264273"/>
                  <a:gd name="connsiteX71" fmla="*/ 4588652 w 8793939"/>
                  <a:gd name="connsiteY71" fmla="*/ 808037 h 5264273"/>
                  <a:gd name="connsiteX72" fmla="*/ 4400533 w 8793939"/>
                  <a:gd name="connsiteY72" fmla="*/ 803274 h 5264273"/>
                  <a:gd name="connsiteX73" fmla="*/ 4251305 w 8793939"/>
                  <a:gd name="connsiteY73" fmla="*/ 783431 h 5264273"/>
                  <a:gd name="connsiteX74" fmla="*/ 4098112 w 8793939"/>
                  <a:gd name="connsiteY74" fmla="*/ 736600 h 5264273"/>
                  <a:gd name="connsiteX75" fmla="*/ 3939362 w 8793939"/>
                  <a:gd name="connsiteY75" fmla="*/ 742950 h 5264273"/>
                  <a:gd name="connsiteX76" fmla="*/ 3609162 w 8793939"/>
                  <a:gd name="connsiteY76" fmla="*/ 780256 h 5264273"/>
                  <a:gd name="connsiteX77" fmla="*/ 3543283 w 8793939"/>
                  <a:gd name="connsiteY77" fmla="*/ 786605 h 5264273"/>
                  <a:gd name="connsiteX78" fmla="*/ 3482162 w 8793939"/>
                  <a:gd name="connsiteY78" fmla="*/ 768350 h 5264273"/>
                  <a:gd name="connsiteX79" fmla="*/ 3482162 w 8793939"/>
                  <a:gd name="connsiteY79" fmla="*/ 768350 h 5264273"/>
                  <a:gd name="connsiteX80" fmla="*/ 3431364 w 8793939"/>
                  <a:gd name="connsiteY80" fmla="*/ 758030 h 5264273"/>
                  <a:gd name="connsiteX81" fmla="*/ 3317062 w 8793939"/>
                  <a:gd name="connsiteY81" fmla="*/ 819150 h 5264273"/>
                  <a:gd name="connsiteX82" fmla="*/ 3317062 w 8793939"/>
                  <a:gd name="connsiteY82" fmla="*/ 819150 h 5264273"/>
                  <a:gd name="connsiteX83" fmla="*/ 3234512 w 8793939"/>
                  <a:gd name="connsiteY83" fmla="*/ 855662 h 5264273"/>
                  <a:gd name="connsiteX84" fmla="*/ 3018612 w 8793939"/>
                  <a:gd name="connsiteY84" fmla="*/ 819150 h 5264273"/>
                  <a:gd name="connsiteX85" fmla="*/ 2862245 w 8793939"/>
                  <a:gd name="connsiteY85" fmla="*/ 777080 h 5264273"/>
                  <a:gd name="connsiteX86" fmla="*/ 2754294 w 8793939"/>
                  <a:gd name="connsiteY86" fmla="*/ 754063 h 5264273"/>
                  <a:gd name="connsiteX87" fmla="*/ 2663806 w 8793939"/>
                  <a:gd name="connsiteY87" fmla="*/ 707231 h 5264273"/>
                  <a:gd name="connsiteX88" fmla="*/ 2537599 w 8793939"/>
                  <a:gd name="connsiteY88" fmla="*/ 539750 h 5264273"/>
                  <a:gd name="connsiteX89" fmla="*/ 2479656 w 8793939"/>
                  <a:gd name="connsiteY89" fmla="*/ 450851 h 5264273"/>
                  <a:gd name="connsiteX90" fmla="*/ 2345512 w 8793939"/>
                  <a:gd name="connsiteY90" fmla="*/ 387350 h 5264273"/>
                  <a:gd name="connsiteX91" fmla="*/ 2262962 w 8793939"/>
                  <a:gd name="connsiteY91" fmla="*/ 330200 h 5264273"/>
                  <a:gd name="connsiteX92" fmla="*/ 2074050 w 8793939"/>
                  <a:gd name="connsiteY92" fmla="*/ 269875 h 5264273"/>
                  <a:gd name="connsiteX93" fmla="*/ 1993086 w 8793939"/>
                  <a:gd name="connsiteY93" fmla="*/ 223838 h 5264273"/>
                  <a:gd name="connsiteX94" fmla="*/ 1907362 w 8793939"/>
                  <a:gd name="connsiteY94" fmla="*/ 95250 h 5264273"/>
                  <a:gd name="connsiteX95" fmla="*/ 1723212 w 8793939"/>
                  <a:gd name="connsiteY95" fmla="*/ 0 h 5264273"/>
                  <a:gd name="connsiteX0" fmla="*/ 1723212 w 8793939"/>
                  <a:gd name="connsiteY0" fmla="*/ 0 h 5264273"/>
                  <a:gd name="connsiteX1" fmla="*/ 1700195 w 8793939"/>
                  <a:gd name="connsiteY1" fmla="*/ 46037 h 5264273"/>
                  <a:gd name="connsiteX2" fmla="*/ 1601768 w 8793939"/>
                  <a:gd name="connsiteY2" fmla="*/ 58738 h 5264273"/>
                  <a:gd name="connsiteX3" fmla="*/ 1456512 w 8793939"/>
                  <a:gd name="connsiteY3" fmla="*/ 76200 h 5264273"/>
                  <a:gd name="connsiteX4" fmla="*/ 1354912 w 8793939"/>
                  <a:gd name="connsiteY4" fmla="*/ 101600 h 5264273"/>
                  <a:gd name="connsiteX5" fmla="*/ 1145362 w 8793939"/>
                  <a:gd name="connsiteY5" fmla="*/ 165100 h 5264273"/>
                  <a:gd name="connsiteX6" fmla="*/ 796112 w 8793939"/>
                  <a:gd name="connsiteY6" fmla="*/ 361950 h 5264273"/>
                  <a:gd name="connsiteX7" fmla="*/ 650062 w 8793939"/>
                  <a:gd name="connsiteY7" fmla="*/ 419100 h 5264273"/>
                  <a:gd name="connsiteX8" fmla="*/ 497662 w 8793939"/>
                  <a:gd name="connsiteY8" fmla="*/ 482600 h 5264273"/>
                  <a:gd name="connsiteX9" fmla="*/ 440512 w 8793939"/>
                  <a:gd name="connsiteY9" fmla="*/ 520700 h 5264273"/>
                  <a:gd name="connsiteX10" fmla="*/ 446862 w 8793939"/>
                  <a:gd name="connsiteY10" fmla="*/ 520700 h 5264273"/>
                  <a:gd name="connsiteX11" fmla="*/ 221437 w 8793939"/>
                  <a:gd name="connsiteY11" fmla="*/ 679450 h 5264273"/>
                  <a:gd name="connsiteX12" fmla="*/ 116664 w 8793939"/>
                  <a:gd name="connsiteY12" fmla="*/ 812800 h 5264273"/>
                  <a:gd name="connsiteX13" fmla="*/ 40462 w 8793939"/>
                  <a:gd name="connsiteY13" fmla="*/ 952500 h 5264273"/>
                  <a:gd name="connsiteX14" fmla="*/ 2364 w 8793939"/>
                  <a:gd name="connsiteY14" fmla="*/ 1155700 h 5264273"/>
                  <a:gd name="connsiteX15" fmla="*/ 208737 w 8793939"/>
                  <a:gd name="connsiteY15" fmla="*/ 1473200 h 5264273"/>
                  <a:gd name="connsiteX16" fmla="*/ 459562 w 8793939"/>
                  <a:gd name="connsiteY16" fmla="*/ 1606550 h 5264273"/>
                  <a:gd name="connsiteX17" fmla="*/ 719912 w 8793939"/>
                  <a:gd name="connsiteY17" fmla="*/ 1771650 h 5264273"/>
                  <a:gd name="connsiteX18" fmla="*/ 802462 w 8793939"/>
                  <a:gd name="connsiteY18" fmla="*/ 1885950 h 5264273"/>
                  <a:gd name="connsiteX19" fmla="*/ 929462 w 8793939"/>
                  <a:gd name="connsiteY19" fmla="*/ 1987550 h 5264273"/>
                  <a:gd name="connsiteX20" fmla="*/ 1139012 w 8793939"/>
                  <a:gd name="connsiteY20" fmla="*/ 2076450 h 5264273"/>
                  <a:gd name="connsiteX21" fmla="*/ 1412062 w 8793939"/>
                  <a:gd name="connsiteY21" fmla="*/ 2178050 h 5264273"/>
                  <a:gd name="connsiteX22" fmla="*/ 1339037 w 8793939"/>
                  <a:gd name="connsiteY22" fmla="*/ 2352675 h 5264273"/>
                  <a:gd name="connsiteX23" fmla="*/ 1399362 w 8793939"/>
                  <a:gd name="connsiteY23" fmla="*/ 2486025 h 5264273"/>
                  <a:gd name="connsiteX24" fmla="*/ 1520012 w 8793939"/>
                  <a:gd name="connsiteY24" fmla="*/ 2784475 h 5264273"/>
                  <a:gd name="connsiteX25" fmla="*/ 1688287 w 8793939"/>
                  <a:gd name="connsiteY25" fmla="*/ 3032125 h 5264273"/>
                  <a:gd name="connsiteX26" fmla="*/ 2074276 w 8793939"/>
                  <a:gd name="connsiteY26" fmla="*/ 3439886 h 5264273"/>
                  <a:gd name="connsiteX27" fmla="*/ 2461173 w 8793939"/>
                  <a:gd name="connsiteY27" fmla="*/ 3623129 h 5264273"/>
                  <a:gd name="connsiteX28" fmla="*/ 2801805 w 8793939"/>
                  <a:gd name="connsiteY28" fmla="*/ 3856264 h 5264273"/>
                  <a:gd name="connsiteX29" fmla="*/ 3092998 w 8793939"/>
                  <a:gd name="connsiteY29" fmla="*/ 4142922 h 5264273"/>
                  <a:gd name="connsiteX30" fmla="*/ 3356978 w 8793939"/>
                  <a:gd name="connsiteY30" fmla="*/ 4402818 h 5264273"/>
                  <a:gd name="connsiteX31" fmla="*/ 3594196 w 8793939"/>
                  <a:gd name="connsiteY31" fmla="*/ 4606471 h 5264273"/>
                  <a:gd name="connsiteX32" fmla="*/ 3682189 w 8793939"/>
                  <a:gd name="connsiteY32" fmla="*/ 5260520 h 5264273"/>
                  <a:gd name="connsiteX33" fmla="*/ 6660339 w 8793939"/>
                  <a:gd name="connsiteY33" fmla="*/ 4660900 h 5264273"/>
                  <a:gd name="connsiteX34" fmla="*/ 7622364 w 8793939"/>
                  <a:gd name="connsiteY34" fmla="*/ 4194174 h 5264273"/>
                  <a:gd name="connsiteX35" fmla="*/ 8793939 w 8793939"/>
                  <a:gd name="connsiteY35" fmla="*/ 3489324 h 5264273"/>
                  <a:gd name="connsiteX36" fmla="*/ 8574864 w 8793939"/>
                  <a:gd name="connsiteY36" fmla="*/ 3289299 h 5264273"/>
                  <a:gd name="connsiteX37" fmla="*/ 8279589 w 8793939"/>
                  <a:gd name="connsiteY37" fmla="*/ 3194049 h 5264273"/>
                  <a:gd name="connsiteX38" fmla="*/ 7955739 w 8793939"/>
                  <a:gd name="connsiteY38" fmla="*/ 2974974 h 5264273"/>
                  <a:gd name="connsiteX39" fmla="*/ 7717614 w 8793939"/>
                  <a:gd name="connsiteY39" fmla="*/ 2860674 h 5264273"/>
                  <a:gd name="connsiteX40" fmla="*/ 7384239 w 8793939"/>
                  <a:gd name="connsiteY40" fmla="*/ 2689224 h 5264273"/>
                  <a:gd name="connsiteX41" fmla="*/ 7127064 w 8793939"/>
                  <a:gd name="connsiteY41" fmla="*/ 2555874 h 5264273"/>
                  <a:gd name="connsiteX42" fmla="*/ 6955614 w 8793939"/>
                  <a:gd name="connsiteY42" fmla="*/ 2508249 h 5264273"/>
                  <a:gd name="connsiteX43" fmla="*/ 6907989 w 8793939"/>
                  <a:gd name="connsiteY43" fmla="*/ 2403474 h 5264273"/>
                  <a:gd name="connsiteX44" fmla="*/ 6765112 w 8793939"/>
                  <a:gd name="connsiteY44" fmla="*/ 2254250 h 5264273"/>
                  <a:gd name="connsiteX45" fmla="*/ 6701612 w 8793939"/>
                  <a:gd name="connsiteY45" fmla="*/ 2114550 h 5264273"/>
                  <a:gd name="connsiteX46" fmla="*/ 6682562 w 8793939"/>
                  <a:gd name="connsiteY46" fmla="*/ 2032000 h 5264273"/>
                  <a:gd name="connsiteX47" fmla="*/ 6600012 w 8793939"/>
                  <a:gd name="connsiteY47" fmla="*/ 1949450 h 5264273"/>
                  <a:gd name="connsiteX48" fmla="*/ 6542862 w 8793939"/>
                  <a:gd name="connsiteY48" fmla="*/ 1854200 h 5264273"/>
                  <a:gd name="connsiteX49" fmla="*/ 6542862 w 8793939"/>
                  <a:gd name="connsiteY49" fmla="*/ 1816100 h 5264273"/>
                  <a:gd name="connsiteX50" fmla="*/ 6612712 w 8793939"/>
                  <a:gd name="connsiteY50" fmla="*/ 1771650 h 5264273"/>
                  <a:gd name="connsiteX51" fmla="*/ 6676212 w 8793939"/>
                  <a:gd name="connsiteY51" fmla="*/ 1727200 h 5264273"/>
                  <a:gd name="connsiteX52" fmla="*/ 6676212 w 8793939"/>
                  <a:gd name="connsiteY52" fmla="*/ 1676400 h 5264273"/>
                  <a:gd name="connsiteX53" fmla="*/ 6466662 w 8793939"/>
                  <a:gd name="connsiteY53" fmla="*/ 1574800 h 5264273"/>
                  <a:gd name="connsiteX54" fmla="*/ 6358712 w 8793939"/>
                  <a:gd name="connsiteY54" fmla="*/ 1492250 h 5264273"/>
                  <a:gd name="connsiteX55" fmla="*/ 6244412 w 8793939"/>
                  <a:gd name="connsiteY55" fmla="*/ 1435100 h 5264273"/>
                  <a:gd name="connsiteX56" fmla="*/ 6219012 w 8793939"/>
                  <a:gd name="connsiteY56" fmla="*/ 1384300 h 5264273"/>
                  <a:gd name="connsiteX57" fmla="*/ 6098362 w 8793939"/>
                  <a:gd name="connsiteY57" fmla="*/ 1301750 h 5264273"/>
                  <a:gd name="connsiteX58" fmla="*/ 5933262 w 8793939"/>
                  <a:gd name="connsiteY58" fmla="*/ 1219200 h 5264273"/>
                  <a:gd name="connsiteX59" fmla="*/ 5799912 w 8793939"/>
                  <a:gd name="connsiteY59" fmla="*/ 1117600 h 5264273"/>
                  <a:gd name="connsiteX60" fmla="*/ 5590362 w 8793939"/>
                  <a:gd name="connsiteY60" fmla="*/ 1054100 h 5264273"/>
                  <a:gd name="connsiteX61" fmla="*/ 5533212 w 8793939"/>
                  <a:gd name="connsiteY61" fmla="*/ 952500 h 5264273"/>
                  <a:gd name="connsiteX62" fmla="*/ 5469712 w 8793939"/>
                  <a:gd name="connsiteY62" fmla="*/ 831850 h 5264273"/>
                  <a:gd name="connsiteX63" fmla="*/ 5476062 w 8793939"/>
                  <a:gd name="connsiteY63" fmla="*/ 730250 h 5264273"/>
                  <a:gd name="connsiteX64" fmla="*/ 5444312 w 8793939"/>
                  <a:gd name="connsiteY64" fmla="*/ 666750 h 5264273"/>
                  <a:gd name="connsiteX65" fmla="*/ 5357795 w 8793939"/>
                  <a:gd name="connsiteY65" fmla="*/ 679449 h 5264273"/>
                  <a:gd name="connsiteX66" fmla="*/ 5217302 w 8793939"/>
                  <a:gd name="connsiteY66" fmla="*/ 741362 h 5264273"/>
                  <a:gd name="connsiteX67" fmla="*/ 5044262 w 8793939"/>
                  <a:gd name="connsiteY67" fmla="*/ 787400 h 5264273"/>
                  <a:gd name="connsiteX68" fmla="*/ 4882337 w 8793939"/>
                  <a:gd name="connsiteY68" fmla="*/ 840581 h 5264273"/>
                  <a:gd name="connsiteX69" fmla="*/ 4755339 w 8793939"/>
                  <a:gd name="connsiteY69" fmla="*/ 843755 h 5264273"/>
                  <a:gd name="connsiteX70" fmla="*/ 4656119 w 8793939"/>
                  <a:gd name="connsiteY70" fmla="*/ 825500 h 5264273"/>
                  <a:gd name="connsiteX71" fmla="*/ 4588652 w 8793939"/>
                  <a:gd name="connsiteY71" fmla="*/ 808037 h 5264273"/>
                  <a:gd name="connsiteX72" fmla="*/ 4400533 w 8793939"/>
                  <a:gd name="connsiteY72" fmla="*/ 803274 h 5264273"/>
                  <a:gd name="connsiteX73" fmla="*/ 4251305 w 8793939"/>
                  <a:gd name="connsiteY73" fmla="*/ 783431 h 5264273"/>
                  <a:gd name="connsiteX74" fmla="*/ 4098112 w 8793939"/>
                  <a:gd name="connsiteY74" fmla="*/ 736600 h 5264273"/>
                  <a:gd name="connsiteX75" fmla="*/ 3939362 w 8793939"/>
                  <a:gd name="connsiteY75" fmla="*/ 742950 h 5264273"/>
                  <a:gd name="connsiteX76" fmla="*/ 3609162 w 8793939"/>
                  <a:gd name="connsiteY76" fmla="*/ 780256 h 5264273"/>
                  <a:gd name="connsiteX77" fmla="*/ 3543283 w 8793939"/>
                  <a:gd name="connsiteY77" fmla="*/ 786605 h 5264273"/>
                  <a:gd name="connsiteX78" fmla="*/ 3482162 w 8793939"/>
                  <a:gd name="connsiteY78" fmla="*/ 768350 h 5264273"/>
                  <a:gd name="connsiteX79" fmla="*/ 3482162 w 8793939"/>
                  <a:gd name="connsiteY79" fmla="*/ 768350 h 5264273"/>
                  <a:gd name="connsiteX80" fmla="*/ 3431364 w 8793939"/>
                  <a:gd name="connsiteY80" fmla="*/ 758030 h 5264273"/>
                  <a:gd name="connsiteX81" fmla="*/ 3317062 w 8793939"/>
                  <a:gd name="connsiteY81" fmla="*/ 819150 h 5264273"/>
                  <a:gd name="connsiteX82" fmla="*/ 3317062 w 8793939"/>
                  <a:gd name="connsiteY82" fmla="*/ 819150 h 5264273"/>
                  <a:gd name="connsiteX83" fmla="*/ 3234512 w 8793939"/>
                  <a:gd name="connsiteY83" fmla="*/ 855662 h 5264273"/>
                  <a:gd name="connsiteX84" fmla="*/ 3018612 w 8793939"/>
                  <a:gd name="connsiteY84" fmla="*/ 819150 h 5264273"/>
                  <a:gd name="connsiteX85" fmla="*/ 2862245 w 8793939"/>
                  <a:gd name="connsiteY85" fmla="*/ 777080 h 5264273"/>
                  <a:gd name="connsiteX86" fmla="*/ 2754294 w 8793939"/>
                  <a:gd name="connsiteY86" fmla="*/ 754063 h 5264273"/>
                  <a:gd name="connsiteX87" fmla="*/ 2663806 w 8793939"/>
                  <a:gd name="connsiteY87" fmla="*/ 707231 h 5264273"/>
                  <a:gd name="connsiteX88" fmla="*/ 2537599 w 8793939"/>
                  <a:gd name="connsiteY88" fmla="*/ 539750 h 5264273"/>
                  <a:gd name="connsiteX89" fmla="*/ 2479656 w 8793939"/>
                  <a:gd name="connsiteY89" fmla="*/ 450851 h 5264273"/>
                  <a:gd name="connsiteX90" fmla="*/ 2345512 w 8793939"/>
                  <a:gd name="connsiteY90" fmla="*/ 387350 h 5264273"/>
                  <a:gd name="connsiteX91" fmla="*/ 2262962 w 8793939"/>
                  <a:gd name="connsiteY91" fmla="*/ 330200 h 5264273"/>
                  <a:gd name="connsiteX92" fmla="*/ 2074050 w 8793939"/>
                  <a:gd name="connsiteY92" fmla="*/ 269875 h 5264273"/>
                  <a:gd name="connsiteX93" fmla="*/ 1993086 w 8793939"/>
                  <a:gd name="connsiteY93" fmla="*/ 223838 h 5264273"/>
                  <a:gd name="connsiteX94" fmla="*/ 1907362 w 8793939"/>
                  <a:gd name="connsiteY94" fmla="*/ 95250 h 5264273"/>
                  <a:gd name="connsiteX95" fmla="*/ 1723212 w 8793939"/>
                  <a:gd name="connsiteY95" fmla="*/ 0 h 5264273"/>
                  <a:gd name="connsiteX0" fmla="*/ 1723212 w 8793939"/>
                  <a:gd name="connsiteY0" fmla="*/ 0 h 5264273"/>
                  <a:gd name="connsiteX1" fmla="*/ 1700195 w 8793939"/>
                  <a:gd name="connsiteY1" fmla="*/ 46037 h 5264273"/>
                  <a:gd name="connsiteX2" fmla="*/ 1601768 w 8793939"/>
                  <a:gd name="connsiteY2" fmla="*/ 58738 h 5264273"/>
                  <a:gd name="connsiteX3" fmla="*/ 1456512 w 8793939"/>
                  <a:gd name="connsiteY3" fmla="*/ 76200 h 5264273"/>
                  <a:gd name="connsiteX4" fmla="*/ 1354912 w 8793939"/>
                  <a:gd name="connsiteY4" fmla="*/ 101600 h 5264273"/>
                  <a:gd name="connsiteX5" fmla="*/ 1145362 w 8793939"/>
                  <a:gd name="connsiteY5" fmla="*/ 165100 h 5264273"/>
                  <a:gd name="connsiteX6" fmla="*/ 796112 w 8793939"/>
                  <a:gd name="connsiteY6" fmla="*/ 361950 h 5264273"/>
                  <a:gd name="connsiteX7" fmla="*/ 650062 w 8793939"/>
                  <a:gd name="connsiteY7" fmla="*/ 419100 h 5264273"/>
                  <a:gd name="connsiteX8" fmla="*/ 497662 w 8793939"/>
                  <a:gd name="connsiteY8" fmla="*/ 482600 h 5264273"/>
                  <a:gd name="connsiteX9" fmla="*/ 440512 w 8793939"/>
                  <a:gd name="connsiteY9" fmla="*/ 520700 h 5264273"/>
                  <a:gd name="connsiteX10" fmla="*/ 446862 w 8793939"/>
                  <a:gd name="connsiteY10" fmla="*/ 520700 h 5264273"/>
                  <a:gd name="connsiteX11" fmla="*/ 221437 w 8793939"/>
                  <a:gd name="connsiteY11" fmla="*/ 679450 h 5264273"/>
                  <a:gd name="connsiteX12" fmla="*/ 116664 w 8793939"/>
                  <a:gd name="connsiteY12" fmla="*/ 812800 h 5264273"/>
                  <a:gd name="connsiteX13" fmla="*/ 40462 w 8793939"/>
                  <a:gd name="connsiteY13" fmla="*/ 952500 h 5264273"/>
                  <a:gd name="connsiteX14" fmla="*/ 2364 w 8793939"/>
                  <a:gd name="connsiteY14" fmla="*/ 1155700 h 5264273"/>
                  <a:gd name="connsiteX15" fmla="*/ 208737 w 8793939"/>
                  <a:gd name="connsiteY15" fmla="*/ 1473200 h 5264273"/>
                  <a:gd name="connsiteX16" fmla="*/ 459562 w 8793939"/>
                  <a:gd name="connsiteY16" fmla="*/ 1606550 h 5264273"/>
                  <a:gd name="connsiteX17" fmla="*/ 719912 w 8793939"/>
                  <a:gd name="connsiteY17" fmla="*/ 1771650 h 5264273"/>
                  <a:gd name="connsiteX18" fmla="*/ 802462 w 8793939"/>
                  <a:gd name="connsiteY18" fmla="*/ 1885950 h 5264273"/>
                  <a:gd name="connsiteX19" fmla="*/ 929462 w 8793939"/>
                  <a:gd name="connsiteY19" fmla="*/ 1987550 h 5264273"/>
                  <a:gd name="connsiteX20" fmla="*/ 1139012 w 8793939"/>
                  <a:gd name="connsiteY20" fmla="*/ 2076450 h 5264273"/>
                  <a:gd name="connsiteX21" fmla="*/ 1259662 w 8793939"/>
                  <a:gd name="connsiteY21" fmla="*/ 2216150 h 5264273"/>
                  <a:gd name="connsiteX22" fmla="*/ 1339037 w 8793939"/>
                  <a:gd name="connsiteY22" fmla="*/ 2352675 h 5264273"/>
                  <a:gd name="connsiteX23" fmla="*/ 1399362 w 8793939"/>
                  <a:gd name="connsiteY23" fmla="*/ 2486025 h 5264273"/>
                  <a:gd name="connsiteX24" fmla="*/ 1520012 w 8793939"/>
                  <a:gd name="connsiteY24" fmla="*/ 2784475 h 5264273"/>
                  <a:gd name="connsiteX25" fmla="*/ 1688287 w 8793939"/>
                  <a:gd name="connsiteY25" fmla="*/ 3032125 h 5264273"/>
                  <a:gd name="connsiteX26" fmla="*/ 2074276 w 8793939"/>
                  <a:gd name="connsiteY26" fmla="*/ 3439886 h 5264273"/>
                  <a:gd name="connsiteX27" fmla="*/ 2461173 w 8793939"/>
                  <a:gd name="connsiteY27" fmla="*/ 3623129 h 5264273"/>
                  <a:gd name="connsiteX28" fmla="*/ 2801805 w 8793939"/>
                  <a:gd name="connsiteY28" fmla="*/ 3856264 h 5264273"/>
                  <a:gd name="connsiteX29" fmla="*/ 3092998 w 8793939"/>
                  <a:gd name="connsiteY29" fmla="*/ 4142922 h 5264273"/>
                  <a:gd name="connsiteX30" fmla="*/ 3356978 w 8793939"/>
                  <a:gd name="connsiteY30" fmla="*/ 4402818 h 5264273"/>
                  <a:gd name="connsiteX31" fmla="*/ 3594196 w 8793939"/>
                  <a:gd name="connsiteY31" fmla="*/ 4606471 h 5264273"/>
                  <a:gd name="connsiteX32" fmla="*/ 3682189 w 8793939"/>
                  <a:gd name="connsiteY32" fmla="*/ 5260520 h 5264273"/>
                  <a:gd name="connsiteX33" fmla="*/ 6660339 w 8793939"/>
                  <a:gd name="connsiteY33" fmla="*/ 4660900 h 5264273"/>
                  <a:gd name="connsiteX34" fmla="*/ 7622364 w 8793939"/>
                  <a:gd name="connsiteY34" fmla="*/ 4194174 h 5264273"/>
                  <a:gd name="connsiteX35" fmla="*/ 8793939 w 8793939"/>
                  <a:gd name="connsiteY35" fmla="*/ 3489324 h 5264273"/>
                  <a:gd name="connsiteX36" fmla="*/ 8574864 w 8793939"/>
                  <a:gd name="connsiteY36" fmla="*/ 3289299 h 5264273"/>
                  <a:gd name="connsiteX37" fmla="*/ 8279589 w 8793939"/>
                  <a:gd name="connsiteY37" fmla="*/ 3194049 h 5264273"/>
                  <a:gd name="connsiteX38" fmla="*/ 7955739 w 8793939"/>
                  <a:gd name="connsiteY38" fmla="*/ 2974974 h 5264273"/>
                  <a:gd name="connsiteX39" fmla="*/ 7717614 w 8793939"/>
                  <a:gd name="connsiteY39" fmla="*/ 2860674 h 5264273"/>
                  <a:gd name="connsiteX40" fmla="*/ 7384239 w 8793939"/>
                  <a:gd name="connsiteY40" fmla="*/ 2689224 h 5264273"/>
                  <a:gd name="connsiteX41" fmla="*/ 7127064 w 8793939"/>
                  <a:gd name="connsiteY41" fmla="*/ 2555874 h 5264273"/>
                  <a:gd name="connsiteX42" fmla="*/ 6955614 w 8793939"/>
                  <a:gd name="connsiteY42" fmla="*/ 2508249 h 5264273"/>
                  <a:gd name="connsiteX43" fmla="*/ 6907989 w 8793939"/>
                  <a:gd name="connsiteY43" fmla="*/ 2403474 h 5264273"/>
                  <a:gd name="connsiteX44" fmla="*/ 6765112 w 8793939"/>
                  <a:gd name="connsiteY44" fmla="*/ 2254250 h 5264273"/>
                  <a:gd name="connsiteX45" fmla="*/ 6701612 w 8793939"/>
                  <a:gd name="connsiteY45" fmla="*/ 2114550 h 5264273"/>
                  <a:gd name="connsiteX46" fmla="*/ 6682562 w 8793939"/>
                  <a:gd name="connsiteY46" fmla="*/ 2032000 h 5264273"/>
                  <a:gd name="connsiteX47" fmla="*/ 6600012 w 8793939"/>
                  <a:gd name="connsiteY47" fmla="*/ 1949450 h 5264273"/>
                  <a:gd name="connsiteX48" fmla="*/ 6542862 w 8793939"/>
                  <a:gd name="connsiteY48" fmla="*/ 1854200 h 5264273"/>
                  <a:gd name="connsiteX49" fmla="*/ 6542862 w 8793939"/>
                  <a:gd name="connsiteY49" fmla="*/ 1816100 h 5264273"/>
                  <a:gd name="connsiteX50" fmla="*/ 6612712 w 8793939"/>
                  <a:gd name="connsiteY50" fmla="*/ 1771650 h 5264273"/>
                  <a:gd name="connsiteX51" fmla="*/ 6676212 w 8793939"/>
                  <a:gd name="connsiteY51" fmla="*/ 1727200 h 5264273"/>
                  <a:gd name="connsiteX52" fmla="*/ 6676212 w 8793939"/>
                  <a:gd name="connsiteY52" fmla="*/ 1676400 h 5264273"/>
                  <a:gd name="connsiteX53" fmla="*/ 6466662 w 8793939"/>
                  <a:gd name="connsiteY53" fmla="*/ 1574800 h 5264273"/>
                  <a:gd name="connsiteX54" fmla="*/ 6358712 w 8793939"/>
                  <a:gd name="connsiteY54" fmla="*/ 1492250 h 5264273"/>
                  <a:gd name="connsiteX55" fmla="*/ 6244412 w 8793939"/>
                  <a:gd name="connsiteY55" fmla="*/ 1435100 h 5264273"/>
                  <a:gd name="connsiteX56" fmla="*/ 6219012 w 8793939"/>
                  <a:gd name="connsiteY56" fmla="*/ 1384300 h 5264273"/>
                  <a:gd name="connsiteX57" fmla="*/ 6098362 w 8793939"/>
                  <a:gd name="connsiteY57" fmla="*/ 1301750 h 5264273"/>
                  <a:gd name="connsiteX58" fmla="*/ 5933262 w 8793939"/>
                  <a:gd name="connsiteY58" fmla="*/ 1219200 h 5264273"/>
                  <a:gd name="connsiteX59" fmla="*/ 5799912 w 8793939"/>
                  <a:gd name="connsiteY59" fmla="*/ 1117600 h 5264273"/>
                  <a:gd name="connsiteX60" fmla="*/ 5590362 w 8793939"/>
                  <a:gd name="connsiteY60" fmla="*/ 1054100 h 5264273"/>
                  <a:gd name="connsiteX61" fmla="*/ 5533212 w 8793939"/>
                  <a:gd name="connsiteY61" fmla="*/ 952500 h 5264273"/>
                  <a:gd name="connsiteX62" fmla="*/ 5469712 w 8793939"/>
                  <a:gd name="connsiteY62" fmla="*/ 831850 h 5264273"/>
                  <a:gd name="connsiteX63" fmla="*/ 5476062 w 8793939"/>
                  <a:gd name="connsiteY63" fmla="*/ 730250 h 5264273"/>
                  <a:gd name="connsiteX64" fmla="*/ 5444312 w 8793939"/>
                  <a:gd name="connsiteY64" fmla="*/ 666750 h 5264273"/>
                  <a:gd name="connsiteX65" fmla="*/ 5357795 w 8793939"/>
                  <a:gd name="connsiteY65" fmla="*/ 679449 h 5264273"/>
                  <a:gd name="connsiteX66" fmla="*/ 5217302 w 8793939"/>
                  <a:gd name="connsiteY66" fmla="*/ 741362 h 5264273"/>
                  <a:gd name="connsiteX67" fmla="*/ 5044262 w 8793939"/>
                  <a:gd name="connsiteY67" fmla="*/ 787400 h 5264273"/>
                  <a:gd name="connsiteX68" fmla="*/ 4882337 w 8793939"/>
                  <a:gd name="connsiteY68" fmla="*/ 840581 h 5264273"/>
                  <a:gd name="connsiteX69" fmla="*/ 4755339 w 8793939"/>
                  <a:gd name="connsiteY69" fmla="*/ 843755 h 5264273"/>
                  <a:gd name="connsiteX70" fmla="*/ 4656119 w 8793939"/>
                  <a:gd name="connsiteY70" fmla="*/ 825500 h 5264273"/>
                  <a:gd name="connsiteX71" fmla="*/ 4588652 w 8793939"/>
                  <a:gd name="connsiteY71" fmla="*/ 808037 h 5264273"/>
                  <a:gd name="connsiteX72" fmla="*/ 4400533 w 8793939"/>
                  <a:gd name="connsiteY72" fmla="*/ 803274 h 5264273"/>
                  <a:gd name="connsiteX73" fmla="*/ 4251305 w 8793939"/>
                  <a:gd name="connsiteY73" fmla="*/ 783431 h 5264273"/>
                  <a:gd name="connsiteX74" fmla="*/ 4098112 w 8793939"/>
                  <a:gd name="connsiteY74" fmla="*/ 736600 h 5264273"/>
                  <a:gd name="connsiteX75" fmla="*/ 3939362 w 8793939"/>
                  <a:gd name="connsiteY75" fmla="*/ 742950 h 5264273"/>
                  <a:gd name="connsiteX76" fmla="*/ 3609162 w 8793939"/>
                  <a:gd name="connsiteY76" fmla="*/ 780256 h 5264273"/>
                  <a:gd name="connsiteX77" fmla="*/ 3543283 w 8793939"/>
                  <a:gd name="connsiteY77" fmla="*/ 786605 h 5264273"/>
                  <a:gd name="connsiteX78" fmla="*/ 3482162 w 8793939"/>
                  <a:gd name="connsiteY78" fmla="*/ 768350 h 5264273"/>
                  <a:gd name="connsiteX79" fmla="*/ 3482162 w 8793939"/>
                  <a:gd name="connsiteY79" fmla="*/ 768350 h 5264273"/>
                  <a:gd name="connsiteX80" fmla="*/ 3431364 w 8793939"/>
                  <a:gd name="connsiteY80" fmla="*/ 758030 h 5264273"/>
                  <a:gd name="connsiteX81" fmla="*/ 3317062 w 8793939"/>
                  <a:gd name="connsiteY81" fmla="*/ 819150 h 5264273"/>
                  <a:gd name="connsiteX82" fmla="*/ 3317062 w 8793939"/>
                  <a:gd name="connsiteY82" fmla="*/ 819150 h 5264273"/>
                  <a:gd name="connsiteX83" fmla="*/ 3234512 w 8793939"/>
                  <a:gd name="connsiteY83" fmla="*/ 855662 h 5264273"/>
                  <a:gd name="connsiteX84" fmla="*/ 3018612 w 8793939"/>
                  <a:gd name="connsiteY84" fmla="*/ 819150 h 5264273"/>
                  <a:gd name="connsiteX85" fmla="*/ 2862245 w 8793939"/>
                  <a:gd name="connsiteY85" fmla="*/ 777080 h 5264273"/>
                  <a:gd name="connsiteX86" fmla="*/ 2754294 w 8793939"/>
                  <a:gd name="connsiteY86" fmla="*/ 754063 h 5264273"/>
                  <a:gd name="connsiteX87" fmla="*/ 2663806 w 8793939"/>
                  <a:gd name="connsiteY87" fmla="*/ 707231 h 5264273"/>
                  <a:gd name="connsiteX88" fmla="*/ 2537599 w 8793939"/>
                  <a:gd name="connsiteY88" fmla="*/ 539750 h 5264273"/>
                  <a:gd name="connsiteX89" fmla="*/ 2479656 w 8793939"/>
                  <a:gd name="connsiteY89" fmla="*/ 450851 h 5264273"/>
                  <a:gd name="connsiteX90" fmla="*/ 2345512 w 8793939"/>
                  <a:gd name="connsiteY90" fmla="*/ 387350 h 5264273"/>
                  <a:gd name="connsiteX91" fmla="*/ 2262962 w 8793939"/>
                  <a:gd name="connsiteY91" fmla="*/ 330200 h 5264273"/>
                  <a:gd name="connsiteX92" fmla="*/ 2074050 w 8793939"/>
                  <a:gd name="connsiteY92" fmla="*/ 269875 h 5264273"/>
                  <a:gd name="connsiteX93" fmla="*/ 1993086 w 8793939"/>
                  <a:gd name="connsiteY93" fmla="*/ 223838 h 5264273"/>
                  <a:gd name="connsiteX94" fmla="*/ 1907362 w 8793939"/>
                  <a:gd name="connsiteY94" fmla="*/ 95250 h 5264273"/>
                  <a:gd name="connsiteX95" fmla="*/ 1723212 w 8793939"/>
                  <a:gd name="connsiteY95" fmla="*/ 0 h 5264273"/>
                  <a:gd name="connsiteX0" fmla="*/ 1723212 w 8793939"/>
                  <a:gd name="connsiteY0" fmla="*/ 0 h 5264273"/>
                  <a:gd name="connsiteX1" fmla="*/ 1700195 w 8793939"/>
                  <a:gd name="connsiteY1" fmla="*/ 46037 h 5264273"/>
                  <a:gd name="connsiteX2" fmla="*/ 1601768 w 8793939"/>
                  <a:gd name="connsiteY2" fmla="*/ 58738 h 5264273"/>
                  <a:gd name="connsiteX3" fmla="*/ 1456512 w 8793939"/>
                  <a:gd name="connsiteY3" fmla="*/ 76200 h 5264273"/>
                  <a:gd name="connsiteX4" fmla="*/ 1354912 w 8793939"/>
                  <a:gd name="connsiteY4" fmla="*/ 101600 h 5264273"/>
                  <a:gd name="connsiteX5" fmla="*/ 1145362 w 8793939"/>
                  <a:gd name="connsiteY5" fmla="*/ 165100 h 5264273"/>
                  <a:gd name="connsiteX6" fmla="*/ 796112 w 8793939"/>
                  <a:gd name="connsiteY6" fmla="*/ 361950 h 5264273"/>
                  <a:gd name="connsiteX7" fmla="*/ 650062 w 8793939"/>
                  <a:gd name="connsiteY7" fmla="*/ 419100 h 5264273"/>
                  <a:gd name="connsiteX8" fmla="*/ 497662 w 8793939"/>
                  <a:gd name="connsiteY8" fmla="*/ 482600 h 5264273"/>
                  <a:gd name="connsiteX9" fmla="*/ 440512 w 8793939"/>
                  <a:gd name="connsiteY9" fmla="*/ 520700 h 5264273"/>
                  <a:gd name="connsiteX10" fmla="*/ 446862 w 8793939"/>
                  <a:gd name="connsiteY10" fmla="*/ 520700 h 5264273"/>
                  <a:gd name="connsiteX11" fmla="*/ 221437 w 8793939"/>
                  <a:gd name="connsiteY11" fmla="*/ 679450 h 5264273"/>
                  <a:gd name="connsiteX12" fmla="*/ 116664 w 8793939"/>
                  <a:gd name="connsiteY12" fmla="*/ 812800 h 5264273"/>
                  <a:gd name="connsiteX13" fmla="*/ 40462 w 8793939"/>
                  <a:gd name="connsiteY13" fmla="*/ 952500 h 5264273"/>
                  <a:gd name="connsiteX14" fmla="*/ 2364 w 8793939"/>
                  <a:gd name="connsiteY14" fmla="*/ 1155700 h 5264273"/>
                  <a:gd name="connsiteX15" fmla="*/ 208737 w 8793939"/>
                  <a:gd name="connsiteY15" fmla="*/ 1473200 h 5264273"/>
                  <a:gd name="connsiteX16" fmla="*/ 459562 w 8793939"/>
                  <a:gd name="connsiteY16" fmla="*/ 1606550 h 5264273"/>
                  <a:gd name="connsiteX17" fmla="*/ 719912 w 8793939"/>
                  <a:gd name="connsiteY17" fmla="*/ 1771650 h 5264273"/>
                  <a:gd name="connsiteX18" fmla="*/ 802462 w 8793939"/>
                  <a:gd name="connsiteY18" fmla="*/ 1885950 h 5264273"/>
                  <a:gd name="connsiteX19" fmla="*/ 929462 w 8793939"/>
                  <a:gd name="connsiteY19" fmla="*/ 1987550 h 5264273"/>
                  <a:gd name="connsiteX20" fmla="*/ 1081862 w 8793939"/>
                  <a:gd name="connsiteY20" fmla="*/ 2066925 h 5264273"/>
                  <a:gd name="connsiteX21" fmla="*/ 1259662 w 8793939"/>
                  <a:gd name="connsiteY21" fmla="*/ 2216150 h 5264273"/>
                  <a:gd name="connsiteX22" fmla="*/ 1339037 w 8793939"/>
                  <a:gd name="connsiteY22" fmla="*/ 2352675 h 5264273"/>
                  <a:gd name="connsiteX23" fmla="*/ 1399362 w 8793939"/>
                  <a:gd name="connsiteY23" fmla="*/ 2486025 h 5264273"/>
                  <a:gd name="connsiteX24" fmla="*/ 1520012 w 8793939"/>
                  <a:gd name="connsiteY24" fmla="*/ 2784475 h 5264273"/>
                  <a:gd name="connsiteX25" fmla="*/ 1688287 w 8793939"/>
                  <a:gd name="connsiteY25" fmla="*/ 3032125 h 5264273"/>
                  <a:gd name="connsiteX26" fmla="*/ 2074276 w 8793939"/>
                  <a:gd name="connsiteY26" fmla="*/ 3439886 h 5264273"/>
                  <a:gd name="connsiteX27" fmla="*/ 2461173 w 8793939"/>
                  <a:gd name="connsiteY27" fmla="*/ 3623129 h 5264273"/>
                  <a:gd name="connsiteX28" fmla="*/ 2801805 w 8793939"/>
                  <a:gd name="connsiteY28" fmla="*/ 3856264 h 5264273"/>
                  <a:gd name="connsiteX29" fmla="*/ 3092998 w 8793939"/>
                  <a:gd name="connsiteY29" fmla="*/ 4142922 h 5264273"/>
                  <a:gd name="connsiteX30" fmla="*/ 3356978 w 8793939"/>
                  <a:gd name="connsiteY30" fmla="*/ 4402818 h 5264273"/>
                  <a:gd name="connsiteX31" fmla="*/ 3594196 w 8793939"/>
                  <a:gd name="connsiteY31" fmla="*/ 4606471 h 5264273"/>
                  <a:gd name="connsiteX32" fmla="*/ 3682189 w 8793939"/>
                  <a:gd name="connsiteY32" fmla="*/ 5260520 h 5264273"/>
                  <a:gd name="connsiteX33" fmla="*/ 6660339 w 8793939"/>
                  <a:gd name="connsiteY33" fmla="*/ 4660900 h 5264273"/>
                  <a:gd name="connsiteX34" fmla="*/ 7622364 w 8793939"/>
                  <a:gd name="connsiteY34" fmla="*/ 4194174 h 5264273"/>
                  <a:gd name="connsiteX35" fmla="*/ 8793939 w 8793939"/>
                  <a:gd name="connsiteY35" fmla="*/ 3489324 h 5264273"/>
                  <a:gd name="connsiteX36" fmla="*/ 8574864 w 8793939"/>
                  <a:gd name="connsiteY36" fmla="*/ 3289299 h 5264273"/>
                  <a:gd name="connsiteX37" fmla="*/ 8279589 w 8793939"/>
                  <a:gd name="connsiteY37" fmla="*/ 3194049 h 5264273"/>
                  <a:gd name="connsiteX38" fmla="*/ 7955739 w 8793939"/>
                  <a:gd name="connsiteY38" fmla="*/ 2974974 h 5264273"/>
                  <a:gd name="connsiteX39" fmla="*/ 7717614 w 8793939"/>
                  <a:gd name="connsiteY39" fmla="*/ 2860674 h 5264273"/>
                  <a:gd name="connsiteX40" fmla="*/ 7384239 w 8793939"/>
                  <a:gd name="connsiteY40" fmla="*/ 2689224 h 5264273"/>
                  <a:gd name="connsiteX41" fmla="*/ 7127064 w 8793939"/>
                  <a:gd name="connsiteY41" fmla="*/ 2555874 h 5264273"/>
                  <a:gd name="connsiteX42" fmla="*/ 6955614 w 8793939"/>
                  <a:gd name="connsiteY42" fmla="*/ 2508249 h 5264273"/>
                  <a:gd name="connsiteX43" fmla="*/ 6907989 w 8793939"/>
                  <a:gd name="connsiteY43" fmla="*/ 2403474 h 5264273"/>
                  <a:gd name="connsiteX44" fmla="*/ 6765112 w 8793939"/>
                  <a:gd name="connsiteY44" fmla="*/ 2254250 h 5264273"/>
                  <a:gd name="connsiteX45" fmla="*/ 6701612 w 8793939"/>
                  <a:gd name="connsiteY45" fmla="*/ 2114550 h 5264273"/>
                  <a:gd name="connsiteX46" fmla="*/ 6682562 w 8793939"/>
                  <a:gd name="connsiteY46" fmla="*/ 2032000 h 5264273"/>
                  <a:gd name="connsiteX47" fmla="*/ 6600012 w 8793939"/>
                  <a:gd name="connsiteY47" fmla="*/ 1949450 h 5264273"/>
                  <a:gd name="connsiteX48" fmla="*/ 6542862 w 8793939"/>
                  <a:gd name="connsiteY48" fmla="*/ 1854200 h 5264273"/>
                  <a:gd name="connsiteX49" fmla="*/ 6542862 w 8793939"/>
                  <a:gd name="connsiteY49" fmla="*/ 1816100 h 5264273"/>
                  <a:gd name="connsiteX50" fmla="*/ 6612712 w 8793939"/>
                  <a:gd name="connsiteY50" fmla="*/ 1771650 h 5264273"/>
                  <a:gd name="connsiteX51" fmla="*/ 6676212 w 8793939"/>
                  <a:gd name="connsiteY51" fmla="*/ 1727200 h 5264273"/>
                  <a:gd name="connsiteX52" fmla="*/ 6676212 w 8793939"/>
                  <a:gd name="connsiteY52" fmla="*/ 1676400 h 5264273"/>
                  <a:gd name="connsiteX53" fmla="*/ 6466662 w 8793939"/>
                  <a:gd name="connsiteY53" fmla="*/ 1574800 h 5264273"/>
                  <a:gd name="connsiteX54" fmla="*/ 6358712 w 8793939"/>
                  <a:gd name="connsiteY54" fmla="*/ 1492250 h 5264273"/>
                  <a:gd name="connsiteX55" fmla="*/ 6244412 w 8793939"/>
                  <a:gd name="connsiteY55" fmla="*/ 1435100 h 5264273"/>
                  <a:gd name="connsiteX56" fmla="*/ 6219012 w 8793939"/>
                  <a:gd name="connsiteY56" fmla="*/ 1384300 h 5264273"/>
                  <a:gd name="connsiteX57" fmla="*/ 6098362 w 8793939"/>
                  <a:gd name="connsiteY57" fmla="*/ 1301750 h 5264273"/>
                  <a:gd name="connsiteX58" fmla="*/ 5933262 w 8793939"/>
                  <a:gd name="connsiteY58" fmla="*/ 1219200 h 5264273"/>
                  <a:gd name="connsiteX59" fmla="*/ 5799912 w 8793939"/>
                  <a:gd name="connsiteY59" fmla="*/ 1117600 h 5264273"/>
                  <a:gd name="connsiteX60" fmla="*/ 5590362 w 8793939"/>
                  <a:gd name="connsiteY60" fmla="*/ 1054100 h 5264273"/>
                  <a:gd name="connsiteX61" fmla="*/ 5533212 w 8793939"/>
                  <a:gd name="connsiteY61" fmla="*/ 952500 h 5264273"/>
                  <a:gd name="connsiteX62" fmla="*/ 5469712 w 8793939"/>
                  <a:gd name="connsiteY62" fmla="*/ 831850 h 5264273"/>
                  <a:gd name="connsiteX63" fmla="*/ 5476062 w 8793939"/>
                  <a:gd name="connsiteY63" fmla="*/ 730250 h 5264273"/>
                  <a:gd name="connsiteX64" fmla="*/ 5444312 w 8793939"/>
                  <a:gd name="connsiteY64" fmla="*/ 666750 h 5264273"/>
                  <a:gd name="connsiteX65" fmla="*/ 5357795 w 8793939"/>
                  <a:gd name="connsiteY65" fmla="*/ 679449 h 5264273"/>
                  <a:gd name="connsiteX66" fmla="*/ 5217302 w 8793939"/>
                  <a:gd name="connsiteY66" fmla="*/ 741362 h 5264273"/>
                  <a:gd name="connsiteX67" fmla="*/ 5044262 w 8793939"/>
                  <a:gd name="connsiteY67" fmla="*/ 787400 h 5264273"/>
                  <a:gd name="connsiteX68" fmla="*/ 4882337 w 8793939"/>
                  <a:gd name="connsiteY68" fmla="*/ 840581 h 5264273"/>
                  <a:gd name="connsiteX69" fmla="*/ 4755339 w 8793939"/>
                  <a:gd name="connsiteY69" fmla="*/ 843755 h 5264273"/>
                  <a:gd name="connsiteX70" fmla="*/ 4656119 w 8793939"/>
                  <a:gd name="connsiteY70" fmla="*/ 825500 h 5264273"/>
                  <a:gd name="connsiteX71" fmla="*/ 4588652 w 8793939"/>
                  <a:gd name="connsiteY71" fmla="*/ 808037 h 5264273"/>
                  <a:gd name="connsiteX72" fmla="*/ 4400533 w 8793939"/>
                  <a:gd name="connsiteY72" fmla="*/ 803274 h 5264273"/>
                  <a:gd name="connsiteX73" fmla="*/ 4251305 w 8793939"/>
                  <a:gd name="connsiteY73" fmla="*/ 783431 h 5264273"/>
                  <a:gd name="connsiteX74" fmla="*/ 4098112 w 8793939"/>
                  <a:gd name="connsiteY74" fmla="*/ 736600 h 5264273"/>
                  <a:gd name="connsiteX75" fmla="*/ 3939362 w 8793939"/>
                  <a:gd name="connsiteY75" fmla="*/ 742950 h 5264273"/>
                  <a:gd name="connsiteX76" fmla="*/ 3609162 w 8793939"/>
                  <a:gd name="connsiteY76" fmla="*/ 780256 h 5264273"/>
                  <a:gd name="connsiteX77" fmla="*/ 3543283 w 8793939"/>
                  <a:gd name="connsiteY77" fmla="*/ 786605 h 5264273"/>
                  <a:gd name="connsiteX78" fmla="*/ 3482162 w 8793939"/>
                  <a:gd name="connsiteY78" fmla="*/ 768350 h 5264273"/>
                  <a:gd name="connsiteX79" fmla="*/ 3482162 w 8793939"/>
                  <a:gd name="connsiteY79" fmla="*/ 768350 h 5264273"/>
                  <a:gd name="connsiteX80" fmla="*/ 3431364 w 8793939"/>
                  <a:gd name="connsiteY80" fmla="*/ 758030 h 5264273"/>
                  <a:gd name="connsiteX81" fmla="*/ 3317062 w 8793939"/>
                  <a:gd name="connsiteY81" fmla="*/ 819150 h 5264273"/>
                  <a:gd name="connsiteX82" fmla="*/ 3317062 w 8793939"/>
                  <a:gd name="connsiteY82" fmla="*/ 819150 h 5264273"/>
                  <a:gd name="connsiteX83" fmla="*/ 3234512 w 8793939"/>
                  <a:gd name="connsiteY83" fmla="*/ 855662 h 5264273"/>
                  <a:gd name="connsiteX84" fmla="*/ 3018612 w 8793939"/>
                  <a:gd name="connsiteY84" fmla="*/ 819150 h 5264273"/>
                  <a:gd name="connsiteX85" fmla="*/ 2862245 w 8793939"/>
                  <a:gd name="connsiteY85" fmla="*/ 777080 h 5264273"/>
                  <a:gd name="connsiteX86" fmla="*/ 2754294 w 8793939"/>
                  <a:gd name="connsiteY86" fmla="*/ 754063 h 5264273"/>
                  <a:gd name="connsiteX87" fmla="*/ 2663806 w 8793939"/>
                  <a:gd name="connsiteY87" fmla="*/ 707231 h 5264273"/>
                  <a:gd name="connsiteX88" fmla="*/ 2537599 w 8793939"/>
                  <a:gd name="connsiteY88" fmla="*/ 539750 h 5264273"/>
                  <a:gd name="connsiteX89" fmla="*/ 2479656 w 8793939"/>
                  <a:gd name="connsiteY89" fmla="*/ 450851 h 5264273"/>
                  <a:gd name="connsiteX90" fmla="*/ 2345512 w 8793939"/>
                  <a:gd name="connsiteY90" fmla="*/ 387350 h 5264273"/>
                  <a:gd name="connsiteX91" fmla="*/ 2262962 w 8793939"/>
                  <a:gd name="connsiteY91" fmla="*/ 330200 h 5264273"/>
                  <a:gd name="connsiteX92" fmla="*/ 2074050 w 8793939"/>
                  <a:gd name="connsiteY92" fmla="*/ 269875 h 5264273"/>
                  <a:gd name="connsiteX93" fmla="*/ 1993086 w 8793939"/>
                  <a:gd name="connsiteY93" fmla="*/ 223838 h 5264273"/>
                  <a:gd name="connsiteX94" fmla="*/ 1907362 w 8793939"/>
                  <a:gd name="connsiteY94" fmla="*/ 95250 h 5264273"/>
                  <a:gd name="connsiteX95" fmla="*/ 1723212 w 8793939"/>
                  <a:gd name="connsiteY95" fmla="*/ 0 h 5264273"/>
                  <a:gd name="connsiteX0" fmla="*/ 1723212 w 8793939"/>
                  <a:gd name="connsiteY0" fmla="*/ 0 h 5264273"/>
                  <a:gd name="connsiteX1" fmla="*/ 1700195 w 8793939"/>
                  <a:gd name="connsiteY1" fmla="*/ 46037 h 5264273"/>
                  <a:gd name="connsiteX2" fmla="*/ 1601768 w 8793939"/>
                  <a:gd name="connsiteY2" fmla="*/ 58738 h 5264273"/>
                  <a:gd name="connsiteX3" fmla="*/ 1456512 w 8793939"/>
                  <a:gd name="connsiteY3" fmla="*/ 76200 h 5264273"/>
                  <a:gd name="connsiteX4" fmla="*/ 1354912 w 8793939"/>
                  <a:gd name="connsiteY4" fmla="*/ 101600 h 5264273"/>
                  <a:gd name="connsiteX5" fmla="*/ 1145362 w 8793939"/>
                  <a:gd name="connsiteY5" fmla="*/ 165100 h 5264273"/>
                  <a:gd name="connsiteX6" fmla="*/ 796112 w 8793939"/>
                  <a:gd name="connsiteY6" fmla="*/ 361950 h 5264273"/>
                  <a:gd name="connsiteX7" fmla="*/ 650062 w 8793939"/>
                  <a:gd name="connsiteY7" fmla="*/ 419100 h 5264273"/>
                  <a:gd name="connsiteX8" fmla="*/ 497662 w 8793939"/>
                  <a:gd name="connsiteY8" fmla="*/ 482600 h 5264273"/>
                  <a:gd name="connsiteX9" fmla="*/ 440512 w 8793939"/>
                  <a:gd name="connsiteY9" fmla="*/ 520700 h 5264273"/>
                  <a:gd name="connsiteX10" fmla="*/ 446862 w 8793939"/>
                  <a:gd name="connsiteY10" fmla="*/ 520700 h 5264273"/>
                  <a:gd name="connsiteX11" fmla="*/ 221437 w 8793939"/>
                  <a:gd name="connsiteY11" fmla="*/ 679450 h 5264273"/>
                  <a:gd name="connsiteX12" fmla="*/ 116664 w 8793939"/>
                  <a:gd name="connsiteY12" fmla="*/ 812800 h 5264273"/>
                  <a:gd name="connsiteX13" fmla="*/ 40462 w 8793939"/>
                  <a:gd name="connsiteY13" fmla="*/ 952500 h 5264273"/>
                  <a:gd name="connsiteX14" fmla="*/ 2364 w 8793939"/>
                  <a:gd name="connsiteY14" fmla="*/ 1155700 h 5264273"/>
                  <a:gd name="connsiteX15" fmla="*/ 208737 w 8793939"/>
                  <a:gd name="connsiteY15" fmla="*/ 1473200 h 5264273"/>
                  <a:gd name="connsiteX16" fmla="*/ 459562 w 8793939"/>
                  <a:gd name="connsiteY16" fmla="*/ 1606550 h 5264273"/>
                  <a:gd name="connsiteX17" fmla="*/ 719912 w 8793939"/>
                  <a:gd name="connsiteY17" fmla="*/ 1771650 h 5264273"/>
                  <a:gd name="connsiteX18" fmla="*/ 802462 w 8793939"/>
                  <a:gd name="connsiteY18" fmla="*/ 1885950 h 5264273"/>
                  <a:gd name="connsiteX19" fmla="*/ 929462 w 8793939"/>
                  <a:gd name="connsiteY19" fmla="*/ 1987550 h 5264273"/>
                  <a:gd name="connsiteX20" fmla="*/ 1081862 w 8793939"/>
                  <a:gd name="connsiteY20" fmla="*/ 2066925 h 5264273"/>
                  <a:gd name="connsiteX21" fmla="*/ 1259662 w 8793939"/>
                  <a:gd name="connsiteY21" fmla="*/ 2216150 h 5264273"/>
                  <a:gd name="connsiteX22" fmla="*/ 1339037 w 8793939"/>
                  <a:gd name="connsiteY22" fmla="*/ 2352675 h 5264273"/>
                  <a:gd name="connsiteX23" fmla="*/ 1399362 w 8793939"/>
                  <a:gd name="connsiteY23" fmla="*/ 2486025 h 5264273"/>
                  <a:gd name="connsiteX24" fmla="*/ 1520012 w 8793939"/>
                  <a:gd name="connsiteY24" fmla="*/ 2827338 h 5264273"/>
                  <a:gd name="connsiteX25" fmla="*/ 1688287 w 8793939"/>
                  <a:gd name="connsiteY25" fmla="*/ 3032125 h 5264273"/>
                  <a:gd name="connsiteX26" fmla="*/ 2074276 w 8793939"/>
                  <a:gd name="connsiteY26" fmla="*/ 3439886 h 5264273"/>
                  <a:gd name="connsiteX27" fmla="*/ 2461173 w 8793939"/>
                  <a:gd name="connsiteY27" fmla="*/ 3623129 h 5264273"/>
                  <a:gd name="connsiteX28" fmla="*/ 2801805 w 8793939"/>
                  <a:gd name="connsiteY28" fmla="*/ 3856264 h 5264273"/>
                  <a:gd name="connsiteX29" fmla="*/ 3092998 w 8793939"/>
                  <a:gd name="connsiteY29" fmla="*/ 4142922 h 5264273"/>
                  <a:gd name="connsiteX30" fmla="*/ 3356978 w 8793939"/>
                  <a:gd name="connsiteY30" fmla="*/ 4402818 h 5264273"/>
                  <a:gd name="connsiteX31" fmla="*/ 3594196 w 8793939"/>
                  <a:gd name="connsiteY31" fmla="*/ 4606471 h 5264273"/>
                  <a:gd name="connsiteX32" fmla="*/ 3682189 w 8793939"/>
                  <a:gd name="connsiteY32" fmla="*/ 5260520 h 5264273"/>
                  <a:gd name="connsiteX33" fmla="*/ 6660339 w 8793939"/>
                  <a:gd name="connsiteY33" fmla="*/ 4660900 h 5264273"/>
                  <a:gd name="connsiteX34" fmla="*/ 7622364 w 8793939"/>
                  <a:gd name="connsiteY34" fmla="*/ 4194174 h 5264273"/>
                  <a:gd name="connsiteX35" fmla="*/ 8793939 w 8793939"/>
                  <a:gd name="connsiteY35" fmla="*/ 3489324 h 5264273"/>
                  <a:gd name="connsiteX36" fmla="*/ 8574864 w 8793939"/>
                  <a:gd name="connsiteY36" fmla="*/ 3289299 h 5264273"/>
                  <a:gd name="connsiteX37" fmla="*/ 8279589 w 8793939"/>
                  <a:gd name="connsiteY37" fmla="*/ 3194049 h 5264273"/>
                  <a:gd name="connsiteX38" fmla="*/ 7955739 w 8793939"/>
                  <a:gd name="connsiteY38" fmla="*/ 2974974 h 5264273"/>
                  <a:gd name="connsiteX39" fmla="*/ 7717614 w 8793939"/>
                  <a:gd name="connsiteY39" fmla="*/ 2860674 h 5264273"/>
                  <a:gd name="connsiteX40" fmla="*/ 7384239 w 8793939"/>
                  <a:gd name="connsiteY40" fmla="*/ 2689224 h 5264273"/>
                  <a:gd name="connsiteX41" fmla="*/ 7127064 w 8793939"/>
                  <a:gd name="connsiteY41" fmla="*/ 2555874 h 5264273"/>
                  <a:gd name="connsiteX42" fmla="*/ 6955614 w 8793939"/>
                  <a:gd name="connsiteY42" fmla="*/ 2508249 h 5264273"/>
                  <a:gd name="connsiteX43" fmla="*/ 6907989 w 8793939"/>
                  <a:gd name="connsiteY43" fmla="*/ 2403474 h 5264273"/>
                  <a:gd name="connsiteX44" fmla="*/ 6765112 w 8793939"/>
                  <a:gd name="connsiteY44" fmla="*/ 2254250 h 5264273"/>
                  <a:gd name="connsiteX45" fmla="*/ 6701612 w 8793939"/>
                  <a:gd name="connsiteY45" fmla="*/ 2114550 h 5264273"/>
                  <a:gd name="connsiteX46" fmla="*/ 6682562 w 8793939"/>
                  <a:gd name="connsiteY46" fmla="*/ 2032000 h 5264273"/>
                  <a:gd name="connsiteX47" fmla="*/ 6600012 w 8793939"/>
                  <a:gd name="connsiteY47" fmla="*/ 1949450 h 5264273"/>
                  <a:gd name="connsiteX48" fmla="*/ 6542862 w 8793939"/>
                  <a:gd name="connsiteY48" fmla="*/ 1854200 h 5264273"/>
                  <a:gd name="connsiteX49" fmla="*/ 6542862 w 8793939"/>
                  <a:gd name="connsiteY49" fmla="*/ 1816100 h 5264273"/>
                  <a:gd name="connsiteX50" fmla="*/ 6612712 w 8793939"/>
                  <a:gd name="connsiteY50" fmla="*/ 1771650 h 5264273"/>
                  <a:gd name="connsiteX51" fmla="*/ 6676212 w 8793939"/>
                  <a:gd name="connsiteY51" fmla="*/ 1727200 h 5264273"/>
                  <a:gd name="connsiteX52" fmla="*/ 6676212 w 8793939"/>
                  <a:gd name="connsiteY52" fmla="*/ 1676400 h 5264273"/>
                  <a:gd name="connsiteX53" fmla="*/ 6466662 w 8793939"/>
                  <a:gd name="connsiteY53" fmla="*/ 1574800 h 5264273"/>
                  <a:gd name="connsiteX54" fmla="*/ 6358712 w 8793939"/>
                  <a:gd name="connsiteY54" fmla="*/ 1492250 h 5264273"/>
                  <a:gd name="connsiteX55" fmla="*/ 6244412 w 8793939"/>
                  <a:gd name="connsiteY55" fmla="*/ 1435100 h 5264273"/>
                  <a:gd name="connsiteX56" fmla="*/ 6219012 w 8793939"/>
                  <a:gd name="connsiteY56" fmla="*/ 1384300 h 5264273"/>
                  <a:gd name="connsiteX57" fmla="*/ 6098362 w 8793939"/>
                  <a:gd name="connsiteY57" fmla="*/ 1301750 h 5264273"/>
                  <a:gd name="connsiteX58" fmla="*/ 5933262 w 8793939"/>
                  <a:gd name="connsiteY58" fmla="*/ 1219200 h 5264273"/>
                  <a:gd name="connsiteX59" fmla="*/ 5799912 w 8793939"/>
                  <a:gd name="connsiteY59" fmla="*/ 1117600 h 5264273"/>
                  <a:gd name="connsiteX60" fmla="*/ 5590362 w 8793939"/>
                  <a:gd name="connsiteY60" fmla="*/ 1054100 h 5264273"/>
                  <a:gd name="connsiteX61" fmla="*/ 5533212 w 8793939"/>
                  <a:gd name="connsiteY61" fmla="*/ 952500 h 5264273"/>
                  <a:gd name="connsiteX62" fmla="*/ 5469712 w 8793939"/>
                  <a:gd name="connsiteY62" fmla="*/ 831850 h 5264273"/>
                  <a:gd name="connsiteX63" fmla="*/ 5476062 w 8793939"/>
                  <a:gd name="connsiteY63" fmla="*/ 730250 h 5264273"/>
                  <a:gd name="connsiteX64" fmla="*/ 5444312 w 8793939"/>
                  <a:gd name="connsiteY64" fmla="*/ 666750 h 5264273"/>
                  <a:gd name="connsiteX65" fmla="*/ 5357795 w 8793939"/>
                  <a:gd name="connsiteY65" fmla="*/ 679449 h 5264273"/>
                  <a:gd name="connsiteX66" fmla="*/ 5217302 w 8793939"/>
                  <a:gd name="connsiteY66" fmla="*/ 741362 h 5264273"/>
                  <a:gd name="connsiteX67" fmla="*/ 5044262 w 8793939"/>
                  <a:gd name="connsiteY67" fmla="*/ 787400 h 5264273"/>
                  <a:gd name="connsiteX68" fmla="*/ 4882337 w 8793939"/>
                  <a:gd name="connsiteY68" fmla="*/ 840581 h 5264273"/>
                  <a:gd name="connsiteX69" fmla="*/ 4755339 w 8793939"/>
                  <a:gd name="connsiteY69" fmla="*/ 843755 h 5264273"/>
                  <a:gd name="connsiteX70" fmla="*/ 4656119 w 8793939"/>
                  <a:gd name="connsiteY70" fmla="*/ 825500 h 5264273"/>
                  <a:gd name="connsiteX71" fmla="*/ 4588652 w 8793939"/>
                  <a:gd name="connsiteY71" fmla="*/ 808037 h 5264273"/>
                  <a:gd name="connsiteX72" fmla="*/ 4400533 w 8793939"/>
                  <a:gd name="connsiteY72" fmla="*/ 803274 h 5264273"/>
                  <a:gd name="connsiteX73" fmla="*/ 4251305 w 8793939"/>
                  <a:gd name="connsiteY73" fmla="*/ 783431 h 5264273"/>
                  <a:gd name="connsiteX74" fmla="*/ 4098112 w 8793939"/>
                  <a:gd name="connsiteY74" fmla="*/ 736600 h 5264273"/>
                  <a:gd name="connsiteX75" fmla="*/ 3939362 w 8793939"/>
                  <a:gd name="connsiteY75" fmla="*/ 742950 h 5264273"/>
                  <a:gd name="connsiteX76" fmla="*/ 3609162 w 8793939"/>
                  <a:gd name="connsiteY76" fmla="*/ 780256 h 5264273"/>
                  <a:gd name="connsiteX77" fmla="*/ 3543283 w 8793939"/>
                  <a:gd name="connsiteY77" fmla="*/ 786605 h 5264273"/>
                  <a:gd name="connsiteX78" fmla="*/ 3482162 w 8793939"/>
                  <a:gd name="connsiteY78" fmla="*/ 768350 h 5264273"/>
                  <a:gd name="connsiteX79" fmla="*/ 3482162 w 8793939"/>
                  <a:gd name="connsiteY79" fmla="*/ 768350 h 5264273"/>
                  <a:gd name="connsiteX80" fmla="*/ 3431364 w 8793939"/>
                  <a:gd name="connsiteY80" fmla="*/ 758030 h 5264273"/>
                  <a:gd name="connsiteX81" fmla="*/ 3317062 w 8793939"/>
                  <a:gd name="connsiteY81" fmla="*/ 819150 h 5264273"/>
                  <a:gd name="connsiteX82" fmla="*/ 3317062 w 8793939"/>
                  <a:gd name="connsiteY82" fmla="*/ 819150 h 5264273"/>
                  <a:gd name="connsiteX83" fmla="*/ 3234512 w 8793939"/>
                  <a:gd name="connsiteY83" fmla="*/ 855662 h 5264273"/>
                  <a:gd name="connsiteX84" fmla="*/ 3018612 w 8793939"/>
                  <a:gd name="connsiteY84" fmla="*/ 819150 h 5264273"/>
                  <a:gd name="connsiteX85" fmla="*/ 2862245 w 8793939"/>
                  <a:gd name="connsiteY85" fmla="*/ 777080 h 5264273"/>
                  <a:gd name="connsiteX86" fmla="*/ 2754294 w 8793939"/>
                  <a:gd name="connsiteY86" fmla="*/ 754063 h 5264273"/>
                  <a:gd name="connsiteX87" fmla="*/ 2663806 w 8793939"/>
                  <a:gd name="connsiteY87" fmla="*/ 707231 h 5264273"/>
                  <a:gd name="connsiteX88" fmla="*/ 2537599 w 8793939"/>
                  <a:gd name="connsiteY88" fmla="*/ 539750 h 5264273"/>
                  <a:gd name="connsiteX89" fmla="*/ 2479656 w 8793939"/>
                  <a:gd name="connsiteY89" fmla="*/ 450851 h 5264273"/>
                  <a:gd name="connsiteX90" fmla="*/ 2345512 w 8793939"/>
                  <a:gd name="connsiteY90" fmla="*/ 387350 h 5264273"/>
                  <a:gd name="connsiteX91" fmla="*/ 2262962 w 8793939"/>
                  <a:gd name="connsiteY91" fmla="*/ 330200 h 5264273"/>
                  <a:gd name="connsiteX92" fmla="*/ 2074050 w 8793939"/>
                  <a:gd name="connsiteY92" fmla="*/ 269875 h 5264273"/>
                  <a:gd name="connsiteX93" fmla="*/ 1993086 w 8793939"/>
                  <a:gd name="connsiteY93" fmla="*/ 223838 h 5264273"/>
                  <a:gd name="connsiteX94" fmla="*/ 1907362 w 8793939"/>
                  <a:gd name="connsiteY94" fmla="*/ 95250 h 5264273"/>
                  <a:gd name="connsiteX95" fmla="*/ 1723212 w 8793939"/>
                  <a:gd name="connsiteY95" fmla="*/ 0 h 5264273"/>
                  <a:gd name="connsiteX0" fmla="*/ 1723212 w 8793939"/>
                  <a:gd name="connsiteY0" fmla="*/ 0 h 5264273"/>
                  <a:gd name="connsiteX1" fmla="*/ 1700195 w 8793939"/>
                  <a:gd name="connsiteY1" fmla="*/ 46037 h 5264273"/>
                  <a:gd name="connsiteX2" fmla="*/ 1601768 w 8793939"/>
                  <a:gd name="connsiteY2" fmla="*/ 58738 h 5264273"/>
                  <a:gd name="connsiteX3" fmla="*/ 1456512 w 8793939"/>
                  <a:gd name="connsiteY3" fmla="*/ 76200 h 5264273"/>
                  <a:gd name="connsiteX4" fmla="*/ 1354912 w 8793939"/>
                  <a:gd name="connsiteY4" fmla="*/ 101600 h 5264273"/>
                  <a:gd name="connsiteX5" fmla="*/ 1145362 w 8793939"/>
                  <a:gd name="connsiteY5" fmla="*/ 165100 h 5264273"/>
                  <a:gd name="connsiteX6" fmla="*/ 796112 w 8793939"/>
                  <a:gd name="connsiteY6" fmla="*/ 361950 h 5264273"/>
                  <a:gd name="connsiteX7" fmla="*/ 650062 w 8793939"/>
                  <a:gd name="connsiteY7" fmla="*/ 419100 h 5264273"/>
                  <a:gd name="connsiteX8" fmla="*/ 497662 w 8793939"/>
                  <a:gd name="connsiteY8" fmla="*/ 482600 h 5264273"/>
                  <a:gd name="connsiteX9" fmla="*/ 440512 w 8793939"/>
                  <a:gd name="connsiteY9" fmla="*/ 520700 h 5264273"/>
                  <a:gd name="connsiteX10" fmla="*/ 446862 w 8793939"/>
                  <a:gd name="connsiteY10" fmla="*/ 520700 h 5264273"/>
                  <a:gd name="connsiteX11" fmla="*/ 221437 w 8793939"/>
                  <a:gd name="connsiteY11" fmla="*/ 679450 h 5264273"/>
                  <a:gd name="connsiteX12" fmla="*/ 116664 w 8793939"/>
                  <a:gd name="connsiteY12" fmla="*/ 812800 h 5264273"/>
                  <a:gd name="connsiteX13" fmla="*/ 40462 w 8793939"/>
                  <a:gd name="connsiteY13" fmla="*/ 952500 h 5264273"/>
                  <a:gd name="connsiteX14" fmla="*/ 2364 w 8793939"/>
                  <a:gd name="connsiteY14" fmla="*/ 1155700 h 5264273"/>
                  <a:gd name="connsiteX15" fmla="*/ 208737 w 8793939"/>
                  <a:gd name="connsiteY15" fmla="*/ 1473200 h 5264273"/>
                  <a:gd name="connsiteX16" fmla="*/ 459562 w 8793939"/>
                  <a:gd name="connsiteY16" fmla="*/ 1606550 h 5264273"/>
                  <a:gd name="connsiteX17" fmla="*/ 719912 w 8793939"/>
                  <a:gd name="connsiteY17" fmla="*/ 1771650 h 5264273"/>
                  <a:gd name="connsiteX18" fmla="*/ 802462 w 8793939"/>
                  <a:gd name="connsiteY18" fmla="*/ 1885950 h 5264273"/>
                  <a:gd name="connsiteX19" fmla="*/ 929462 w 8793939"/>
                  <a:gd name="connsiteY19" fmla="*/ 1987550 h 5264273"/>
                  <a:gd name="connsiteX20" fmla="*/ 1081862 w 8793939"/>
                  <a:gd name="connsiteY20" fmla="*/ 2066925 h 5264273"/>
                  <a:gd name="connsiteX21" fmla="*/ 1259662 w 8793939"/>
                  <a:gd name="connsiteY21" fmla="*/ 2216150 h 5264273"/>
                  <a:gd name="connsiteX22" fmla="*/ 1324749 w 8793939"/>
                  <a:gd name="connsiteY22" fmla="*/ 2371725 h 5264273"/>
                  <a:gd name="connsiteX23" fmla="*/ 1399362 w 8793939"/>
                  <a:gd name="connsiteY23" fmla="*/ 2486025 h 5264273"/>
                  <a:gd name="connsiteX24" fmla="*/ 1520012 w 8793939"/>
                  <a:gd name="connsiteY24" fmla="*/ 2827338 h 5264273"/>
                  <a:gd name="connsiteX25" fmla="*/ 1688287 w 8793939"/>
                  <a:gd name="connsiteY25" fmla="*/ 3032125 h 5264273"/>
                  <a:gd name="connsiteX26" fmla="*/ 2074276 w 8793939"/>
                  <a:gd name="connsiteY26" fmla="*/ 3439886 h 5264273"/>
                  <a:gd name="connsiteX27" fmla="*/ 2461173 w 8793939"/>
                  <a:gd name="connsiteY27" fmla="*/ 3623129 h 5264273"/>
                  <a:gd name="connsiteX28" fmla="*/ 2801805 w 8793939"/>
                  <a:gd name="connsiteY28" fmla="*/ 3856264 h 5264273"/>
                  <a:gd name="connsiteX29" fmla="*/ 3092998 w 8793939"/>
                  <a:gd name="connsiteY29" fmla="*/ 4142922 h 5264273"/>
                  <a:gd name="connsiteX30" fmla="*/ 3356978 w 8793939"/>
                  <a:gd name="connsiteY30" fmla="*/ 4402818 h 5264273"/>
                  <a:gd name="connsiteX31" fmla="*/ 3594196 w 8793939"/>
                  <a:gd name="connsiteY31" fmla="*/ 4606471 h 5264273"/>
                  <a:gd name="connsiteX32" fmla="*/ 3682189 w 8793939"/>
                  <a:gd name="connsiteY32" fmla="*/ 5260520 h 5264273"/>
                  <a:gd name="connsiteX33" fmla="*/ 6660339 w 8793939"/>
                  <a:gd name="connsiteY33" fmla="*/ 4660900 h 5264273"/>
                  <a:gd name="connsiteX34" fmla="*/ 7622364 w 8793939"/>
                  <a:gd name="connsiteY34" fmla="*/ 4194174 h 5264273"/>
                  <a:gd name="connsiteX35" fmla="*/ 8793939 w 8793939"/>
                  <a:gd name="connsiteY35" fmla="*/ 3489324 h 5264273"/>
                  <a:gd name="connsiteX36" fmla="*/ 8574864 w 8793939"/>
                  <a:gd name="connsiteY36" fmla="*/ 3289299 h 5264273"/>
                  <a:gd name="connsiteX37" fmla="*/ 8279589 w 8793939"/>
                  <a:gd name="connsiteY37" fmla="*/ 3194049 h 5264273"/>
                  <a:gd name="connsiteX38" fmla="*/ 7955739 w 8793939"/>
                  <a:gd name="connsiteY38" fmla="*/ 2974974 h 5264273"/>
                  <a:gd name="connsiteX39" fmla="*/ 7717614 w 8793939"/>
                  <a:gd name="connsiteY39" fmla="*/ 2860674 h 5264273"/>
                  <a:gd name="connsiteX40" fmla="*/ 7384239 w 8793939"/>
                  <a:gd name="connsiteY40" fmla="*/ 2689224 h 5264273"/>
                  <a:gd name="connsiteX41" fmla="*/ 7127064 w 8793939"/>
                  <a:gd name="connsiteY41" fmla="*/ 2555874 h 5264273"/>
                  <a:gd name="connsiteX42" fmla="*/ 6955614 w 8793939"/>
                  <a:gd name="connsiteY42" fmla="*/ 2508249 h 5264273"/>
                  <a:gd name="connsiteX43" fmla="*/ 6907989 w 8793939"/>
                  <a:gd name="connsiteY43" fmla="*/ 2403474 h 5264273"/>
                  <a:gd name="connsiteX44" fmla="*/ 6765112 w 8793939"/>
                  <a:gd name="connsiteY44" fmla="*/ 2254250 h 5264273"/>
                  <a:gd name="connsiteX45" fmla="*/ 6701612 w 8793939"/>
                  <a:gd name="connsiteY45" fmla="*/ 2114550 h 5264273"/>
                  <a:gd name="connsiteX46" fmla="*/ 6682562 w 8793939"/>
                  <a:gd name="connsiteY46" fmla="*/ 2032000 h 5264273"/>
                  <a:gd name="connsiteX47" fmla="*/ 6600012 w 8793939"/>
                  <a:gd name="connsiteY47" fmla="*/ 1949450 h 5264273"/>
                  <a:gd name="connsiteX48" fmla="*/ 6542862 w 8793939"/>
                  <a:gd name="connsiteY48" fmla="*/ 1854200 h 5264273"/>
                  <a:gd name="connsiteX49" fmla="*/ 6542862 w 8793939"/>
                  <a:gd name="connsiteY49" fmla="*/ 1816100 h 5264273"/>
                  <a:gd name="connsiteX50" fmla="*/ 6612712 w 8793939"/>
                  <a:gd name="connsiteY50" fmla="*/ 1771650 h 5264273"/>
                  <a:gd name="connsiteX51" fmla="*/ 6676212 w 8793939"/>
                  <a:gd name="connsiteY51" fmla="*/ 1727200 h 5264273"/>
                  <a:gd name="connsiteX52" fmla="*/ 6676212 w 8793939"/>
                  <a:gd name="connsiteY52" fmla="*/ 1676400 h 5264273"/>
                  <a:gd name="connsiteX53" fmla="*/ 6466662 w 8793939"/>
                  <a:gd name="connsiteY53" fmla="*/ 1574800 h 5264273"/>
                  <a:gd name="connsiteX54" fmla="*/ 6358712 w 8793939"/>
                  <a:gd name="connsiteY54" fmla="*/ 1492250 h 5264273"/>
                  <a:gd name="connsiteX55" fmla="*/ 6244412 w 8793939"/>
                  <a:gd name="connsiteY55" fmla="*/ 1435100 h 5264273"/>
                  <a:gd name="connsiteX56" fmla="*/ 6219012 w 8793939"/>
                  <a:gd name="connsiteY56" fmla="*/ 1384300 h 5264273"/>
                  <a:gd name="connsiteX57" fmla="*/ 6098362 w 8793939"/>
                  <a:gd name="connsiteY57" fmla="*/ 1301750 h 5264273"/>
                  <a:gd name="connsiteX58" fmla="*/ 5933262 w 8793939"/>
                  <a:gd name="connsiteY58" fmla="*/ 1219200 h 5264273"/>
                  <a:gd name="connsiteX59" fmla="*/ 5799912 w 8793939"/>
                  <a:gd name="connsiteY59" fmla="*/ 1117600 h 5264273"/>
                  <a:gd name="connsiteX60" fmla="*/ 5590362 w 8793939"/>
                  <a:gd name="connsiteY60" fmla="*/ 1054100 h 5264273"/>
                  <a:gd name="connsiteX61" fmla="*/ 5533212 w 8793939"/>
                  <a:gd name="connsiteY61" fmla="*/ 952500 h 5264273"/>
                  <a:gd name="connsiteX62" fmla="*/ 5469712 w 8793939"/>
                  <a:gd name="connsiteY62" fmla="*/ 831850 h 5264273"/>
                  <a:gd name="connsiteX63" fmla="*/ 5476062 w 8793939"/>
                  <a:gd name="connsiteY63" fmla="*/ 730250 h 5264273"/>
                  <a:gd name="connsiteX64" fmla="*/ 5444312 w 8793939"/>
                  <a:gd name="connsiteY64" fmla="*/ 666750 h 5264273"/>
                  <a:gd name="connsiteX65" fmla="*/ 5357795 w 8793939"/>
                  <a:gd name="connsiteY65" fmla="*/ 679449 h 5264273"/>
                  <a:gd name="connsiteX66" fmla="*/ 5217302 w 8793939"/>
                  <a:gd name="connsiteY66" fmla="*/ 741362 h 5264273"/>
                  <a:gd name="connsiteX67" fmla="*/ 5044262 w 8793939"/>
                  <a:gd name="connsiteY67" fmla="*/ 787400 h 5264273"/>
                  <a:gd name="connsiteX68" fmla="*/ 4882337 w 8793939"/>
                  <a:gd name="connsiteY68" fmla="*/ 840581 h 5264273"/>
                  <a:gd name="connsiteX69" fmla="*/ 4755339 w 8793939"/>
                  <a:gd name="connsiteY69" fmla="*/ 843755 h 5264273"/>
                  <a:gd name="connsiteX70" fmla="*/ 4656119 w 8793939"/>
                  <a:gd name="connsiteY70" fmla="*/ 825500 h 5264273"/>
                  <a:gd name="connsiteX71" fmla="*/ 4588652 w 8793939"/>
                  <a:gd name="connsiteY71" fmla="*/ 808037 h 5264273"/>
                  <a:gd name="connsiteX72" fmla="*/ 4400533 w 8793939"/>
                  <a:gd name="connsiteY72" fmla="*/ 803274 h 5264273"/>
                  <a:gd name="connsiteX73" fmla="*/ 4251305 w 8793939"/>
                  <a:gd name="connsiteY73" fmla="*/ 783431 h 5264273"/>
                  <a:gd name="connsiteX74" fmla="*/ 4098112 w 8793939"/>
                  <a:gd name="connsiteY74" fmla="*/ 736600 h 5264273"/>
                  <a:gd name="connsiteX75" fmla="*/ 3939362 w 8793939"/>
                  <a:gd name="connsiteY75" fmla="*/ 742950 h 5264273"/>
                  <a:gd name="connsiteX76" fmla="*/ 3609162 w 8793939"/>
                  <a:gd name="connsiteY76" fmla="*/ 780256 h 5264273"/>
                  <a:gd name="connsiteX77" fmla="*/ 3543283 w 8793939"/>
                  <a:gd name="connsiteY77" fmla="*/ 786605 h 5264273"/>
                  <a:gd name="connsiteX78" fmla="*/ 3482162 w 8793939"/>
                  <a:gd name="connsiteY78" fmla="*/ 768350 h 5264273"/>
                  <a:gd name="connsiteX79" fmla="*/ 3482162 w 8793939"/>
                  <a:gd name="connsiteY79" fmla="*/ 768350 h 5264273"/>
                  <a:gd name="connsiteX80" fmla="*/ 3431364 w 8793939"/>
                  <a:gd name="connsiteY80" fmla="*/ 758030 h 5264273"/>
                  <a:gd name="connsiteX81" fmla="*/ 3317062 w 8793939"/>
                  <a:gd name="connsiteY81" fmla="*/ 819150 h 5264273"/>
                  <a:gd name="connsiteX82" fmla="*/ 3317062 w 8793939"/>
                  <a:gd name="connsiteY82" fmla="*/ 819150 h 5264273"/>
                  <a:gd name="connsiteX83" fmla="*/ 3234512 w 8793939"/>
                  <a:gd name="connsiteY83" fmla="*/ 855662 h 5264273"/>
                  <a:gd name="connsiteX84" fmla="*/ 3018612 w 8793939"/>
                  <a:gd name="connsiteY84" fmla="*/ 819150 h 5264273"/>
                  <a:gd name="connsiteX85" fmla="*/ 2862245 w 8793939"/>
                  <a:gd name="connsiteY85" fmla="*/ 777080 h 5264273"/>
                  <a:gd name="connsiteX86" fmla="*/ 2754294 w 8793939"/>
                  <a:gd name="connsiteY86" fmla="*/ 754063 h 5264273"/>
                  <a:gd name="connsiteX87" fmla="*/ 2663806 w 8793939"/>
                  <a:gd name="connsiteY87" fmla="*/ 707231 h 5264273"/>
                  <a:gd name="connsiteX88" fmla="*/ 2537599 w 8793939"/>
                  <a:gd name="connsiteY88" fmla="*/ 539750 h 5264273"/>
                  <a:gd name="connsiteX89" fmla="*/ 2479656 w 8793939"/>
                  <a:gd name="connsiteY89" fmla="*/ 450851 h 5264273"/>
                  <a:gd name="connsiteX90" fmla="*/ 2345512 w 8793939"/>
                  <a:gd name="connsiteY90" fmla="*/ 387350 h 5264273"/>
                  <a:gd name="connsiteX91" fmla="*/ 2262962 w 8793939"/>
                  <a:gd name="connsiteY91" fmla="*/ 330200 h 5264273"/>
                  <a:gd name="connsiteX92" fmla="*/ 2074050 w 8793939"/>
                  <a:gd name="connsiteY92" fmla="*/ 269875 h 5264273"/>
                  <a:gd name="connsiteX93" fmla="*/ 1993086 w 8793939"/>
                  <a:gd name="connsiteY93" fmla="*/ 223838 h 5264273"/>
                  <a:gd name="connsiteX94" fmla="*/ 1907362 w 8793939"/>
                  <a:gd name="connsiteY94" fmla="*/ 95250 h 5264273"/>
                  <a:gd name="connsiteX95" fmla="*/ 1723212 w 8793939"/>
                  <a:gd name="connsiteY95" fmla="*/ 0 h 5264273"/>
                  <a:gd name="connsiteX0" fmla="*/ 1723212 w 8793939"/>
                  <a:gd name="connsiteY0" fmla="*/ 0 h 5264273"/>
                  <a:gd name="connsiteX1" fmla="*/ 1700195 w 8793939"/>
                  <a:gd name="connsiteY1" fmla="*/ 46037 h 5264273"/>
                  <a:gd name="connsiteX2" fmla="*/ 1601768 w 8793939"/>
                  <a:gd name="connsiteY2" fmla="*/ 58738 h 5264273"/>
                  <a:gd name="connsiteX3" fmla="*/ 1456512 w 8793939"/>
                  <a:gd name="connsiteY3" fmla="*/ 76200 h 5264273"/>
                  <a:gd name="connsiteX4" fmla="*/ 1354912 w 8793939"/>
                  <a:gd name="connsiteY4" fmla="*/ 101600 h 5264273"/>
                  <a:gd name="connsiteX5" fmla="*/ 1145362 w 8793939"/>
                  <a:gd name="connsiteY5" fmla="*/ 165100 h 5264273"/>
                  <a:gd name="connsiteX6" fmla="*/ 796112 w 8793939"/>
                  <a:gd name="connsiteY6" fmla="*/ 361950 h 5264273"/>
                  <a:gd name="connsiteX7" fmla="*/ 650062 w 8793939"/>
                  <a:gd name="connsiteY7" fmla="*/ 419100 h 5264273"/>
                  <a:gd name="connsiteX8" fmla="*/ 497662 w 8793939"/>
                  <a:gd name="connsiteY8" fmla="*/ 482600 h 5264273"/>
                  <a:gd name="connsiteX9" fmla="*/ 440512 w 8793939"/>
                  <a:gd name="connsiteY9" fmla="*/ 520700 h 5264273"/>
                  <a:gd name="connsiteX10" fmla="*/ 446862 w 8793939"/>
                  <a:gd name="connsiteY10" fmla="*/ 520700 h 5264273"/>
                  <a:gd name="connsiteX11" fmla="*/ 221437 w 8793939"/>
                  <a:gd name="connsiteY11" fmla="*/ 679450 h 5264273"/>
                  <a:gd name="connsiteX12" fmla="*/ 116664 w 8793939"/>
                  <a:gd name="connsiteY12" fmla="*/ 812800 h 5264273"/>
                  <a:gd name="connsiteX13" fmla="*/ 40462 w 8793939"/>
                  <a:gd name="connsiteY13" fmla="*/ 952500 h 5264273"/>
                  <a:gd name="connsiteX14" fmla="*/ 2364 w 8793939"/>
                  <a:gd name="connsiteY14" fmla="*/ 1155700 h 5264273"/>
                  <a:gd name="connsiteX15" fmla="*/ 208737 w 8793939"/>
                  <a:gd name="connsiteY15" fmla="*/ 1473200 h 5264273"/>
                  <a:gd name="connsiteX16" fmla="*/ 459562 w 8793939"/>
                  <a:gd name="connsiteY16" fmla="*/ 1606550 h 5264273"/>
                  <a:gd name="connsiteX17" fmla="*/ 719912 w 8793939"/>
                  <a:gd name="connsiteY17" fmla="*/ 1771650 h 5264273"/>
                  <a:gd name="connsiteX18" fmla="*/ 802462 w 8793939"/>
                  <a:gd name="connsiteY18" fmla="*/ 1885950 h 5264273"/>
                  <a:gd name="connsiteX19" fmla="*/ 929462 w 8793939"/>
                  <a:gd name="connsiteY19" fmla="*/ 1987550 h 5264273"/>
                  <a:gd name="connsiteX20" fmla="*/ 1081862 w 8793939"/>
                  <a:gd name="connsiteY20" fmla="*/ 2066925 h 5264273"/>
                  <a:gd name="connsiteX21" fmla="*/ 1259662 w 8793939"/>
                  <a:gd name="connsiteY21" fmla="*/ 2235200 h 5264273"/>
                  <a:gd name="connsiteX22" fmla="*/ 1324749 w 8793939"/>
                  <a:gd name="connsiteY22" fmla="*/ 2371725 h 5264273"/>
                  <a:gd name="connsiteX23" fmla="*/ 1399362 w 8793939"/>
                  <a:gd name="connsiteY23" fmla="*/ 2486025 h 5264273"/>
                  <a:gd name="connsiteX24" fmla="*/ 1520012 w 8793939"/>
                  <a:gd name="connsiteY24" fmla="*/ 2827338 h 5264273"/>
                  <a:gd name="connsiteX25" fmla="*/ 1688287 w 8793939"/>
                  <a:gd name="connsiteY25" fmla="*/ 3032125 h 5264273"/>
                  <a:gd name="connsiteX26" fmla="*/ 2074276 w 8793939"/>
                  <a:gd name="connsiteY26" fmla="*/ 3439886 h 5264273"/>
                  <a:gd name="connsiteX27" fmla="*/ 2461173 w 8793939"/>
                  <a:gd name="connsiteY27" fmla="*/ 3623129 h 5264273"/>
                  <a:gd name="connsiteX28" fmla="*/ 2801805 w 8793939"/>
                  <a:gd name="connsiteY28" fmla="*/ 3856264 h 5264273"/>
                  <a:gd name="connsiteX29" fmla="*/ 3092998 w 8793939"/>
                  <a:gd name="connsiteY29" fmla="*/ 4142922 h 5264273"/>
                  <a:gd name="connsiteX30" fmla="*/ 3356978 w 8793939"/>
                  <a:gd name="connsiteY30" fmla="*/ 4402818 h 5264273"/>
                  <a:gd name="connsiteX31" fmla="*/ 3594196 w 8793939"/>
                  <a:gd name="connsiteY31" fmla="*/ 4606471 h 5264273"/>
                  <a:gd name="connsiteX32" fmla="*/ 3682189 w 8793939"/>
                  <a:gd name="connsiteY32" fmla="*/ 5260520 h 5264273"/>
                  <a:gd name="connsiteX33" fmla="*/ 6660339 w 8793939"/>
                  <a:gd name="connsiteY33" fmla="*/ 4660900 h 5264273"/>
                  <a:gd name="connsiteX34" fmla="*/ 7622364 w 8793939"/>
                  <a:gd name="connsiteY34" fmla="*/ 4194174 h 5264273"/>
                  <a:gd name="connsiteX35" fmla="*/ 8793939 w 8793939"/>
                  <a:gd name="connsiteY35" fmla="*/ 3489324 h 5264273"/>
                  <a:gd name="connsiteX36" fmla="*/ 8574864 w 8793939"/>
                  <a:gd name="connsiteY36" fmla="*/ 3289299 h 5264273"/>
                  <a:gd name="connsiteX37" fmla="*/ 8279589 w 8793939"/>
                  <a:gd name="connsiteY37" fmla="*/ 3194049 h 5264273"/>
                  <a:gd name="connsiteX38" fmla="*/ 7955739 w 8793939"/>
                  <a:gd name="connsiteY38" fmla="*/ 2974974 h 5264273"/>
                  <a:gd name="connsiteX39" fmla="*/ 7717614 w 8793939"/>
                  <a:gd name="connsiteY39" fmla="*/ 2860674 h 5264273"/>
                  <a:gd name="connsiteX40" fmla="*/ 7384239 w 8793939"/>
                  <a:gd name="connsiteY40" fmla="*/ 2689224 h 5264273"/>
                  <a:gd name="connsiteX41" fmla="*/ 7127064 w 8793939"/>
                  <a:gd name="connsiteY41" fmla="*/ 2555874 h 5264273"/>
                  <a:gd name="connsiteX42" fmla="*/ 6955614 w 8793939"/>
                  <a:gd name="connsiteY42" fmla="*/ 2508249 h 5264273"/>
                  <a:gd name="connsiteX43" fmla="*/ 6907989 w 8793939"/>
                  <a:gd name="connsiteY43" fmla="*/ 2403474 h 5264273"/>
                  <a:gd name="connsiteX44" fmla="*/ 6765112 w 8793939"/>
                  <a:gd name="connsiteY44" fmla="*/ 2254250 h 5264273"/>
                  <a:gd name="connsiteX45" fmla="*/ 6701612 w 8793939"/>
                  <a:gd name="connsiteY45" fmla="*/ 2114550 h 5264273"/>
                  <a:gd name="connsiteX46" fmla="*/ 6682562 w 8793939"/>
                  <a:gd name="connsiteY46" fmla="*/ 2032000 h 5264273"/>
                  <a:gd name="connsiteX47" fmla="*/ 6600012 w 8793939"/>
                  <a:gd name="connsiteY47" fmla="*/ 1949450 h 5264273"/>
                  <a:gd name="connsiteX48" fmla="*/ 6542862 w 8793939"/>
                  <a:gd name="connsiteY48" fmla="*/ 1854200 h 5264273"/>
                  <a:gd name="connsiteX49" fmla="*/ 6542862 w 8793939"/>
                  <a:gd name="connsiteY49" fmla="*/ 1816100 h 5264273"/>
                  <a:gd name="connsiteX50" fmla="*/ 6612712 w 8793939"/>
                  <a:gd name="connsiteY50" fmla="*/ 1771650 h 5264273"/>
                  <a:gd name="connsiteX51" fmla="*/ 6676212 w 8793939"/>
                  <a:gd name="connsiteY51" fmla="*/ 1727200 h 5264273"/>
                  <a:gd name="connsiteX52" fmla="*/ 6676212 w 8793939"/>
                  <a:gd name="connsiteY52" fmla="*/ 1676400 h 5264273"/>
                  <a:gd name="connsiteX53" fmla="*/ 6466662 w 8793939"/>
                  <a:gd name="connsiteY53" fmla="*/ 1574800 h 5264273"/>
                  <a:gd name="connsiteX54" fmla="*/ 6358712 w 8793939"/>
                  <a:gd name="connsiteY54" fmla="*/ 1492250 h 5264273"/>
                  <a:gd name="connsiteX55" fmla="*/ 6244412 w 8793939"/>
                  <a:gd name="connsiteY55" fmla="*/ 1435100 h 5264273"/>
                  <a:gd name="connsiteX56" fmla="*/ 6219012 w 8793939"/>
                  <a:gd name="connsiteY56" fmla="*/ 1384300 h 5264273"/>
                  <a:gd name="connsiteX57" fmla="*/ 6098362 w 8793939"/>
                  <a:gd name="connsiteY57" fmla="*/ 1301750 h 5264273"/>
                  <a:gd name="connsiteX58" fmla="*/ 5933262 w 8793939"/>
                  <a:gd name="connsiteY58" fmla="*/ 1219200 h 5264273"/>
                  <a:gd name="connsiteX59" fmla="*/ 5799912 w 8793939"/>
                  <a:gd name="connsiteY59" fmla="*/ 1117600 h 5264273"/>
                  <a:gd name="connsiteX60" fmla="*/ 5590362 w 8793939"/>
                  <a:gd name="connsiteY60" fmla="*/ 1054100 h 5264273"/>
                  <a:gd name="connsiteX61" fmla="*/ 5533212 w 8793939"/>
                  <a:gd name="connsiteY61" fmla="*/ 952500 h 5264273"/>
                  <a:gd name="connsiteX62" fmla="*/ 5469712 w 8793939"/>
                  <a:gd name="connsiteY62" fmla="*/ 831850 h 5264273"/>
                  <a:gd name="connsiteX63" fmla="*/ 5476062 w 8793939"/>
                  <a:gd name="connsiteY63" fmla="*/ 730250 h 5264273"/>
                  <a:gd name="connsiteX64" fmla="*/ 5444312 w 8793939"/>
                  <a:gd name="connsiteY64" fmla="*/ 666750 h 5264273"/>
                  <a:gd name="connsiteX65" fmla="*/ 5357795 w 8793939"/>
                  <a:gd name="connsiteY65" fmla="*/ 679449 h 5264273"/>
                  <a:gd name="connsiteX66" fmla="*/ 5217302 w 8793939"/>
                  <a:gd name="connsiteY66" fmla="*/ 741362 h 5264273"/>
                  <a:gd name="connsiteX67" fmla="*/ 5044262 w 8793939"/>
                  <a:gd name="connsiteY67" fmla="*/ 787400 h 5264273"/>
                  <a:gd name="connsiteX68" fmla="*/ 4882337 w 8793939"/>
                  <a:gd name="connsiteY68" fmla="*/ 840581 h 5264273"/>
                  <a:gd name="connsiteX69" fmla="*/ 4755339 w 8793939"/>
                  <a:gd name="connsiteY69" fmla="*/ 843755 h 5264273"/>
                  <a:gd name="connsiteX70" fmla="*/ 4656119 w 8793939"/>
                  <a:gd name="connsiteY70" fmla="*/ 825500 h 5264273"/>
                  <a:gd name="connsiteX71" fmla="*/ 4588652 w 8793939"/>
                  <a:gd name="connsiteY71" fmla="*/ 808037 h 5264273"/>
                  <a:gd name="connsiteX72" fmla="*/ 4400533 w 8793939"/>
                  <a:gd name="connsiteY72" fmla="*/ 803274 h 5264273"/>
                  <a:gd name="connsiteX73" fmla="*/ 4251305 w 8793939"/>
                  <a:gd name="connsiteY73" fmla="*/ 783431 h 5264273"/>
                  <a:gd name="connsiteX74" fmla="*/ 4098112 w 8793939"/>
                  <a:gd name="connsiteY74" fmla="*/ 736600 h 5264273"/>
                  <a:gd name="connsiteX75" fmla="*/ 3939362 w 8793939"/>
                  <a:gd name="connsiteY75" fmla="*/ 742950 h 5264273"/>
                  <a:gd name="connsiteX76" fmla="*/ 3609162 w 8793939"/>
                  <a:gd name="connsiteY76" fmla="*/ 780256 h 5264273"/>
                  <a:gd name="connsiteX77" fmla="*/ 3543283 w 8793939"/>
                  <a:gd name="connsiteY77" fmla="*/ 786605 h 5264273"/>
                  <a:gd name="connsiteX78" fmla="*/ 3482162 w 8793939"/>
                  <a:gd name="connsiteY78" fmla="*/ 768350 h 5264273"/>
                  <a:gd name="connsiteX79" fmla="*/ 3482162 w 8793939"/>
                  <a:gd name="connsiteY79" fmla="*/ 768350 h 5264273"/>
                  <a:gd name="connsiteX80" fmla="*/ 3431364 w 8793939"/>
                  <a:gd name="connsiteY80" fmla="*/ 758030 h 5264273"/>
                  <a:gd name="connsiteX81" fmla="*/ 3317062 w 8793939"/>
                  <a:gd name="connsiteY81" fmla="*/ 819150 h 5264273"/>
                  <a:gd name="connsiteX82" fmla="*/ 3317062 w 8793939"/>
                  <a:gd name="connsiteY82" fmla="*/ 819150 h 5264273"/>
                  <a:gd name="connsiteX83" fmla="*/ 3234512 w 8793939"/>
                  <a:gd name="connsiteY83" fmla="*/ 855662 h 5264273"/>
                  <a:gd name="connsiteX84" fmla="*/ 3018612 w 8793939"/>
                  <a:gd name="connsiteY84" fmla="*/ 819150 h 5264273"/>
                  <a:gd name="connsiteX85" fmla="*/ 2862245 w 8793939"/>
                  <a:gd name="connsiteY85" fmla="*/ 777080 h 5264273"/>
                  <a:gd name="connsiteX86" fmla="*/ 2754294 w 8793939"/>
                  <a:gd name="connsiteY86" fmla="*/ 754063 h 5264273"/>
                  <a:gd name="connsiteX87" fmla="*/ 2663806 w 8793939"/>
                  <a:gd name="connsiteY87" fmla="*/ 707231 h 5264273"/>
                  <a:gd name="connsiteX88" fmla="*/ 2537599 w 8793939"/>
                  <a:gd name="connsiteY88" fmla="*/ 539750 h 5264273"/>
                  <a:gd name="connsiteX89" fmla="*/ 2479656 w 8793939"/>
                  <a:gd name="connsiteY89" fmla="*/ 450851 h 5264273"/>
                  <a:gd name="connsiteX90" fmla="*/ 2345512 w 8793939"/>
                  <a:gd name="connsiteY90" fmla="*/ 387350 h 5264273"/>
                  <a:gd name="connsiteX91" fmla="*/ 2262962 w 8793939"/>
                  <a:gd name="connsiteY91" fmla="*/ 330200 h 5264273"/>
                  <a:gd name="connsiteX92" fmla="*/ 2074050 w 8793939"/>
                  <a:gd name="connsiteY92" fmla="*/ 269875 h 5264273"/>
                  <a:gd name="connsiteX93" fmla="*/ 1993086 w 8793939"/>
                  <a:gd name="connsiteY93" fmla="*/ 223838 h 5264273"/>
                  <a:gd name="connsiteX94" fmla="*/ 1907362 w 8793939"/>
                  <a:gd name="connsiteY94" fmla="*/ 95250 h 5264273"/>
                  <a:gd name="connsiteX95" fmla="*/ 1723212 w 8793939"/>
                  <a:gd name="connsiteY95" fmla="*/ 0 h 5264273"/>
                  <a:gd name="connsiteX0" fmla="*/ 1723212 w 8793939"/>
                  <a:gd name="connsiteY0" fmla="*/ 0 h 5264273"/>
                  <a:gd name="connsiteX1" fmla="*/ 1700195 w 8793939"/>
                  <a:gd name="connsiteY1" fmla="*/ 46037 h 5264273"/>
                  <a:gd name="connsiteX2" fmla="*/ 1601768 w 8793939"/>
                  <a:gd name="connsiteY2" fmla="*/ 58738 h 5264273"/>
                  <a:gd name="connsiteX3" fmla="*/ 1456512 w 8793939"/>
                  <a:gd name="connsiteY3" fmla="*/ 76200 h 5264273"/>
                  <a:gd name="connsiteX4" fmla="*/ 1354912 w 8793939"/>
                  <a:gd name="connsiteY4" fmla="*/ 101600 h 5264273"/>
                  <a:gd name="connsiteX5" fmla="*/ 1145362 w 8793939"/>
                  <a:gd name="connsiteY5" fmla="*/ 165100 h 5264273"/>
                  <a:gd name="connsiteX6" fmla="*/ 796112 w 8793939"/>
                  <a:gd name="connsiteY6" fmla="*/ 361950 h 5264273"/>
                  <a:gd name="connsiteX7" fmla="*/ 650062 w 8793939"/>
                  <a:gd name="connsiteY7" fmla="*/ 419100 h 5264273"/>
                  <a:gd name="connsiteX8" fmla="*/ 497662 w 8793939"/>
                  <a:gd name="connsiteY8" fmla="*/ 482600 h 5264273"/>
                  <a:gd name="connsiteX9" fmla="*/ 440512 w 8793939"/>
                  <a:gd name="connsiteY9" fmla="*/ 520700 h 5264273"/>
                  <a:gd name="connsiteX10" fmla="*/ 446862 w 8793939"/>
                  <a:gd name="connsiteY10" fmla="*/ 520700 h 5264273"/>
                  <a:gd name="connsiteX11" fmla="*/ 221437 w 8793939"/>
                  <a:gd name="connsiteY11" fmla="*/ 679450 h 5264273"/>
                  <a:gd name="connsiteX12" fmla="*/ 116664 w 8793939"/>
                  <a:gd name="connsiteY12" fmla="*/ 812800 h 5264273"/>
                  <a:gd name="connsiteX13" fmla="*/ 40462 w 8793939"/>
                  <a:gd name="connsiteY13" fmla="*/ 952500 h 5264273"/>
                  <a:gd name="connsiteX14" fmla="*/ 2364 w 8793939"/>
                  <a:gd name="connsiteY14" fmla="*/ 1155700 h 5264273"/>
                  <a:gd name="connsiteX15" fmla="*/ 208737 w 8793939"/>
                  <a:gd name="connsiteY15" fmla="*/ 1473200 h 5264273"/>
                  <a:gd name="connsiteX16" fmla="*/ 459562 w 8793939"/>
                  <a:gd name="connsiteY16" fmla="*/ 1606550 h 5264273"/>
                  <a:gd name="connsiteX17" fmla="*/ 719912 w 8793939"/>
                  <a:gd name="connsiteY17" fmla="*/ 1771650 h 5264273"/>
                  <a:gd name="connsiteX18" fmla="*/ 802462 w 8793939"/>
                  <a:gd name="connsiteY18" fmla="*/ 1885950 h 5264273"/>
                  <a:gd name="connsiteX19" fmla="*/ 929462 w 8793939"/>
                  <a:gd name="connsiteY19" fmla="*/ 1987550 h 5264273"/>
                  <a:gd name="connsiteX20" fmla="*/ 1077099 w 8793939"/>
                  <a:gd name="connsiteY20" fmla="*/ 2081212 h 5264273"/>
                  <a:gd name="connsiteX21" fmla="*/ 1259662 w 8793939"/>
                  <a:gd name="connsiteY21" fmla="*/ 2235200 h 5264273"/>
                  <a:gd name="connsiteX22" fmla="*/ 1324749 w 8793939"/>
                  <a:gd name="connsiteY22" fmla="*/ 2371725 h 5264273"/>
                  <a:gd name="connsiteX23" fmla="*/ 1399362 w 8793939"/>
                  <a:gd name="connsiteY23" fmla="*/ 2486025 h 5264273"/>
                  <a:gd name="connsiteX24" fmla="*/ 1520012 w 8793939"/>
                  <a:gd name="connsiteY24" fmla="*/ 2827338 h 5264273"/>
                  <a:gd name="connsiteX25" fmla="*/ 1688287 w 8793939"/>
                  <a:gd name="connsiteY25" fmla="*/ 3032125 h 5264273"/>
                  <a:gd name="connsiteX26" fmla="*/ 2074276 w 8793939"/>
                  <a:gd name="connsiteY26" fmla="*/ 3439886 h 5264273"/>
                  <a:gd name="connsiteX27" fmla="*/ 2461173 w 8793939"/>
                  <a:gd name="connsiteY27" fmla="*/ 3623129 h 5264273"/>
                  <a:gd name="connsiteX28" fmla="*/ 2801805 w 8793939"/>
                  <a:gd name="connsiteY28" fmla="*/ 3856264 h 5264273"/>
                  <a:gd name="connsiteX29" fmla="*/ 3092998 w 8793939"/>
                  <a:gd name="connsiteY29" fmla="*/ 4142922 h 5264273"/>
                  <a:gd name="connsiteX30" fmla="*/ 3356978 w 8793939"/>
                  <a:gd name="connsiteY30" fmla="*/ 4402818 h 5264273"/>
                  <a:gd name="connsiteX31" fmla="*/ 3594196 w 8793939"/>
                  <a:gd name="connsiteY31" fmla="*/ 4606471 h 5264273"/>
                  <a:gd name="connsiteX32" fmla="*/ 3682189 w 8793939"/>
                  <a:gd name="connsiteY32" fmla="*/ 5260520 h 5264273"/>
                  <a:gd name="connsiteX33" fmla="*/ 6660339 w 8793939"/>
                  <a:gd name="connsiteY33" fmla="*/ 4660900 h 5264273"/>
                  <a:gd name="connsiteX34" fmla="*/ 7622364 w 8793939"/>
                  <a:gd name="connsiteY34" fmla="*/ 4194174 h 5264273"/>
                  <a:gd name="connsiteX35" fmla="*/ 8793939 w 8793939"/>
                  <a:gd name="connsiteY35" fmla="*/ 3489324 h 5264273"/>
                  <a:gd name="connsiteX36" fmla="*/ 8574864 w 8793939"/>
                  <a:gd name="connsiteY36" fmla="*/ 3289299 h 5264273"/>
                  <a:gd name="connsiteX37" fmla="*/ 8279589 w 8793939"/>
                  <a:gd name="connsiteY37" fmla="*/ 3194049 h 5264273"/>
                  <a:gd name="connsiteX38" fmla="*/ 7955739 w 8793939"/>
                  <a:gd name="connsiteY38" fmla="*/ 2974974 h 5264273"/>
                  <a:gd name="connsiteX39" fmla="*/ 7717614 w 8793939"/>
                  <a:gd name="connsiteY39" fmla="*/ 2860674 h 5264273"/>
                  <a:gd name="connsiteX40" fmla="*/ 7384239 w 8793939"/>
                  <a:gd name="connsiteY40" fmla="*/ 2689224 h 5264273"/>
                  <a:gd name="connsiteX41" fmla="*/ 7127064 w 8793939"/>
                  <a:gd name="connsiteY41" fmla="*/ 2555874 h 5264273"/>
                  <a:gd name="connsiteX42" fmla="*/ 6955614 w 8793939"/>
                  <a:gd name="connsiteY42" fmla="*/ 2508249 h 5264273"/>
                  <a:gd name="connsiteX43" fmla="*/ 6907989 w 8793939"/>
                  <a:gd name="connsiteY43" fmla="*/ 2403474 h 5264273"/>
                  <a:gd name="connsiteX44" fmla="*/ 6765112 w 8793939"/>
                  <a:gd name="connsiteY44" fmla="*/ 2254250 h 5264273"/>
                  <a:gd name="connsiteX45" fmla="*/ 6701612 w 8793939"/>
                  <a:gd name="connsiteY45" fmla="*/ 2114550 h 5264273"/>
                  <a:gd name="connsiteX46" fmla="*/ 6682562 w 8793939"/>
                  <a:gd name="connsiteY46" fmla="*/ 2032000 h 5264273"/>
                  <a:gd name="connsiteX47" fmla="*/ 6600012 w 8793939"/>
                  <a:gd name="connsiteY47" fmla="*/ 1949450 h 5264273"/>
                  <a:gd name="connsiteX48" fmla="*/ 6542862 w 8793939"/>
                  <a:gd name="connsiteY48" fmla="*/ 1854200 h 5264273"/>
                  <a:gd name="connsiteX49" fmla="*/ 6542862 w 8793939"/>
                  <a:gd name="connsiteY49" fmla="*/ 1816100 h 5264273"/>
                  <a:gd name="connsiteX50" fmla="*/ 6612712 w 8793939"/>
                  <a:gd name="connsiteY50" fmla="*/ 1771650 h 5264273"/>
                  <a:gd name="connsiteX51" fmla="*/ 6676212 w 8793939"/>
                  <a:gd name="connsiteY51" fmla="*/ 1727200 h 5264273"/>
                  <a:gd name="connsiteX52" fmla="*/ 6676212 w 8793939"/>
                  <a:gd name="connsiteY52" fmla="*/ 1676400 h 5264273"/>
                  <a:gd name="connsiteX53" fmla="*/ 6466662 w 8793939"/>
                  <a:gd name="connsiteY53" fmla="*/ 1574800 h 5264273"/>
                  <a:gd name="connsiteX54" fmla="*/ 6358712 w 8793939"/>
                  <a:gd name="connsiteY54" fmla="*/ 1492250 h 5264273"/>
                  <a:gd name="connsiteX55" fmla="*/ 6244412 w 8793939"/>
                  <a:gd name="connsiteY55" fmla="*/ 1435100 h 5264273"/>
                  <a:gd name="connsiteX56" fmla="*/ 6219012 w 8793939"/>
                  <a:gd name="connsiteY56" fmla="*/ 1384300 h 5264273"/>
                  <a:gd name="connsiteX57" fmla="*/ 6098362 w 8793939"/>
                  <a:gd name="connsiteY57" fmla="*/ 1301750 h 5264273"/>
                  <a:gd name="connsiteX58" fmla="*/ 5933262 w 8793939"/>
                  <a:gd name="connsiteY58" fmla="*/ 1219200 h 5264273"/>
                  <a:gd name="connsiteX59" fmla="*/ 5799912 w 8793939"/>
                  <a:gd name="connsiteY59" fmla="*/ 1117600 h 5264273"/>
                  <a:gd name="connsiteX60" fmla="*/ 5590362 w 8793939"/>
                  <a:gd name="connsiteY60" fmla="*/ 1054100 h 5264273"/>
                  <a:gd name="connsiteX61" fmla="*/ 5533212 w 8793939"/>
                  <a:gd name="connsiteY61" fmla="*/ 952500 h 5264273"/>
                  <a:gd name="connsiteX62" fmla="*/ 5469712 w 8793939"/>
                  <a:gd name="connsiteY62" fmla="*/ 831850 h 5264273"/>
                  <a:gd name="connsiteX63" fmla="*/ 5476062 w 8793939"/>
                  <a:gd name="connsiteY63" fmla="*/ 730250 h 5264273"/>
                  <a:gd name="connsiteX64" fmla="*/ 5444312 w 8793939"/>
                  <a:gd name="connsiteY64" fmla="*/ 666750 h 5264273"/>
                  <a:gd name="connsiteX65" fmla="*/ 5357795 w 8793939"/>
                  <a:gd name="connsiteY65" fmla="*/ 679449 h 5264273"/>
                  <a:gd name="connsiteX66" fmla="*/ 5217302 w 8793939"/>
                  <a:gd name="connsiteY66" fmla="*/ 741362 h 5264273"/>
                  <a:gd name="connsiteX67" fmla="*/ 5044262 w 8793939"/>
                  <a:gd name="connsiteY67" fmla="*/ 787400 h 5264273"/>
                  <a:gd name="connsiteX68" fmla="*/ 4882337 w 8793939"/>
                  <a:gd name="connsiteY68" fmla="*/ 840581 h 5264273"/>
                  <a:gd name="connsiteX69" fmla="*/ 4755339 w 8793939"/>
                  <a:gd name="connsiteY69" fmla="*/ 843755 h 5264273"/>
                  <a:gd name="connsiteX70" fmla="*/ 4656119 w 8793939"/>
                  <a:gd name="connsiteY70" fmla="*/ 825500 h 5264273"/>
                  <a:gd name="connsiteX71" fmla="*/ 4588652 w 8793939"/>
                  <a:gd name="connsiteY71" fmla="*/ 808037 h 5264273"/>
                  <a:gd name="connsiteX72" fmla="*/ 4400533 w 8793939"/>
                  <a:gd name="connsiteY72" fmla="*/ 803274 h 5264273"/>
                  <a:gd name="connsiteX73" fmla="*/ 4251305 w 8793939"/>
                  <a:gd name="connsiteY73" fmla="*/ 783431 h 5264273"/>
                  <a:gd name="connsiteX74" fmla="*/ 4098112 w 8793939"/>
                  <a:gd name="connsiteY74" fmla="*/ 736600 h 5264273"/>
                  <a:gd name="connsiteX75" fmla="*/ 3939362 w 8793939"/>
                  <a:gd name="connsiteY75" fmla="*/ 742950 h 5264273"/>
                  <a:gd name="connsiteX76" fmla="*/ 3609162 w 8793939"/>
                  <a:gd name="connsiteY76" fmla="*/ 780256 h 5264273"/>
                  <a:gd name="connsiteX77" fmla="*/ 3543283 w 8793939"/>
                  <a:gd name="connsiteY77" fmla="*/ 786605 h 5264273"/>
                  <a:gd name="connsiteX78" fmla="*/ 3482162 w 8793939"/>
                  <a:gd name="connsiteY78" fmla="*/ 768350 h 5264273"/>
                  <a:gd name="connsiteX79" fmla="*/ 3482162 w 8793939"/>
                  <a:gd name="connsiteY79" fmla="*/ 768350 h 5264273"/>
                  <a:gd name="connsiteX80" fmla="*/ 3431364 w 8793939"/>
                  <a:gd name="connsiteY80" fmla="*/ 758030 h 5264273"/>
                  <a:gd name="connsiteX81" fmla="*/ 3317062 w 8793939"/>
                  <a:gd name="connsiteY81" fmla="*/ 819150 h 5264273"/>
                  <a:gd name="connsiteX82" fmla="*/ 3317062 w 8793939"/>
                  <a:gd name="connsiteY82" fmla="*/ 819150 h 5264273"/>
                  <a:gd name="connsiteX83" fmla="*/ 3234512 w 8793939"/>
                  <a:gd name="connsiteY83" fmla="*/ 855662 h 5264273"/>
                  <a:gd name="connsiteX84" fmla="*/ 3018612 w 8793939"/>
                  <a:gd name="connsiteY84" fmla="*/ 819150 h 5264273"/>
                  <a:gd name="connsiteX85" fmla="*/ 2862245 w 8793939"/>
                  <a:gd name="connsiteY85" fmla="*/ 777080 h 5264273"/>
                  <a:gd name="connsiteX86" fmla="*/ 2754294 w 8793939"/>
                  <a:gd name="connsiteY86" fmla="*/ 754063 h 5264273"/>
                  <a:gd name="connsiteX87" fmla="*/ 2663806 w 8793939"/>
                  <a:gd name="connsiteY87" fmla="*/ 707231 h 5264273"/>
                  <a:gd name="connsiteX88" fmla="*/ 2537599 w 8793939"/>
                  <a:gd name="connsiteY88" fmla="*/ 539750 h 5264273"/>
                  <a:gd name="connsiteX89" fmla="*/ 2479656 w 8793939"/>
                  <a:gd name="connsiteY89" fmla="*/ 450851 h 5264273"/>
                  <a:gd name="connsiteX90" fmla="*/ 2345512 w 8793939"/>
                  <a:gd name="connsiteY90" fmla="*/ 387350 h 5264273"/>
                  <a:gd name="connsiteX91" fmla="*/ 2262962 w 8793939"/>
                  <a:gd name="connsiteY91" fmla="*/ 330200 h 5264273"/>
                  <a:gd name="connsiteX92" fmla="*/ 2074050 w 8793939"/>
                  <a:gd name="connsiteY92" fmla="*/ 269875 h 5264273"/>
                  <a:gd name="connsiteX93" fmla="*/ 1993086 w 8793939"/>
                  <a:gd name="connsiteY93" fmla="*/ 223838 h 5264273"/>
                  <a:gd name="connsiteX94" fmla="*/ 1907362 w 8793939"/>
                  <a:gd name="connsiteY94" fmla="*/ 95250 h 5264273"/>
                  <a:gd name="connsiteX95" fmla="*/ 1723212 w 8793939"/>
                  <a:gd name="connsiteY95" fmla="*/ 0 h 5264273"/>
                  <a:gd name="connsiteX0" fmla="*/ 1723212 w 8793939"/>
                  <a:gd name="connsiteY0" fmla="*/ 0 h 5264273"/>
                  <a:gd name="connsiteX1" fmla="*/ 1700195 w 8793939"/>
                  <a:gd name="connsiteY1" fmla="*/ 46037 h 5264273"/>
                  <a:gd name="connsiteX2" fmla="*/ 1601768 w 8793939"/>
                  <a:gd name="connsiteY2" fmla="*/ 58738 h 5264273"/>
                  <a:gd name="connsiteX3" fmla="*/ 1456512 w 8793939"/>
                  <a:gd name="connsiteY3" fmla="*/ 76200 h 5264273"/>
                  <a:gd name="connsiteX4" fmla="*/ 1354912 w 8793939"/>
                  <a:gd name="connsiteY4" fmla="*/ 101600 h 5264273"/>
                  <a:gd name="connsiteX5" fmla="*/ 1145362 w 8793939"/>
                  <a:gd name="connsiteY5" fmla="*/ 165100 h 5264273"/>
                  <a:gd name="connsiteX6" fmla="*/ 796112 w 8793939"/>
                  <a:gd name="connsiteY6" fmla="*/ 361950 h 5264273"/>
                  <a:gd name="connsiteX7" fmla="*/ 650062 w 8793939"/>
                  <a:gd name="connsiteY7" fmla="*/ 419100 h 5264273"/>
                  <a:gd name="connsiteX8" fmla="*/ 497662 w 8793939"/>
                  <a:gd name="connsiteY8" fmla="*/ 482600 h 5264273"/>
                  <a:gd name="connsiteX9" fmla="*/ 440512 w 8793939"/>
                  <a:gd name="connsiteY9" fmla="*/ 520700 h 5264273"/>
                  <a:gd name="connsiteX10" fmla="*/ 446862 w 8793939"/>
                  <a:gd name="connsiteY10" fmla="*/ 520700 h 5264273"/>
                  <a:gd name="connsiteX11" fmla="*/ 221437 w 8793939"/>
                  <a:gd name="connsiteY11" fmla="*/ 679450 h 5264273"/>
                  <a:gd name="connsiteX12" fmla="*/ 116664 w 8793939"/>
                  <a:gd name="connsiteY12" fmla="*/ 812800 h 5264273"/>
                  <a:gd name="connsiteX13" fmla="*/ 40462 w 8793939"/>
                  <a:gd name="connsiteY13" fmla="*/ 952500 h 5264273"/>
                  <a:gd name="connsiteX14" fmla="*/ 2364 w 8793939"/>
                  <a:gd name="connsiteY14" fmla="*/ 1155700 h 5264273"/>
                  <a:gd name="connsiteX15" fmla="*/ 208737 w 8793939"/>
                  <a:gd name="connsiteY15" fmla="*/ 1473200 h 5264273"/>
                  <a:gd name="connsiteX16" fmla="*/ 459562 w 8793939"/>
                  <a:gd name="connsiteY16" fmla="*/ 1606550 h 5264273"/>
                  <a:gd name="connsiteX17" fmla="*/ 719912 w 8793939"/>
                  <a:gd name="connsiteY17" fmla="*/ 1771650 h 5264273"/>
                  <a:gd name="connsiteX18" fmla="*/ 802462 w 8793939"/>
                  <a:gd name="connsiteY18" fmla="*/ 1885950 h 5264273"/>
                  <a:gd name="connsiteX19" fmla="*/ 924700 w 8793939"/>
                  <a:gd name="connsiteY19" fmla="*/ 2006600 h 5264273"/>
                  <a:gd name="connsiteX20" fmla="*/ 1077099 w 8793939"/>
                  <a:gd name="connsiteY20" fmla="*/ 2081212 h 5264273"/>
                  <a:gd name="connsiteX21" fmla="*/ 1259662 w 8793939"/>
                  <a:gd name="connsiteY21" fmla="*/ 2235200 h 5264273"/>
                  <a:gd name="connsiteX22" fmla="*/ 1324749 w 8793939"/>
                  <a:gd name="connsiteY22" fmla="*/ 2371725 h 5264273"/>
                  <a:gd name="connsiteX23" fmla="*/ 1399362 w 8793939"/>
                  <a:gd name="connsiteY23" fmla="*/ 2486025 h 5264273"/>
                  <a:gd name="connsiteX24" fmla="*/ 1520012 w 8793939"/>
                  <a:gd name="connsiteY24" fmla="*/ 2827338 h 5264273"/>
                  <a:gd name="connsiteX25" fmla="*/ 1688287 w 8793939"/>
                  <a:gd name="connsiteY25" fmla="*/ 3032125 h 5264273"/>
                  <a:gd name="connsiteX26" fmla="*/ 2074276 w 8793939"/>
                  <a:gd name="connsiteY26" fmla="*/ 3439886 h 5264273"/>
                  <a:gd name="connsiteX27" fmla="*/ 2461173 w 8793939"/>
                  <a:gd name="connsiteY27" fmla="*/ 3623129 h 5264273"/>
                  <a:gd name="connsiteX28" fmla="*/ 2801805 w 8793939"/>
                  <a:gd name="connsiteY28" fmla="*/ 3856264 h 5264273"/>
                  <a:gd name="connsiteX29" fmla="*/ 3092998 w 8793939"/>
                  <a:gd name="connsiteY29" fmla="*/ 4142922 h 5264273"/>
                  <a:gd name="connsiteX30" fmla="*/ 3356978 w 8793939"/>
                  <a:gd name="connsiteY30" fmla="*/ 4402818 h 5264273"/>
                  <a:gd name="connsiteX31" fmla="*/ 3594196 w 8793939"/>
                  <a:gd name="connsiteY31" fmla="*/ 4606471 h 5264273"/>
                  <a:gd name="connsiteX32" fmla="*/ 3682189 w 8793939"/>
                  <a:gd name="connsiteY32" fmla="*/ 5260520 h 5264273"/>
                  <a:gd name="connsiteX33" fmla="*/ 6660339 w 8793939"/>
                  <a:gd name="connsiteY33" fmla="*/ 4660900 h 5264273"/>
                  <a:gd name="connsiteX34" fmla="*/ 7622364 w 8793939"/>
                  <a:gd name="connsiteY34" fmla="*/ 4194174 h 5264273"/>
                  <a:gd name="connsiteX35" fmla="*/ 8793939 w 8793939"/>
                  <a:gd name="connsiteY35" fmla="*/ 3489324 h 5264273"/>
                  <a:gd name="connsiteX36" fmla="*/ 8574864 w 8793939"/>
                  <a:gd name="connsiteY36" fmla="*/ 3289299 h 5264273"/>
                  <a:gd name="connsiteX37" fmla="*/ 8279589 w 8793939"/>
                  <a:gd name="connsiteY37" fmla="*/ 3194049 h 5264273"/>
                  <a:gd name="connsiteX38" fmla="*/ 7955739 w 8793939"/>
                  <a:gd name="connsiteY38" fmla="*/ 2974974 h 5264273"/>
                  <a:gd name="connsiteX39" fmla="*/ 7717614 w 8793939"/>
                  <a:gd name="connsiteY39" fmla="*/ 2860674 h 5264273"/>
                  <a:gd name="connsiteX40" fmla="*/ 7384239 w 8793939"/>
                  <a:gd name="connsiteY40" fmla="*/ 2689224 h 5264273"/>
                  <a:gd name="connsiteX41" fmla="*/ 7127064 w 8793939"/>
                  <a:gd name="connsiteY41" fmla="*/ 2555874 h 5264273"/>
                  <a:gd name="connsiteX42" fmla="*/ 6955614 w 8793939"/>
                  <a:gd name="connsiteY42" fmla="*/ 2508249 h 5264273"/>
                  <a:gd name="connsiteX43" fmla="*/ 6907989 w 8793939"/>
                  <a:gd name="connsiteY43" fmla="*/ 2403474 h 5264273"/>
                  <a:gd name="connsiteX44" fmla="*/ 6765112 w 8793939"/>
                  <a:gd name="connsiteY44" fmla="*/ 2254250 h 5264273"/>
                  <a:gd name="connsiteX45" fmla="*/ 6701612 w 8793939"/>
                  <a:gd name="connsiteY45" fmla="*/ 2114550 h 5264273"/>
                  <a:gd name="connsiteX46" fmla="*/ 6682562 w 8793939"/>
                  <a:gd name="connsiteY46" fmla="*/ 2032000 h 5264273"/>
                  <a:gd name="connsiteX47" fmla="*/ 6600012 w 8793939"/>
                  <a:gd name="connsiteY47" fmla="*/ 1949450 h 5264273"/>
                  <a:gd name="connsiteX48" fmla="*/ 6542862 w 8793939"/>
                  <a:gd name="connsiteY48" fmla="*/ 1854200 h 5264273"/>
                  <a:gd name="connsiteX49" fmla="*/ 6542862 w 8793939"/>
                  <a:gd name="connsiteY49" fmla="*/ 1816100 h 5264273"/>
                  <a:gd name="connsiteX50" fmla="*/ 6612712 w 8793939"/>
                  <a:gd name="connsiteY50" fmla="*/ 1771650 h 5264273"/>
                  <a:gd name="connsiteX51" fmla="*/ 6676212 w 8793939"/>
                  <a:gd name="connsiteY51" fmla="*/ 1727200 h 5264273"/>
                  <a:gd name="connsiteX52" fmla="*/ 6676212 w 8793939"/>
                  <a:gd name="connsiteY52" fmla="*/ 1676400 h 5264273"/>
                  <a:gd name="connsiteX53" fmla="*/ 6466662 w 8793939"/>
                  <a:gd name="connsiteY53" fmla="*/ 1574800 h 5264273"/>
                  <a:gd name="connsiteX54" fmla="*/ 6358712 w 8793939"/>
                  <a:gd name="connsiteY54" fmla="*/ 1492250 h 5264273"/>
                  <a:gd name="connsiteX55" fmla="*/ 6244412 w 8793939"/>
                  <a:gd name="connsiteY55" fmla="*/ 1435100 h 5264273"/>
                  <a:gd name="connsiteX56" fmla="*/ 6219012 w 8793939"/>
                  <a:gd name="connsiteY56" fmla="*/ 1384300 h 5264273"/>
                  <a:gd name="connsiteX57" fmla="*/ 6098362 w 8793939"/>
                  <a:gd name="connsiteY57" fmla="*/ 1301750 h 5264273"/>
                  <a:gd name="connsiteX58" fmla="*/ 5933262 w 8793939"/>
                  <a:gd name="connsiteY58" fmla="*/ 1219200 h 5264273"/>
                  <a:gd name="connsiteX59" fmla="*/ 5799912 w 8793939"/>
                  <a:gd name="connsiteY59" fmla="*/ 1117600 h 5264273"/>
                  <a:gd name="connsiteX60" fmla="*/ 5590362 w 8793939"/>
                  <a:gd name="connsiteY60" fmla="*/ 1054100 h 5264273"/>
                  <a:gd name="connsiteX61" fmla="*/ 5533212 w 8793939"/>
                  <a:gd name="connsiteY61" fmla="*/ 952500 h 5264273"/>
                  <a:gd name="connsiteX62" fmla="*/ 5469712 w 8793939"/>
                  <a:gd name="connsiteY62" fmla="*/ 831850 h 5264273"/>
                  <a:gd name="connsiteX63" fmla="*/ 5476062 w 8793939"/>
                  <a:gd name="connsiteY63" fmla="*/ 730250 h 5264273"/>
                  <a:gd name="connsiteX64" fmla="*/ 5444312 w 8793939"/>
                  <a:gd name="connsiteY64" fmla="*/ 666750 h 5264273"/>
                  <a:gd name="connsiteX65" fmla="*/ 5357795 w 8793939"/>
                  <a:gd name="connsiteY65" fmla="*/ 679449 h 5264273"/>
                  <a:gd name="connsiteX66" fmla="*/ 5217302 w 8793939"/>
                  <a:gd name="connsiteY66" fmla="*/ 741362 h 5264273"/>
                  <a:gd name="connsiteX67" fmla="*/ 5044262 w 8793939"/>
                  <a:gd name="connsiteY67" fmla="*/ 787400 h 5264273"/>
                  <a:gd name="connsiteX68" fmla="*/ 4882337 w 8793939"/>
                  <a:gd name="connsiteY68" fmla="*/ 840581 h 5264273"/>
                  <a:gd name="connsiteX69" fmla="*/ 4755339 w 8793939"/>
                  <a:gd name="connsiteY69" fmla="*/ 843755 h 5264273"/>
                  <a:gd name="connsiteX70" fmla="*/ 4656119 w 8793939"/>
                  <a:gd name="connsiteY70" fmla="*/ 825500 h 5264273"/>
                  <a:gd name="connsiteX71" fmla="*/ 4588652 w 8793939"/>
                  <a:gd name="connsiteY71" fmla="*/ 808037 h 5264273"/>
                  <a:gd name="connsiteX72" fmla="*/ 4400533 w 8793939"/>
                  <a:gd name="connsiteY72" fmla="*/ 803274 h 5264273"/>
                  <a:gd name="connsiteX73" fmla="*/ 4251305 w 8793939"/>
                  <a:gd name="connsiteY73" fmla="*/ 783431 h 5264273"/>
                  <a:gd name="connsiteX74" fmla="*/ 4098112 w 8793939"/>
                  <a:gd name="connsiteY74" fmla="*/ 736600 h 5264273"/>
                  <a:gd name="connsiteX75" fmla="*/ 3939362 w 8793939"/>
                  <a:gd name="connsiteY75" fmla="*/ 742950 h 5264273"/>
                  <a:gd name="connsiteX76" fmla="*/ 3609162 w 8793939"/>
                  <a:gd name="connsiteY76" fmla="*/ 780256 h 5264273"/>
                  <a:gd name="connsiteX77" fmla="*/ 3543283 w 8793939"/>
                  <a:gd name="connsiteY77" fmla="*/ 786605 h 5264273"/>
                  <a:gd name="connsiteX78" fmla="*/ 3482162 w 8793939"/>
                  <a:gd name="connsiteY78" fmla="*/ 768350 h 5264273"/>
                  <a:gd name="connsiteX79" fmla="*/ 3482162 w 8793939"/>
                  <a:gd name="connsiteY79" fmla="*/ 768350 h 5264273"/>
                  <a:gd name="connsiteX80" fmla="*/ 3431364 w 8793939"/>
                  <a:gd name="connsiteY80" fmla="*/ 758030 h 5264273"/>
                  <a:gd name="connsiteX81" fmla="*/ 3317062 w 8793939"/>
                  <a:gd name="connsiteY81" fmla="*/ 819150 h 5264273"/>
                  <a:gd name="connsiteX82" fmla="*/ 3317062 w 8793939"/>
                  <a:gd name="connsiteY82" fmla="*/ 819150 h 5264273"/>
                  <a:gd name="connsiteX83" fmla="*/ 3234512 w 8793939"/>
                  <a:gd name="connsiteY83" fmla="*/ 855662 h 5264273"/>
                  <a:gd name="connsiteX84" fmla="*/ 3018612 w 8793939"/>
                  <a:gd name="connsiteY84" fmla="*/ 819150 h 5264273"/>
                  <a:gd name="connsiteX85" fmla="*/ 2862245 w 8793939"/>
                  <a:gd name="connsiteY85" fmla="*/ 777080 h 5264273"/>
                  <a:gd name="connsiteX86" fmla="*/ 2754294 w 8793939"/>
                  <a:gd name="connsiteY86" fmla="*/ 754063 h 5264273"/>
                  <a:gd name="connsiteX87" fmla="*/ 2663806 w 8793939"/>
                  <a:gd name="connsiteY87" fmla="*/ 707231 h 5264273"/>
                  <a:gd name="connsiteX88" fmla="*/ 2537599 w 8793939"/>
                  <a:gd name="connsiteY88" fmla="*/ 539750 h 5264273"/>
                  <a:gd name="connsiteX89" fmla="*/ 2479656 w 8793939"/>
                  <a:gd name="connsiteY89" fmla="*/ 450851 h 5264273"/>
                  <a:gd name="connsiteX90" fmla="*/ 2345512 w 8793939"/>
                  <a:gd name="connsiteY90" fmla="*/ 387350 h 5264273"/>
                  <a:gd name="connsiteX91" fmla="*/ 2262962 w 8793939"/>
                  <a:gd name="connsiteY91" fmla="*/ 330200 h 5264273"/>
                  <a:gd name="connsiteX92" fmla="*/ 2074050 w 8793939"/>
                  <a:gd name="connsiteY92" fmla="*/ 269875 h 5264273"/>
                  <a:gd name="connsiteX93" fmla="*/ 1993086 w 8793939"/>
                  <a:gd name="connsiteY93" fmla="*/ 223838 h 5264273"/>
                  <a:gd name="connsiteX94" fmla="*/ 1907362 w 8793939"/>
                  <a:gd name="connsiteY94" fmla="*/ 95250 h 5264273"/>
                  <a:gd name="connsiteX95" fmla="*/ 1723212 w 8793939"/>
                  <a:gd name="connsiteY95" fmla="*/ 0 h 5264273"/>
                  <a:gd name="connsiteX0" fmla="*/ 1723212 w 8793939"/>
                  <a:gd name="connsiteY0" fmla="*/ 0 h 5264273"/>
                  <a:gd name="connsiteX1" fmla="*/ 1700195 w 8793939"/>
                  <a:gd name="connsiteY1" fmla="*/ 46037 h 5264273"/>
                  <a:gd name="connsiteX2" fmla="*/ 1601768 w 8793939"/>
                  <a:gd name="connsiteY2" fmla="*/ 58738 h 5264273"/>
                  <a:gd name="connsiteX3" fmla="*/ 1456512 w 8793939"/>
                  <a:gd name="connsiteY3" fmla="*/ 76200 h 5264273"/>
                  <a:gd name="connsiteX4" fmla="*/ 1354912 w 8793939"/>
                  <a:gd name="connsiteY4" fmla="*/ 101600 h 5264273"/>
                  <a:gd name="connsiteX5" fmla="*/ 1145362 w 8793939"/>
                  <a:gd name="connsiteY5" fmla="*/ 165100 h 5264273"/>
                  <a:gd name="connsiteX6" fmla="*/ 796112 w 8793939"/>
                  <a:gd name="connsiteY6" fmla="*/ 361950 h 5264273"/>
                  <a:gd name="connsiteX7" fmla="*/ 650062 w 8793939"/>
                  <a:gd name="connsiteY7" fmla="*/ 419100 h 5264273"/>
                  <a:gd name="connsiteX8" fmla="*/ 497662 w 8793939"/>
                  <a:gd name="connsiteY8" fmla="*/ 482600 h 5264273"/>
                  <a:gd name="connsiteX9" fmla="*/ 440512 w 8793939"/>
                  <a:gd name="connsiteY9" fmla="*/ 520700 h 5264273"/>
                  <a:gd name="connsiteX10" fmla="*/ 446862 w 8793939"/>
                  <a:gd name="connsiteY10" fmla="*/ 520700 h 5264273"/>
                  <a:gd name="connsiteX11" fmla="*/ 221437 w 8793939"/>
                  <a:gd name="connsiteY11" fmla="*/ 679450 h 5264273"/>
                  <a:gd name="connsiteX12" fmla="*/ 116664 w 8793939"/>
                  <a:gd name="connsiteY12" fmla="*/ 812800 h 5264273"/>
                  <a:gd name="connsiteX13" fmla="*/ 40462 w 8793939"/>
                  <a:gd name="connsiteY13" fmla="*/ 952500 h 5264273"/>
                  <a:gd name="connsiteX14" fmla="*/ 2364 w 8793939"/>
                  <a:gd name="connsiteY14" fmla="*/ 1155700 h 5264273"/>
                  <a:gd name="connsiteX15" fmla="*/ 208737 w 8793939"/>
                  <a:gd name="connsiteY15" fmla="*/ 1473200 h 5264273"/>
                  <a:gd name="connsiteX16" fmla="*/ 459562 w 8793939"/>
                  <a:gd name="connsiteY16" fmla="*/ 1606550 h 5264273"/>
                  <a:gd name="connsiteX17" fmla="*/ 719912 w 8793939"/>
                  <a:gd name="connsiteY17" fmla="*/ 1771650 h 5264273"/>
                  <a:gd name="connsiteX18" fmla="*/ 778650 w 8793939"/>
                  <a:gd name="connsiteY18" fmla="*/ 1933575 h 5264273"/>
                  <a:gd name="connsiteX19" fmla="*/ 924700 w 8793939"/>
                  <a:gd name="connsiteY19" fmla="*/ 2006600 h 5264273"/>
                  <a:gd name="connsiteX20" fmla="*/ 1077099 w 8793939"/>
                  <a:gd name="connsiteY20" fmla="*/ 2081212 h 5264273"/>
                  <a:gd name="connsiteX21" fmla="*/ 1259662 w 8793939"/>
                  <a:gd name="connsiteY21" fmla="*/ 2235200 h 5264273"/>
                  <a:gd name="connsiteX22" fmla="*/ 1324749 w 8793939"/>
                  <a:gd name="connsiteY22" fmla="*/ 2371725 h 5264273"/>
                  <a:gd name="connsiteX23" fmla="*/ 1399362 w 8793939"/>
                  <a:gd name="connsiteY23" fmla="*/ 2486025 h 5264273"/>
                  <a:gd name="connsiteX24" fmla="*/ 1520012 w 8793939"/>
                  <a:gd name="connsiteY24" fmla="*/ 2827338 h 5264273"/>
                  <a:gd name="connsiteX25" fmla="*/ 1688287 w 8793939"/>
                  <a:gd name="connsiteY25" fmla="*/ 3032125 h 5264273"/>
                  <a:gd name="connsiteX26" fmla="*/ 2074276 w 8793939"/>
                  <a:gd name="connsiteY26" fmla="*/ 3439886 h 5264273"/>
                  <a:gd name="connsiteX27" fmla="*/ 2461173 w 8793939"/>
                  <a:gd name="connsiteY27" fmla="*/ 3623129 h 5264273"/>
                  <a:gd name="connsiteX28" fmla="*/ 2801805 w 8793939"/>
                  <a:gd name="connsiteY28" fmla="*/ 3856264 h 5264273"/>
                  <a:gd name="connsiteX29" fmla="*/ 3092998 w 8793939"/>
                  <a:gd name="connsiteY29" fmla="*/ 4142922 h 5264273"/>
                  <a:gd name="connsiteX30" fmla="*/ 3356978 w 8793939"/>
                  <a:gd name="connsiteY30" fmla="*/ 4402818 h 5264273"/>
                  <a:gd name="connsiteX31" fmla="*/ 3594196 w 8793939"/>
                  <a:gd name="connsiteY31" fmla="*/ 4606471 h 5264273"/>
                  <a:gd name="connsiteX32" fmla="*/ 3682189 w 8793939"/>
                  <a:gd name="connsiteY32" fmla="*/ 5260520 h 5264273"/>
                  <a:gd name="connsiteX33" fmla="*/ 6660339 w 8793939"/>
                  <a:gd name="connsiteY33" fmla="*/ 4660900 h 5264273"/>
                  <a:gd name="connsiteX34" fmla="*/ 7622364 w 8793939"/>
                  <a:gd name="connsiteY34" fmla="*/ 4194174 h 5264273"/>
                  <a:gd name="connsiteX35" fmla="*/ 8793939 w 8793939"/>
                  <a:gd name="connsiteY35" fmla="*/ 3489324 h 5264273"/>
                  <a:gd name="connsiteX36" fmla="*/ 8574864 w 8793939"/>
                  <a:gd name="connsiteY36" fmla="*/ 3289299 h 5264273"/>
                  <a:gd name="connsiteX37" fmla="*/ 8279589 w 8793939"/>
                  <a:gd name="connsiteY37" fmla="*/ 3194049 h 5264273"/>
                  <a:gd name="connsiteX38" fmla="*/ 7955739 w 8793939"/>
                  <a:gd name="connsiteY38" fmla="*/ 2974974 h 5264273"/>
                  <a:gd name="connsiteX39" fmla="*/ 7717614 w 8793939"/>
                  <a:gd name="connsiteY39" fmla="*/ 2860674 h 5264273"/>
                  <a:gd name="connsiteX40" fmla="*/ 7384239 w 8793939"/>
                  <a:gd name="connsiteY40" fmla="*/ 2689224 h 5264273"/>
                  <a:gd name="connsiteX41" fmla="*/ 7127064 w 8793939"/>
                  <a:gd name="connsiteY41" fmla="*/ 2555874 h 5264273"/>
                  <a:gd name="connsiteX42" fmla="*/ 6955614 w 8793939"/>
                  <a:gd name="connsiteY42" fmla="*/ 2508249 h 5264273"/>
                  <a:gd name="connsiteX43" fmla="*/ 6907989 w 8793939"/>
                  <a:gd name="connsiteY43" fmla="*/ 2403474 h 5264273"/>
                  <a:gd name="connsiteX44" fmla="*/ 6765112 w 8793939"/>
                  <a:gd name="connsiteY44" fmla="*/ 2254250 h 5264273"/>
                  <a:gd name="connsiteX45" fmla="*/ 6701612 w 8793939"/>
                  <a:gd name="connsiteY45" fmla="*/ 2114550 h 5264273"/>
                  <a:gd name="connsiteX46" fmla="*/ 6682562 w 8793939"/>
                  <a:gd name="connsiteY46" fmla="*/ 2032000 h 5264273"/>
                  <a:gd name="connsiteX47" fmla="*/ 6600012 w 8793939"/>
                  <a:gd name="connsiteY47" fmla="*/ 1949450 h 5264273"/>
                  <a:gd name="connsiteX48" fmla="*/ 6542862 w 8793939"/>
                  <a:gd name="connsiteY48" fmla="*/ 1854200 h 5264273"/>
                  <a:gd name="connsiteX49" fmla="*/ 6542862 w 8793939"/>
                  <a:gd name="connsiteY49" fmla="*/ 1816100 h 5264273"/>
                  <a:gd name="connsiteX50" fmla="*/ 6612712 w 8793939"/>
                  <a:gd name="connsiteY50" fmla="*/ 1771650 h 5264273"/>
                  <a:gd name="connsiteX51" fmla="*/ 6676212 w 8793939"/>
                  <a:gd name="connsiteY51" fmla="*/ 1727200 h 5264273"/>
                  <a:gd name="connsiteX52" fmla="*/ 6676212 w 8793939"/>
                  <a:gd name="connsiteY52" fmla="*/ 1676400 h 5264273"/>
                  <a:gd name="connsiteX53" fmla="*/ 6466662 w 8793939"/>
                  <a:gd name="connsiteY53" fmla="*/ 1574800 h 5264273"/>
                  <a:gd name="connsiteX54" fmla="*/ 6358712 w 8793939"/>
                  <a:gd name="connsiteY54" fmla="*/ 1492250 h 5264273"/>
                  <a:gd name="connsiteX55" fmla="*/ 6244412 w 8793939"/>
                  <a:gd name="connsiteY55" fmla="*/ 1435100 h 5264273"/>
                  <a:gd name="connsiteX56" fmla="*/ 6219012 w 8793939"/>
                  <a:gd name="connsiteY56" fmla="*/ 1384300 h 5264273"/>
                  <a:gd name="connsiteX57" fmla="*/ 6098362 w 8793939"/>
                  <a:gd name="connsiteY57" fmla="*/ 1301750 h 5264273"/>
                  <a:gd name="connsiteX58" fmla="*/ 5933262 w 8793939"/>
                  <a:gd name="connsiteY58" fmla="*/ 1219200 h 5264273"/>
                  <a:gd name="connsiteX59" fmla="*/ 5799912 w 8793939"/>
                  <a:gd name="connsiteY59" fmla="*/ 1117600 h 5264273"/>
                  <a:gd name="connsiteX60" fmla="*/ 5590362 w 8793939"/>
                  <a:gd name="connsiteY60" fmla="*/ 1054100 h 5264273"/>
                  <a:gd name="connsiteX61" fmla="*/ 5533212 w 8793939"/>
                  <a:gd name="connsiteY61" fmla="*/ 952500 h 5264273"/>
                  <a:gd name="connsiteX62" fmla="*/ 5469712 w 8793939"/>
                  <a:gd name="connsiteY62" fmla="*/ 831850 h 5264273"/>
                  <a:gd name="connsiteX63" fmla="*/ 5476062 w 8793939"/>
                  <a:gd name="connsiteY63" fmla="*/ 730250 h 5264273"/>
                  <a:gd name="connsiteX64" fmla="*/ 5444312 w 8793939"/>
                  <a:gd name="connsiteY64" fmla="*/ 666750 h 5264273"/>
                  <a:gd name="connsiteX65" fmla="*/ 5357795 w 8793939"/>
                  <a:gd name="connsiteY65" fmla="*/ 679449 h 5264273"/>
                  <a:gd name="connsiteX66" fmla="*/ 5217302 w 8793939"/>
                  <a:gd name="connsiteY66" fmla="*/ 741362 h 5264273"/>
                  <a:gd name="connsiteX67" fmla="*/ 5044262 w 8793939"/>
                  <a:gd name="connsiteY67" fmla="*/ 787400 h 5264273"/>
                  <a:gd name="connsiteX68" fmla="*/ 4882337 w 8793939"/>
                  <a:gd name="connsiteY68" fmla="*/ 840581 h 5264273"/>
                  <a:gd name="connsiteX69" fmla="*/ 4755339 w 8793939"/>
                  <a:gd name="connsiteY69" fmla="*/ 843755 h 5264273"/>
                  <a:gd name="connsiteX70" fmla="*/ 4656119 w 8793939"/>
                  <a:gd name="connsiteY70" fmla="*/ 825500 h 5264273"/>
                  <a:gd name="connsiteX71" fmla="*/ 4588652 w 8793939"/>
                  <a:gd name="connsiteY71" fmla="*/ 808037 h 5264273"/>
                  <a:gd name="connsiteX72" fmla="*/ 4400533 w 8793939"/>
                  <a:gd name="connsiteY72" fmla="*/ 803274 h 5264273"/>
                  <a:gd name="connsiteX73" fmla="*/ 4251305 w 8793939"/>
                  <a:gd name="connsiteY73" fmla="*/ 783431 h 5264273"/>
                  <a:gd name="connsiteX74" fmla="*/ 4098112 w 8793939"/>
                  <a:gd name="connsiteY74" fmla="*/ 736600 h 5264273"/>
                  <a:gd name="connsiteX75" fmla="*/ 3939362 w 8793939"/>
                  <a:gd name="connsiteY75" fmla="*/ 742950 h 5264273"/>
                  <a:gd name="connsiteX76" fmla="*/ 3609162 w 8793939"/>
                  <a:gd name="connsiteY76" fmla="*/ 780256 h 5264273"/>
                  <a:gd name="connsiteX77" fmla="*/ 3543283 w 8793939"/>
                  <a:gd name="connsiteY77" fmla="*/ 786605 h 5264273"/>
                  <a:gd name="connsiteX78" fmla="*/ 3482162 w 8793939"/>
                  <a:gd name="connsiteY78" fmla="*/ 768350 h 5264273"/>
                  <a:gd name="connsiteX79" fmla="*/ 3482162 w 8793939"/>
                  <a:gd name="connsiteY79" fmla="*/ 768350 h 5264273"/>
                  <a:gd name="connsiteX80" fmla="*/ 3431364 w 8793939"/>
                  <a:gd name="connsiteY80" fmla="*/ 758030 h 5264273"/>
                  <a:gd name="connsiteX81" fmla="*/ 3317062 w 8793939"/>
                  <a:gd name="connsiteY81" fmla="*/ 819150 h 5264273"/>
                  <a:gd name="connsiteX82" fmla="*/ 3317062 w 8793939"/>
                  <a:gd name="connsiteY82" fmla="*/ 819150 h 5264273"/>
                  <a:gd name="connsiteX83" fmla="*/ 3234512 w 8793939"/>
                  <a:gd name="connsiteY83" fmla="*/ 855662 h 5264273"/>
                  <a:gd name="connsiteX84" fmla="*/ 3018612 w 8793939"/>
                  <a:gd name="connsiteY84" fmla="*/ 819150 h 5264273"/>
                  <a:gd name="connsiteX85" fmla="*/ 2862245 w 8793939"/>
                  <a:gd name="connsiteY85" fmla="*/ 777080 h 5264273"/>
                  <a:gd name="connsiteX86" fmla="*/ 2754294 w 8793939"/>
                  <a:gd name="connsiteY86" fmla="*/ 754063 h 5264273"/>
                  <a:gd name="connsiteX87" fmla="*/ 2663806 w 8793939"/>
                  <a:gd name="connsiteY87" fmla="*/ 707231 h 5264273"/>
                  <a:gd name="connsiteX88" fmla="*/ 2537599 w 8793939"/>
                  <a:gd name="connsiteY88" fmla="*/ 539750 h 5264273"/>
                  <a:gd name="connsiteX89" fmla="*/ 2479656 w 8793939"/>
                  <a:gd name="connsiteY89" fmla="*/ 450851 h 5264273"/>
                  <a:gd name="connsiteX90" fmla="*/ 2345512 w 8793939"/>
                  <a:gd name="connsiteY90" fmla="*/ 387350 h 5264273"/>
                  <a:gd name="connsiteX91" fmla="*/ 2262962 w 8793939"/>
                  <a:gd name="connsiteY91" fmla="*/ 330200 h 5264273"/>
                  <a:gd name="connsiteX92" fmla="*/ 2074050 w 8793939"/>
                  <a:gd name="connsiteY92" fmla="*/ 269875 h 5264273"/>
                  <a:gd name="connsiteX93" fmla="*/ 1993086 w 8793939"/>
                  <a:gd name="connsiteY93" fmla="*/ 223838 h 5264273"/>
                  <a:gd name="connsiteX94" fmla="*/ 1907362 w 8793939"/>
                  <a:gd name="connsiteY94" fmla="*/ 95250 h 5264273"/>
                  <a:gd name="connsiteX95" fmla="*/ 1723212 w 8793939"/>
                  <a:gd name="connsiteY95" fmla="*/ 0 h 5264273"/>
                  <a:gd name="connsiteX0" fmla="*/ 1723212 w 8793939"/>
                  <a:gd name="connsiteY0" fmla="*/ 0 h 5264273"/>
                  <a:gd name="connsiteX1" fmla="*/ 1700195 w 8793939"/>
                  <a:gd name="connsiteY1" fmla="*/ 46037 h 5264273"/>
                  <a:gd name="connsiteX2" fmla="*/ 1601768 w 8793939"/>
                  <a:gd name="connsiteY2" fmla="*/ 58738 h 5264273"/>
                  <a:gd name="connsiteX3" fmla="*/ 1456512 w 8793939"/>
                  <a:gd name="connsiteY3" fmla="*/ 76200 h 5264273"/>
                  <a:gd name="connsiteX4" fmla="*/ 1354912 w 8793939"/>
                  <a:gd name="connsiteY4" fmla="*/ 101600 h 5264273"/>
                  <a:gd name="connsiteX5" fmla="*/ 1145362 w 8793939"/>
                  <a:gd name="connsiteY5" fmla="*/ 165100 h 5264273"/>
                  <a:gd name="connsiteX6" fmla="*/ 796112 w 8793939"/>
                  <a:gd name="connsiteY6" fmla="*/ 361950 h 5264273"/>
                  <a:gd name="connsiteX7" fmla="*/ 650062 w 8793939"/>
                  <a:gd name="connsiteY7" fmla="*/ 419100 h 5264273"/>
                  <a:gd name="connsiteX8" fmla="*/ 497662 w 8793939"/>
                  <a:gd name="connsiteY8" fmla="*/ 482600 h 5264273"/>
                  <a:gd name="connsiteX9" fmla="*/ 440512 w 8793939"/>
                  <a:gd name="connsiteY9" fmla="*/ 520700 h 5264273"/>
                  <a:gd name="connsiteX10" fmla="*/ 446862 w 8793939"/>
                  <a:gd name="connsiteY10" fmla="*/ 520700 h 5264273"/>
                  <a:gd name="connsiteX11" fmla="*/ 221437 w 8793939"/>
                  <a:gd name="connsiteY11" fmla="*/ 679450 h 5264273"/>
                  <a:gd name="connsiteX12" fmla="*/ 116664 w 8793939"/>
                  <a:gd name="connsiteY12" fmla="*/ 812800 h 5264273"/>
                  <a:gd name="connsiteX13" fmla="*/ 40462 w 8793939"/>
                  <a:gd name="connsiteY13" fmla="*/ 952500 h 5264273"/>
                  <a:gd name="connsiteX14" fmla="*/ 2364 w 8793939"/>
                  <a:gd name="connsiteY14" fmla="*/ 1155700 h 5264273"/>
                  <a:gd name="connsiteX15" fmla="*/ 208737 w 8793939"/>
                  <a:gd name="connsiteY15" fmla="*/ 1473200 h 5264273"/>
                  <a:gd name="connsiteX16" fmla="*/ 459562 w 8793939"/>
                  <a:gd name="connsiteY16" fmla="*/ 1606550 h 5264273"/>
                  <a:gd name="connsiteX17" fmla="*/ 605612 w 8793939"/>
                  <a:gd name="connsiteY17" fmla="*/ 1847850 h 5264273"/>
                  <a:gd name="connsiteX18" fmla="*/ 778650 w 8793939"/>
                  <a:gd name="connsiteY18" fmla="*/ 1933575 h 5264273"/>
                  <a:gd name="connsiteX19" fmla="*/ 924700 w 8793939"/>
                  <a:gd name="connsiteY19" fmla="*/ 2006600 h 5264273"/>
                  <a:gd name="connsiteX20" fmla="*/ 1077099 w 8793939"/>
                  <a:gd name="connsiteY20" fmla="*/ 2081212 h 5264273"/>
                  <a:gd name="connsiteX21" fmla="*/ 1259662 w 8793939"/>
                  <a:gd name="connsiteY21" fmla="*/ 2235200 h 5264273"/>
                  <a:gd name="connsiteX22" fmla="*/ 1324749 w 8793939"/>
                  <a:gd name="connsiteY22" fmla="*/ 2371725 h 5264273"/>
                  <a:gd name="connsiteX23" fmla="*/ 1399362 w 8793939"/>
                  <a:gd name="connsiteY23" fmla="*/ 2486025 h 5264273"/>
                  <a:gd name="connsiteX24" fmla="*/ 1520012 w 8793939"/>
                  <a:gd name="connsiteY24" fmla="*/ 2827338 h 5264273"/>
                  <a:gd name="connsiteX25" fmla="*/ 1688287 w 8793939"/>
                  <a:gd name="connsiteY25" fmla="*/ 3032125 h 5264273"/>
                  <a:gd name="connsiteX26" fmla="*/ 2074276 w 8793939"/>
                  <a:gd name="connsiteY26" fmla="*/ 3439886 h 5264273"/>
                  <a:gd name="connsiteX27" fmla="*/ 2461173 w 8793939"/>
                  <a:gd name="connsiteY27" fmla="*/ 3623129 h 5264273"/>
                  <a:gd name="connsiteX28" fmla="*/ 2801805 w 8793939"/>
                  <a:gd name="connsiteY28" fmla="*/ 3856264 h 5264273"/>
                  <a:gd name="connsiteX29" fmla="*/ 3092998 w 8793939"/>
                  <a:gd name="connsiteY29" fmla="*/ 4142922 h 5264273"/>
                  <a:gd name="connsiteX30" fmla="*/ 3356978 w 8793939"/>
                  <a:gd name="connsiteY30" fmla="*/ 4402818 h 5264273"/>
                  <a:gd name="connsiteX31" fmla="*/ 3594196 w 8793939"/>
                  <a:gd name="connsiteY31" fmla="*/ 4606471 h 5264273"/>
                  <a:gd name="connsiteX32" fmla="*/ 3682189 w 8793939"/>
                  <a:gd name="connsiteY32" fmla="*/ 5260520 h 5264273"/>
                  <a:gd name="connsiteX33" fmla="*/ 6660339 w 8793939"/>
                  <a:gd name="connsiteY33" fmla="*/ 4660900 h 5264273"/>
                  <a:gd name="connsiteX34" fmla="*/ 7622364 w 8793939"/>
                  <a:gd name="connsiteY34" fmla="*/ 4194174 h 5264273"/>
                  <a:gd name="connsiteX35" fmla="*/ 8793939 w 8793939"/>
                  <a:gd name="connsiteY35" fmla="*/ 3489324 h 5264273"/>
                  <a:gd name="connsiteX36" fmla="*/ 8574864 w 8793939"/>
                  <a:gd name="connsiteY36" fmla="*/ 3289299 h 5264273"/>
                  <a:gd name="connsiteX37" fmla="*/ 8279589 w 8793939"/>
                  <a:gd name="connsiteY37" fmla="*/ 3194049 h 5264273"/>
                  <a:gd name="connsiteX38" fmla="*/ 7955739 w 8793939"/>
                  <a:gd name="connsiteY38" fmla="*/ 2974974 h 5264273"/>
                  <a:gd name="connsiteX39" fmla="*/ 7717614 w 8793939"/>
                  <a:gd name="connsiteY39" fmla="*/ 2860674 h 5264273"/>
                  <a:gd name="connsiteX40" fmla="*/ 7384239 w 8793939"/>
                  <a:gd name="connsiteY40" fmla="*/ 2689224 h 5264273"/>
                  <a:gd name="connsiteX41" fmla="*/ 7127064 w 8793939"/>
                  <a:gd name="connsiteY41" fmla="*/ 2555874 h 5264273"/>
                  <a:gd name="connsiteX42" fmla="*/ 6955614 w 8793939"/>
                  <a:gd name="connsiteY42" fmla="*/ 2508249 h 5264273"/>
                  <a:gd name="connsiteX43" fmla="*/ 6907989 w 8793939"/>
                  <a:gd name="connsiteY43" fmla="*/ 2403474 h 5264273"/>
                  <a:gd name="connsiteX44" fmla="*/ 6765112 w 8793939"/>
                  <a:gd name="connsiteY44" fmla="*/ 2254250 h 5264273"/>
                  <a:gd name="connsiteX45" fmla="*/ 6701612 w 8793939"/>
                  <a:gd name="connsiteY45" fmla="*/ 2114550 h 5264273"/>
                  <a:gd name="connsiteX46" fmla="*/ 6682562 w 8793939"/>
                  <a:gd name="connsiteY46" fmla="*/ 2032000 h 5264273"/>
                  <a:gd name="connsiteX47" fmla="*/ 6600012 w 8793939"/>
                  <a:gd name="connsiteY47" fmla="*/ 1949450 h 5264273"/>
                  <a:gd name="connsiteX48" fmla="*/ 6542862 w 8793939"/>
                  <a:gd name="connsiteY48" fmla="*/ 1854200 h 5264273"/>
                  <a:gd name="connsiteX49" fmla="*/ 6542862 w 8793939"/>
                  <a:gd name="connsiteY49" fmla="*/ 1816100 h 5264273"/>
                  <a:gd name="connsiteX50" fmla="*/ 6612712 w 8793939"/>
                  <a:gd name="connsiteY50" fmla="*/ 1771650 h 5264273"/>
                  <a:gd name="connsiteX51" fmla="*/ 6676212 w 8793939"/>
                  <a:gd name="connsiteY51" fmla="*/ 1727200 h 5264273"/>
                  <a:gd name="connsiteX52" fmla="*/ 6676212 w 8793939"/>
                  <a:gd name="connsiteY52" fmla="*/ 1676400 h 5264273"/>
                  <a:gd name="connsiteX53" fmla="*/ 6466662 w 8793939"/>
                  <a:gd name="connsiteY53" fmla="*/ 1574800 h 5264273"/>
                  <a:gd name="connsiteX54" fmla="*/ 6358712 w 8793939"/>
                  <a:gd name="connsiteY54" fmla="*/ 1492250 h 5264273"/>
                  <a:gd name="connsiteX55" fmla="*/ 6244412 w 8793939"/>
                  <a:gd name="connsiteY55" fmla="*/ 1435100 h 5264273"/>
                  <a:gd name="connsiteX56" fmla="*/ 6219012 w 8793939"/>
                  <a:gd name="connsiteY56" fmla="*/ 1384300 h 5264273"/>
                  <a:gd name="connsiteX57" fmla="*/ 6098362 w 8793939"/>
                  <a:gd name="connsiteY57" fmla="*/ 1301750 h 5264273"/>
                  <a:gd name="connsiteX58" fmla="*/ 5933262 w 8793939"/>
                  <a:gd name="connsiteY58" fmla="*/ 1219200 h 5264273"/>
                  <a:gd name="connsiteX59" fmla="*/ 5799912 w 8793939"/>
                  <a:gd name="connsiteY59" fmla="*/ 1117600 h 5264273"/>
                  <a:gd name="connsiteX60" fmla="*/ 5590362 w 8793939"/>
                  <a:gd name="connsiteY60" fmla="*/ 1054100 h 5264273"/>
                  <a:gd name="connsiteX61" fmla="*/ 5533212 w 8793939"/>
                  <a:gd name="connsiteY61" fmla="*/ 952500 h 5264273"/>
                  <a:gd name="connsiteX62" fmla="*/ 5469712 w 8793939"/>
                  <a:gd name="connsiteY62" fmla="*/ 831850 h 5264273"/>
                  <a:gd name="connsiteX63" fmla="*/ 5476062 w 8793939"/>
                  <a:gd name="connsiteY63" fmla="*/ 730250 h 5264273"/>
                  <a:gd name="connsiteX64" fmla="*/ 5444312 w 8793939"/>
                  <a:gd name="connsiteY64" fmla="*/ 666750 h 5264273"/>
                  <a:gd name="connsiteX65" fmla="*/ 5357795 w 8793939"/>
                  <a:gd name="connsiteY65" fmla="*/ 679449 h 5264273"/>
                  <a:gd name="connsiteX66" fmla="*/ 5217302 w 8793939"/>
                  <a:gd name="connsiteY66" fmla="*/ 741362 h 5264273"/>
                  <a:gd name="connsiteX67" fmla="*/ 5044262 w 8793939"/>
                  <a:gd name="connsiteY67" fmla="*/ 787400 h 5264273"/>
                  <a:gd name="connsiteX68" fmla="*/ 4882337 w 8793939"/>
                  <a:gd name="connsiteY68" fmla="*/ 840581 h 5264273"/>
                  <a:gd name="connsiteX69" fmla="*/ 4755339 w 8793939"/>
                  <a:gd name="connsiteY69" fmla="*/ 843755 h 5264273"/>
                  <a:gd name="connsiteX70" fmla="*/ 4656119 w 8793939"/>
                  <a:gd name="connsiteY70" fmla="*/ 825500 h 5264273"/>
                  <a:gd name="connsiteX71" fmla="*/ 4588652 w 8793939"/>
                  <a:gd name="connsiteY71" fmla="*/ 808037 h 5264273"/>
                  <a:gd name="connsiteX72" fmla="*/ 4400533 w 8793939"/>
                  <a:gd name="connsiteY72" fmla="*/ 803274 h 5264273"/>
                  <a:gd name="connsiteX73" fmla="*/ 4251305 w 8793939"/>
                  <a:gd name="connsiteY73" fmla="*/ 783431 h 5264273"/>
                  <a:gd name="connsiteX74" fmla="*/ 4098112 w 8793939"/>
                  <a:gd name="connsiteY74" fmla="*/ 736600 h 5264273"/>
                  <a:gd name="connsiteX75" fmla="*/ 3939362 w 8793939"/>
                  <a:gd name="connsiteY75" fmla="*/ 742950 h 5264273"/>
                  <a:gd name="connsiteX76" fmla="*/ 3609162 w 8793939"/>
                  <a:gd name="connsiteY76" fmla="*/ 780256 h 5264273"/>
                  <a:gd name="connsiteX77" fmla="*/ 3543283 w 8793939"/>
                  <a:gd name="connsiteY77" fmla="*/ 786605 h 5264273"/>
                  <a:gd name="connsiteX78" fmla="*/ 3482162 w 8793939"/>
                  <a:gd name="connsiteY78" fmla="*/ 768350 h 5264273"/>
                  <a:gd name="connsiteX79" fmla="*/ 3482162 w 8793939"/>
                  <a:gd name="connsiteY79" fmla="*/ 768350 h 5264273"/>
                  <a:gd name="connsiteX80" fmla="*/ 3431364 w 8793939"/>
                  <a:gd name="connsiteY80" fmla="*/ 758030 h 5264273"/>
                  <a:gd name="connsiteX81" fmla="*/ 3317062 w 8793939"/>
                  <a:gd name="connsiteY81" fmla="*/ 819150 h 5264273"/>
                  <a:gd name="connsiteX82" fmla="*/ 3317062 w 8793939"/>
                  <a:gd name="connsiteY82" fmla="*/ 819150 h 5264273"/>
                  <a:gd name="connsiteX83" fmla="*/ 3234512 w 8793939"/>
                  <a:gd name="connsiteY83" fmla="*/ 855662 h 5264273"/>
                  <a:gd name="connsiteX84" fmla="*/ 3018612 w 8793939"/>
                  <a:gd name="connsiteY84" fmla="*/ 819150 h 5264273"/>
                  <a:gd name="connsiteX85" fmla="*/ 2862245 w 8793939"/>
                  <a:gd name="connsiteY85" fmla="*/ 777080 h 5264273"/>
                  <a:gd name="connsiteX86" fmla="*/ 2754294 w 8793939"/>
                  <a:gd name="connsiteY86" fmla="*/ 754063 h 5264273"/>
                  <a:gd name="connsiteX87" fmla="*/ 2663806 w 8793939"/>
                  <a:gd name="connsiteY87" fmla="*/ 707231 h 5264273"/>
                  <a:gd name="connsiteX88" fmla="*/ 2537599 w 8793939"/>
                  <a:gd name="connsiteY88" fmla="*/ 539750 h 5264273"/>
                  <a:gd name="connsiteX89" fmla="*/ 2479656 w 8793939"/>
                  <a:gd name="connsiteY89" fmla="*/ 450851 h 5264273"/>
                  <a:gd name="connsiteX90" fmla="*/ 2345512 w 8793939"/>
                  <a:gd name="connsiteY90" fmla="*/ 387350 h 5264273"/>
                  <a:gd name="connsiteX91" fmla="*/ 2262962 w 8793939"/>
                  <a:gd name="connsiteY91" fmla="*/ 330200 h 5264273"/>
                  <a:gd name="connsiteX92" fmla="*/ 2074050 w 8793939"/>
                  <a:gd name="connsiteY92" fmla="*/ 269875 h 5264273"/>
                  <a:gd name="connsiteX93" fmla="*/ 1993086 w 8793939"/>
                  <a:gd name="connsiteY93" fmla="*/ 223838 h 5264273"/>
                  <a:gd name="connsiteX94" fmla="*/ 1907362 w 8793939"/>
                  <a:gd name="connsiteY94" fmla="*/ 95250 h 5264273"/>
                  <a:gd name="connsiteX95" fmla="*/ 1723212 w 8793939"/>
                  <a:gd name="connsiteY95" fmla="*/ 0 h 5264273"/>
                  <a:gd name="connsiteX0" fmla="*/ 1723212 w 8793939"/>
                  <a:gd name="connsiteY0" fmla="*/ 0 h 5264273"/>
                  <a:gd name="connsiteX1" fmla="*/ 1700195 w 8793939"/>
                  <a:gd name="connsiteY1" fmla="*/ 46037 h 5264273"/>
                  <a:gd name="connsiteX2" fmla="*/ 1601768 w 8793939"/>
                  <a:gd name="connsiteY2" fmla="*/ 58738 h 5264273"/>
                  <a:gd name="connsiteX3" fmla="*/ 1456512 w 8793939"/>
                  <a:gd name="connsiteY3" fmla="*/ 76200 h 5264273"/>
                  <a:gd name="connsiteX4" fmla="*/ 1354912 w 8793939"/>
                  <a:gd name="connsiteY4" fmla="*/ 101600 h 5264273"/>
                  <a:gd name="connsiteX5" fmla="*/ 1145362 w 8793939"/>
                  <a:gd name="connsiteY5" fmla="*/ 165100 h 5264273"/>
                  <a:gd name="connsiteX6" fmla="*/ 796112 w 8793939"/>
                  <a:gd name="connsiteY6" fmla="*/ 361950 h 5264273"/>
                  <a:gd name="connsiteX7" fmla="*/ 650062 w 8793939"/>
                  <a:gd name="connsiteY7" fmla="*/ 419100 h 5264273"/>
                  <a:gd name="connsiteX8" fmla="*/ 497662 w 8793939"/>
                  <a:gd name="connsiteY8" fmla="*/ 482600 h 5264273"/>
                  <a:gd name="connsiteX9" fmla="*/ 440512 w 8793939"/>
                  <a:gd name="connsiteY9" fmla="*/ 520700 h 5264273"/>
                  <a:gd name="connsiteX10" fmla="*/ 446862 w 8793939"/>
                  <a:gd name="connsiteY10" fmla="*/ 520700 h 5264273"/>
                  <a:gd name="connsiteX11" fmla="*/ 221437 w 8793939"/>
                  <a:gd name="connsiteY11" fmla="*/ 679450 h 5264273"/>
                  <a:gd name="connsiteX12" fmla="*/ 116664 w 8793939"/>
                  <a:gd name="connsiteY12" fmla="*/ 812800 h 5264273"/>
                  <a:gd name="connsiteX13" fmla="*/ 40462 w 8793939"/>
                  <a:gd name="connsiteY13" fmla="*/ 952500 h 5264273"/>
                  <a:gd name="connsiteX14" fmla="*/ 2364 w 8793939"/>
                  <a:gd name="connsiteY14" fmla="*/ 1155700 h 5264273"/>
                  <a:gd name="connsiteX15" fmla="*/ 208737 w 8793939"/>
                  <a:gd name="connsiteY15" fmla="*/ 1473200 h 5264273"/>
                  <a:gd name="connsiteX16" fmla="*/ 445274 w 8793939"/>
                  <a:gd name="connsiteY16" fmla="*/ 1639887 h 5264273"/>
                  <a:gd name="connsiteX17" fmla="*/ 605612 w 8793939"/>
                  <a:gd name="connsiteY17" fmla="*/ 1847850 h 5264273"/>
                  <a:gd name="connsiteX18" fmla="*/ 778650 w 8793939"/>
                  <a:gd name="connsiteY18" fmla="*/ 1933575 h 5264273"/>
                  <a:gd name="connsiteX19" fmla="*/ 924700 w 8793939"/>
                  <a:gd name="connsiteY19" fmla="*/ 2006600 h 5264273"/>
                  <a:gd name="connsiteX20" fmla="*/ 1077099 w 8793939"/>
                  <a:gd name="connsiteY20" fmla="*/ 2081212 h 5264273"/>
                  <a:gd name="connsiteX21" fmla="*/ 1259662 w 8793939"/>
                  <a:gd name="connsiteY21" fmla="*/ 2235200 h 5264273"/>
                  <a:gd name="connsiteX22" fmla="*/ 1324749 w 8793939"/>
                  <a:gd name="connsiteY22" fmla="*/ 2371725 h 5264273"/>
                  <a:gd name="connsiteX23" fmla="*/ 1399362 w 8793939"/>
                  <a:gd name="connsiteY23" fmla="*/ 2486025 h 5264273"/>
                  <a:gd name="connsiteX24" fmla="*/ 1520012 w 8793939"/>
                  <a:gd name="connsiteY24" fmla="*/ 2827338 h 5264273"/>
                  <a:gd name="connsiteX25" fmla="*/ 1688287 w 8793939"/>
                  <a:gd name="connsiteY25" fmla="*/ 3032125 h 5264273"/>
                  <a:gd name="connsiteX26" fmla="*/ 2074276 w 8793939"/>
                  <a:gd name="connsiteY26" fmla="*/ 3439886 h 5264273"/>
                  <a:gd name="connsiteX27" fmla="*/ 2461173 w 8793939"/>
                  <a:gd name="connsiteY27" fmla="*/ 3623129 h 5264273"/>
                  <a:gd name="connsiteX28" fmla="*/ 2801805 w 8793939"/>
                  <a:gd name="connsiteY28" fmla="*/ 3856264 h 5264273"/>
                  <a:gd name="connsiteX29" fmla="*/ 3092998 w 8793939"/>
                  <a:gd name="connsiteY29" fmla="*/ 4142922 h 5264273"/>
                  <a:gd name="connsiteX30" fmla="*/ 3356978 w 8793939"/>
                  <a:gd name="connsiteY30" fmla="*/ 4402818 h 5264273"/>
                  <a:gd name="connsiteX31" fmla="*/ 3594196 w 8793939"/>
                  <a:gd name="connsiteY31" fmla="*/ 4606471 h 5264273"/>
                  <a:gd name="connsiteX32" fmla="*/ 3682189 w 8793939"/>
                  <a:gd name="connsiteY32" fmla="*/ 5260520 h 5264273"/>
                  <a:gd name="connsiteX33" fmla="*/ 6660339 w 8793939"/>
                  <a:gd name="connsiteY33" fmla="*/ 4660900 h 5264273"/>
                  <a:gd name="connsiteX34" fmla="*/ 7622364 w 8793939"/>
                  <a:gd name="connsiteY34" fmla="*/ 4194174 h 5264273"/>
                  <a:gd name="connsiteX35" fmla="*/ 8793939 w 8793939"/>
                  <a:gd name="connsiteY35" fmla="*/ 3489324 h 5264273"/>
                  <a:gd name="connsiteX36" fmla="*/ 8574864 w 8793939"/>
                  <a:gd name="connsiteY36" fmla="*/ 3289299 h 5264273"/>
                  <a:gd name="connsiteX37" fmla="*/ 8279589 w 8793939"/>
                  <a:gd name="connsiteY37" fmla="*/ 3194049 h 5264273"/>
                  <a:gd name="connsiteX38" fmla="*/ 7955739 w 8793939"/>
                  <a:gd name="connsiteY38" fmla="*/ 2974974 h 5264273"/>
                  <a:gd name="connsiteX39" fmla="*/ 7717614 w 8793939"/>
                  <a:gd name="connsiteY39" fmla="*/ 2860674 h 5264273"/>
                  <a:gd name="connsiteX40" fmla="*/ 7384239 w 8793939"/>
                  <a:gd name="connsiteY40" fmla="*/ 2689224 h 5264273"/>
                  <a:gd name="connsiteX41" fmla="*/ 7127064 w 8793939"/>
                  <a:gd name="connsiteY41" fmla="*/ 2555874 h 5264273"/>
                  <a:gd name="connsiteX42" fmla="*/ 6955614 w 8793939"/>
                  <a:gd name="connsiteY42" fmla="*/ 2508249 h 5264273"/>
                  <a:gd name="connsiteX43" fmla="*/ 6907989 w 8793939"/>
                  <a:gd name="connsiteY43" fmla="*/ 2403474 h 5264273"/>
                  <a:gd name="connsiteX44" fmla="*/ 6765112 w 8793939"/>
                  <a:gd name="connsiteY44" fmla="*/ 2254250 h 5264273"/>
                  <a:gd name="connsiteX45" fmla="*/ 6701612 w 8793939"/>
                  <a:gd name="connsiteY45" fmla="*/ 2114550 h 5264273"/>
                  <a:gd name="connsiteX46" fmla="*/ 6682562 w 8793939"/>
                  <a:gd name="connsiteY46" fmla="*/ 2032000 h 5264273"/>
                  <a:gd name="connsiteX47" fmla="*/ 6600012 w 8793939"/>
                  <a:gd name="connsiteY47" fmla="*/ 1949450 h 5264273"/>
                  <a:gd name="connsiteX48" fmla="*/ 6542862 w 8793939"/>
                  <a:gd name="connsiteY48" fmla="*/ 1854200 h 5264273"/>
                  <a:gd name="connsiteX49" fmla="*/ 6542862 w 8793939"/>
                  <a:gd name="connsiteY49" fmla="*/ 1816100 h 5264273"/>
                  <a:gd name="connsiteX50" fmla="*/ 6612712 w 8793939"/>
                  <a:gd name="connsiteY50" fmla="*/ 1771650 h 5264273"/>
                  <a:gd name="connsiteX51" fmla="*/ 6676212 w 8793939"/>
                  <a:gd name="connsiteY51" fmla="*/ 1727200 h 5264273"/>
                  <a:gd name="connsiteX52" fmla="*/ 6676212 w 8793939"/>
                  <a:gd name="connsiteY52" fmla="*/ 1676400 h 5264273"/>
                  <a:gd name="connsiteX53" fmla="*/ 6466662 w 8793939"/>
                  <a:gd name="connsiteY53" fmla="*/ 1574800 h 5264273"/>
                  <a:gd name="connsiteX54" fmla="*/ 6358712 w 8793939"/>
                  <a:gd name="connsiteY54" fmla="*/ 1492250 h 5264273"/>
                  <a:gd name="connsiteX55" fmla="*/ 6244412 w 8793939"/>
                  <a:gd name="connsiteY55" fmla="*/ 1435100 h 5264273"/>
                  <a:gd name="connsiteX56" fmla="*/ 6219012 w 8793939"/>
                  <a:gd name="connsiteY56" fmla="*/ 1384300 h 5264273"/>
                  <a:gd name="connsiteX57" fmla="*/ 6098362 w 8793939"/>
                  <a:gd name="connsiteY57" fmla="*/ 1301750 h 5264273"/>
                  <a:gd name="connsiteX58" fmla="*/ 5933262 w 8793939"/>
                  <a:gd name="connsiteY58" fmla="*/ 1219200 h 5264273"/>
                  <a:gd name="connsiteX59" fmla="*/ 5799912 w 8793939"/>
                  <a:gd name="connsiteY59" fmla="*/ 1117600 h 5264273"/>
                  <a:gd name="connsiteX60" fmla="*/ 5590362 w 8793939"/>
                  <a:gd name="connsiteY60" fmla="*/ 1054100 h 5264273"/>
                  <a:gd name="connsiteX61" fmla="*/ 5533212 w 8793939"/>
                  <a:gd name="connsiteY61" fmla="*/ 952500 h 5264273"/>
                  <a:gd name="connsiteX62" fmla="*/ 5469712 w 8793939"/>
                  <a:gd name="connsiteY62" fmla="*/ 831850 h 5264273"/>
                  <a:gd name="connsiteX63" fmla="*/ 5476062 w 8793939"/>
                  <a:gd name="connsiteY63" fmla="*/ 730250 h 5264273"/>
                  <a:gd name="connsiteX64" fmla="*/ 5444312 w 8793939"/>
                  <a:gd name="connsiteY64" fmla="*/ 666750 h 5264273"/>
                  <a:gd name="connsiteX65" fmla="*/ 5357795 w 8793939"/>
                  <a:gd name="connsiteY65" fmla="*/ 679449 h 5264273"/>
                  <a:gd name="connsiteX66" fmla="*/ 5217302 w 8793939"/>
                  <a:gd name="connsiteY66" fmla="*/ 741362 h 5264273"/>
                  <a:gd name="connsiteX67" fmla="*/ 5044262 w 8793939"/>
                  <a:gd name="connsiteY67" fmla="*/ 787400 h 5264273"/>
                  <a:gd name="connsiteX68" fmla="*/ 4882337 w 8793939"/>
                  <a:gd name="connsiteY68" fmla="*/ 840581 h 5264273"/>
                  <a:gd name="connsiteX69" fmla="*/ 4755339 w 8793939"/>
                  <a:gd name="connsiteY69" fmla="*/ 843755 h 5264273"/>
                  <a:gd name="connsiteX70" fmla="*/ 4656119 w 8793939"/>
                  <a:gd name="connsiteY70" fmla="*/ 825500 h 5264273"/>
                  <a:gd name="connsiteX71" fmla="*/ 4588652 w 8793939"/>
                  <a:gd name="connsiteY71" fmla="*/ 808037 h 5264273"/>
                  <a:gd name="connsiteX72" fmla="*/ 4400533 w 8793939"/>
                  <a:gd name="connsiteY72" fmla="*/ 803274 h 5264273"/>
                  <a:gd name="connsiteX73" fmla="*/ 4251305 w 8793939"/>
                  <a:gd name="connsiteY73" fmla="*/ 783431 h 5264273"/>
                  <a:gd name="connsiteX74" fmla="*/ 4098112 w 8793939"/>
                  <a:gd name="connsiteY74" fmla="*/ 736600 h 5264273"/>
                  <a:gd name="connsiteX75" fmla="*/ 3939362 w 8793939"/>
                  <a:gd name="connsiteY75" fmla="*/ 742950 h 5264273"/>
                  <a:gd name="connsiteX76" fmla="*/ 3609162 w 8793939"/>
                  <a:gd name="connsiteY76" fmla="*/ 780256 h 5264273"/>
                  <a:gd name="connsiteX77" fmla="*/ 3543283 w 8793939"/>
                  <a:gd name="connsiteY77" fmla="*/ 786605 h 5264273"/>
                  <a:gd name="connsiteX78" fmla="*/ 3482162 w 8793939"/>
                  <a:gd name="connsiteY78" fmla="*/ 768350 h 5264273"/>
                  <a:gd name="connsiteX79" fmla="*/ 3482162 w 8793939"/>
                  <a:gd name="connsiteY79" fmla="*/ 768350 h 5264273"/>
                  <a:gd name="connsiteX80" fmla="*/ 3431364 w 8793939"/>
                  <a:gd name="connsiteY80" fmla="*/ 758030 h 5264273"/>
                  <a:gd name="connsiteX81" fmla="*/ 3317062 w 8793939"/>
                  <a:gd name="connsiteY81" fmla="*/ 819150 h 5264273"/>
                  <a:gd name="connsiteX82" fmla="*/ 3317062 w 8793939"/>
                  <a:gd name="connsiteY82" fmla="*/ 819150 h 5264273"/>
                  <a:gd name="connsiteX83" fmla="*/ 3234512 w 8793939"/>
                  <a:gd name="connsiteY83" fmla="*/ 855662 h 5264273"/>
                  <a:gd name="connsiteX84" fmla="*/ 3018612 w 8793939"/>
                  <a:gd name="connsiteY84" fmla="*/ 819150 h 5264273"/>
                  <a:gd name="connsiteX85" fmla="*/ 2862245 w 8793939"/>
                  <a:gd name="connsiteY85" fmla="*/ 777080 h 5264273"/>
                  <a:gd name="connsiteX86" fmla="*/ 2754294 w 8793939"/>
                  <a:gd name="connsiteY86" fmla="*/ 754063 h 5264273"/>
                  <a:gd name="connsiteX87" fmla="*/ 2663806 w 8793939"/>
                  <a:gd name="connsiteY87" fmla="*/ 707231 h 5264273"/>
                  <a:gd name="connsiteX88" fmla="*/ 2537599 w 8793939"/>
                  <a:gd name="connsiteY88" fmla="*/ 539750 h 5264273"/>
                  <a:gd name="connsiteX89" fmla="*/ 2479656 w 8793939"/>
                  <a:gd name="connsiteY89" fmla="*/ 450851 h 5264273"/>
                  <a:gd name="connsiteX90" fmla="*/ 2345512 w 8793939"/>
                  <a:gd name="connsiteY90" fmla="*/ 387350 h 5264273"/>
                  <a:gd name="connsiteX91" fmla="*/ 2262962 w 8793939"/>
                  <a:gd name="connsiteY91" fmla="*/ 330200 h 5264273"/>
                  <a:gd name="connsiteX92" fmla="*/ 2074050 w 8793939"/>
                  <a:gd name="connsiteY92" fmla="*/ 269875 h 5264273"/>
                  <a:gd name="connsiteX93" fmla="*/ 1993086 w 8793939"/>
                  <a:gd name="connsiteY93" fmla="*/ 223838 h 5264273"/>
                  <a:gd name="connsiteX94" fmla="*/ 1907362 w 8793939"/>
                  <a:gd name="connsiteY94" fmla="*/ 95250 h 5264273"/>
                  <a:gd name="connsiteX95" fmla="*/ 1723212 w 8793939"/>
                  <a:gd name="connsiteY95" fmla="*/ 0 h 5264273"/>
                  <a:gd name="connsiteX0" fmla="*/ 1723212 w 8793939"/>
                  <a:gd name="connsiteY0" fmla="*/ 0 h 5264273"/>
                  <a:gd name="connsiteX1" fmla="*/ 1700195 w 8793939"/>
                  <a:gd name="connsiteY1" fmla="*/ 46037 h 5264273"/>
                  <a:gd name="connsiteX2" fmla="*/ 1601768 w 8793939"/>
                  <a:gd name="connsiteY2" fmla="*/ 58738 h 5264273"/>
                  <a:gd name="connsiteX3" fmla="*/ 1456512 w 8793939"/>
                  <a:gd name="connsiteY3" fmla="*/ 76200 h 5264273"/>
                  <a:gd name="connsiteX4" fmla="*/ 1354912 w 8793939"/>
                  <a:gd name="connsiteY4" fmla="*/ 101600 h 5264273"/>
                  <a:gd name="connsiteX5" fmla="*/ 1145362 w 8793939"/>
                  <a:gd name="connsiteY5" fmla="*/ 165100 h 5264273"/>
                  <a:gd name="connsiteX6" fmla="*/ 796112 w 8793939"/>
                  <a:gd name="connsiteY6" fmla="*/ 361950 h 5264273"/>
                  <a:gd name="connsiteX7" fmla="*/ 650062 w 8793939"/>
                  <a:gd name="connsiteY7" fmla="*/ 419100 h 5264273"/>
                  <a:gd name="connsiteX8" fmla="*/ 497662 w 8793939"/>
                  <a:gd name="connsiteY8" fmla="*/ 482600 h 5264273"/>
                  <a:gd name="connsiteX9" fmla="*/ 440512 w 8793939"/>
                  <a:gd name="connsiteY9" fmla="*/ 520700 h 5264273"/>
                  <a:gd name="connsiteX10" fmla="*/ 446862 w 8793939"/>
                  <a:gd name="connsiteY10" fmla="*/ 520700 h 5264273"/>
                  <a:gd name="connsiteX11" fmla="*/ 221437 w 8793939"/>
                  <a:gd name="connsiteY11" fmla="*/ 679450 h 5264273"/>
                  <a:gd name="connsiteX12" fmla="*/ 116664 w 8793939"/>
                  <a:gd name="connsiteY12" fmla="*/ 812800 h 5264273"/>
                  <a:gd name="connsiteX13" fmla="*/ 40462 w 8793939"/>
                  <a:gd name="connsiteY13" fmla="*/ 952500 h 5264273"/>
                  <a:gd name="connsiteX14" fmla="*/ 2364 w 8793939"/>
                  <a:gd name="connsiteY14" fmla="*/ 1155700 h 5264273"/>
                  <a:gd name="connsiteX15" fmla="*/ 86431 w 8793939"/>
                  <a:gd name="connsiteY15" fmla="*/ 1407607 h 5264273"/>
                  <a:gd name="connsiteX16" fmla="*/ 208737 w 8793939"/>
                  <a:gd name="connsiteY16" fmla="*/ 1473200 h 5264273"/>
                  <a:gd name="connsiteX17" fmla="*/ 445274 w 8793939"/>
                  <a:gd name="connsiteY17" fmla="*/ 1639887 h 5264273"/>
                  <a:gd name="connsiteX18" fmla="*/ 605612 w 8793939"/>
                  <a:gd name="connsiteY18" fmla="*/ 1847850 h 5264273"/>
                  <a:gd name="connsiteX19" fmla="*/ 778650 w 8793939"/>
                  <a:gd name="connsiteY19" fmla="*/ 1933575 h 5264273"/>
                  <a:gd name="connsiteX20" fmla="*/ 924700 w 8793939"/>
                  <a:gd name="connsiteY20" fmla="*/ 2006600 h 5264273"/>
                  <a:gd name="connsiteX21" fmla="*/ 1077099 w 8793939"/>
                  <a:gd name="connsiteY21" fmla="*/ 2081212 h 5264273"/>
                  <a:gd name="connsiteX22" fmla="*/ 1259662 w 8793939"/>
                  <a:gd name="connsiteY22" fmla="*/ 2235200 h 5264273"/>
                  <a:gd name="connsiteX23" fmla="*/ 1324749 w 8793939"/>
                  <a:gd name="connsiteY23" fmla="*/ 2371725 h 5264273"/>
                  <a:gd name="connsiteX24" fmla="*/ 1399362 w 8793939"/>
                  <a:gd name="connsiteY24" fmla="*/ 2486025 h 5264273"/>
                  <a:gd name="connsiteX25" fmla="*/ 1520012 w 8793939"/>
                  <a:gd name="connsiteY25" fmla="*/ 2827338 h 5264273"/>
                  <a:gd name="connsiteX26" fmla="*/ 1688287 w 8793939"/>
                  <a:gd name="connsiteY26" fmla="*/ 3032125 h 5264273"/>
                  <a:gd name="connsiteX27" fmla="*/ 2074276 w 8793939"/>
                  <a:gd name="connsiteY27" fmla="*/ 3439886 h 5264273"/>
                  <a:gd name="connsiteX28" fmla="*/ 2461173 w 8793939"/>
                  <a:gd name="connsiteY28" fmla="*/ 3623129 h 5264273"/>
                  <a:gd name="connsiteX29" fmla="*/ 2801805 w 8793939"/>
                  <a:gd name="connsiteY29" fmla="*/ 3856264 h 5264273"/>
                  <a:gd name="connsiteX30" fmla="*/ 3092998 w 8793939"/>
                  <a:gd name="connsiteY30" fmla="*/ 4142922 h 5264273"/>
                  <a:gd name="connsiteX31" fmla="*/ 3356978 w 8793939"/>
                  <a:gd name="connsiteY31" fmla="*/ 4402818 h 5264273"/>
                  <a:gd name="connsiteX32" fmla="*/ 3594196 w 8793939"/>
                  <a:gd name="connsiteY32" fmla="*/ 4606471 h 5264273"/>
                  <a:gd name="connsiteX33" fmla="*/ 3682189 w 8793939"/>
                  <a:gd name="connsiteY33" fmla="*/ 5260520 h 5264273"/>
                  <a:gd name="connsiteX34" fmla="*/ 6660339 w 8793939"/>
                  <a:gd name="connsiteY34" fmla="*/ 4660900 h 5264273"/>
                  <a:gd name="connsiteX35" fmla="*/ 7622364 w 8793939"/>
                  <a:gd name="connsiteY35" fmla="*/ 4194174 h 5264273"/>
                  <a:gd name="connsiteX36" fmla="*/ 8793939 w 8793939"/>
                  <a:gd name="connsiteY36" fmla="*/ 3489324 h 5264273"/>
                  <a:gd name="connsiteX37" fmla="*/ 8574864 w 8793939"/>
                  <a:gd name="connsiteY37" fmla="*/ 3289299 h 5264273"/>
                  <a:gd name="connsiteX38" fmla="*/ 8279589 w 8793939"/>
                  <a:gd name="connsiteY38" fmla="*/ 3194049 h 5264273"/>
                  <a:gd name="connsiteX39" fmla="*/ 7955739 w 8793939"/>
                  <a:gd name="connsiteY39" fmla="*/ 2974974 h 5264273"/>
                  <a:gd name="connsiteX40" fmla="*/ 7717614 w 8793939"/>
                  <a:gd name="connsiteY40" fmla="*/ 2860674 h 5264273"/>
                  <a:gd name="connsiteX41" fmla="*/ 7384239 w 8793939"/>
                  <a:gd name="connsiteY41" fmla="*/ 2689224 h 5264273"/>
                  <a:gd name="connsiteX42" fmla="*/ 7127064 w 8793939"/>
                  <a:gd name="connsiteY42" fmla="*/ 2555874 h 5264273"/>
                  <a:gd name="connsiteX43" fmla="*/ 6955614 w 8793939"/>
                  <a:gd name="connsiteY43" fmla="*/ 2508249 h 5264273"/>
                  <a:gd name="connsiteX44" fmla="*/ 6907989 w 8793939"/>
                  <a:gd name="connsiteY44" fmla="*/ 2403474 h 5264273"/>
                  <a:gd name="connsiteX45" fmla="*/ 6765112 w 8793939"/>
                  <a:gd name="connsiteY45" fmla="*/ 2254250 h 5264273"/>
                  <a:gd name="connsiteX46" fmla="*/ 6701612 w 8793939"/>
                  <a:gd name="connsiteY46" fmla="*/ 2114550 h 5264273"/>
                  <a:gd name="connsiteX47" fmla="*/ 6682562 w 8793939"/>
                  <a:gd name="connsiteY47" fmla="*/ 2032000 h 5264273"/>
                  <a:gd name="connsiteX48" fmla="*/ 6600012 w 8793939"/>
                  <a:gd name="connsiteY48" fmla="*/ 1949450 h 5264273"/>
                  <a:gd name="connsiteX49" fmla="*/ 6542862 w 8793939"/>
                  <a:gd name="connsiteY49" fmla="*/ 1854200 h 5264273"/>
                  <a:gd name="connsiteX50" fmla="*/ 6542862 w 8793939"/>
                  <a:gd name="connsiteY50" fmla="*/ 1816100 h 5264273"/>
                  <a:gd name="connsiteX51" fmla="*/ 6612712 w 8793939"/>
                  <a:gd name="connsiteY51" fmla="*/ 1771650 h 5264273"/>
                  <a:gd name="connsiteX52" fmla="*/ 6676212 w 8793939"/>
                  <a:gd name="connsiteY52" fmla="*/ 1727200 h 5264273"/>
                  <a:gd name="connsiteX53" fmla="*/ 6676212 w 8793939"/>
                  <a:gd name="connsiteY53" fmla="*/ 1676400 h 5264273"/>
                  <a:gd name="connsiteX54" fmla="*/ 6466662 w 8793939"/>
                  <a:gd name="connsiteY54" fmla="*/ 1574800 h 5264273"/>
                  <a:gd name="connsiteX55" fmla="*/ 6358712 w 8793939"/>
                  <a:gd name="connsiteY55" fmla="*/ 1492250 h 5264273"/>
                  <a:gd name="connsiteX56" fmla="*/ 6244412 w 8793939"/>
                  <a:gd name="connsiteY56" fmla="*/ 1435100 h 5264273"/>
                  <a:gd name="connsiteX57" fmla="*/ 6219012 w 8793939"/>
                  <a:gd name="connsiteY57" fmla="*/ 1384300 h 5264273"/>
                  <a:gd name="connsiteX58" fmla="*/ 6098362 w 8793939"/>
                  <a:gd name="connsiteY58" fmla="*/ 1301750 h 5264273"/>
                  <a:gd name="connsiteX59" fmla="*/ 5933262 w 8793939"/>
                  <a:gd name="connsiteY59" fmla="*/ 1219200 h 5264273"/>
                  <a:gd name="connsiteX60" fmla="*/ 5799912 w 8793939"/>
                  <a:gd name="connsiteY60" fmla="*/ 1117600 h 5264273"/>
                  <a:gd name="connsiteX61" fmla="*/ 5590362 w 8793939"/>
                  <a:gd name="connsiteY61" fmla="*/ 1054100 h 5264273"/>
                  <a:gd name="connsiteX62" fmla="*/ 5533212 w 8793939"/>
                  <a:gd name="connsiteY62" fmla="*/ 952500 h 5264273"/>
                  <a:gd name="connsiteX63" fmla="*/ 5469712 w 8793939"/>
                  <a:gd name="connsiteY63" fmla="*/ 831850 h 5264273"/>
                  <a:gd name="connsiteX64" fmla="*/ 5476062 w 8793939"/>
                  <a:gd name="connsiteY64" fmla="*/ 730250 h 5264273"/>
                  <a:gd name="connsiteX65" fmla="*/ 5444312 w 8793939"/>
                  <a:gd name="connsiteY65" fmla="*/ 666750 h 5264273"/>
                  <a:gd name="connsiteX66" fmla="*/ 5357795 w 8793939"/>
                  <a:gd name="connsiteY66" fmla="*/ 679449 h 5264273"/>
                  <a:gd name="connsiteX67" fmla="*/ 5217302 w 8793939"/>
                  <a:gd name="connsiteY67" fmla="*/ 741362 h 5264273"/>
                  <a:gd name="connsiteX68" fmla="*/ 5044262 w 8793939"/>
                  <a:gd name="connsiteY68" fmla="*/ 787400 h 5264273"/>
                  <a:gd name="connsiteX69" fmla="*/ 4882337 w 8793939"/>
                  <a:gd name="connsiteY69" fmla="*/ 840581 h 5264273"/>
                  <a:gd name="connsiteX70" fmla="*/ 4755339 w 8793939"/>
                  <a:gd name="connsiteY70" fmla="*/ 843755 h 5264273"/>
                  <a:gd name="connsiteX71" fmla="*/ 4656119 w 8793939"/>
                  <a:gd name="connsiteY71" fmla="*/ 825500 h 5264273"/>
                  <a:gd name="connsiteX72" fmla="*/ 4588652 w 8793939"/>
                  <a:gd name="connsiteY72" fmla="*/ 808037 h 5264273"/>
                  <a:gd name="connsiteX73" fmla="*/ 4400533 w 8793939"/>
                  <a:gd name="connsiteY73" fmla="*/ 803274 h 5264273"/>
                  <a:gd name="connsiteX74" fmla="*/ 4251305 w 8793939"/>
                  <a:gd name="connsiteY74" fmla="*/ 783431 h 5264273"/>
                  <a:gd name="connsiteX75" fmla="*/ 4098112 w 8793939"/>
                  <a:gd name="connsiteY75" fmla="*/ 736600 h 5264273"/>
                  <a:gd name="connsiteX76" fmla="*/ 3939362 w 8793939"/>
                  <a:gd name="connsiteY76" fmla="*/ 742950 h 5264273"/>
                  <a:gd name="connsiteX77" fmla="*/ 3609162 w 8793939"/>
                  <a:gd name="connsiteY77" fmla="*/ 780256 h 5264273"/>
                  <a:gd name="connsiteX78" fmla="*/ 3543283 w 8793939"/>
                  <a:gd name="connsiteY78" fmla="*/ 786605 h 5264273"/>
                  <a:gd name="connsiteX79" fmla="*/ 3482162 w 8793939"/>
                  <a:gd name="connsiteY79" fmla="*/ 768350 h 5264273"/>
                  <a:gd name="connsiteX80" fmla="*/ 3482162 w 8793939"/>
                  <a:gd name="connsiteY80" fmla="*/ 768350 h 5264273"/>
                  <a:gd name="connsiteX81" fmla="*/ 3431364 w 8793939"/>
                  <a:gd name="connsiteY81" fmla="*/ 758030 h 5264273"/>
                  <a:gd name="connsiteX82" fmla="*/ 3317062 w 8793939"/>
                  <a:gd name="connsiteY82" fmla="*/ 819150 h 5264273"/>
                  <a:gd name="connsiteX83" fmla="*/ 3317062 w 8793939"/>
                  <a:gd name="connsiteY83" fmla="*/ 819150 h 5264273"/>
                  <a:gd name="connsiteX84" fmla="*/ 3234512 w 8793939"/>
                  <a:gd name="connsiteY84" fmla="*/ 855662 h 5264273"/>
                  <a:gd name="connsiteX85" fmla="*/ 3018612 w 8793939"/>
                  <a:gd name="connsiteY85" fmla="*/ 819150 h 5264273"/>
                  <a:gd name="connsiteX86" fmla="*/ 2862245 w 8793939"/>
                  <a:gd name="connsiteY86" fmla="*/ 777080 h 5264273"/>
                  <a:gd name="connsiteX87" fmla="*/ 2754294 w 8793939"/>
                  <a:gd name="connsiteY87" fmla="*/ 754063 h 5264273"/>
                  <a:gd name="connsiteX88" fmla="*/ 2663806 w 8793939"/>
                  <a:gd name="connsiteY88" fmla="*/ 707231 h 5264273"/>
                  <a:gd name="connsiteX89" fmla="*/ 2537599 w 8793939"/>
                  <a:gd name="connsiteY89" fmla="*/ 539750 h 5264273"/>
                  <a:gd name="connsiteX90" fmla="*/ 2479656 w 8793939"/>
                  <a:gd name="connsiteY90" fmla="*/ 450851 h 5264273"/>
                  <a:gd name="connsiteX91" fmla="*/ 2345512 w 8793939"/>
                  <a:gd name="connsiteY91" fmla="*/ 387350 h 5264273"/>
                  <a:gd name="connsiteX92" fmla="*/ 2262962 w 8793939"/>
                  <a:gd name="connsiteY92" fmla="*/ 330200 h 5264273"/>
                  <a:gd name="connsiteX93" fmla="*/ 2074050 w 8793939"/>
                  <a:gd name="connsiteY93" fmla="*/ 269875 h 5264273"/>
                  <a:gd name="connsiteX94" fmla="*/ 1993086 w 8793939"/>
                  <a:gd name="connsiteY94" fmla="*/ 223838 h 5264273"/>
                  <a:gd name="connsiteX95" fmla="*/ 1907362 w 8793939"/>
                  <a:gd name="connsiteY95" fmla="*/ 95250 h 5264273"/>
                  <a:gd name="connsiteX96" fmla="*/ 1723212 w 8793939"/>
                  <a:gd name="connsiteY96" fmla="*/ 0 h 5264273"/>
                  <a:gd name="connsiteX0" fmla="*/ 1746480 w 8817207"/>
                  <a:gd name="connsiteY0" fmla="*/ 0 h 5264273"/>
                  <a:gd name="connsiteX1" fmla="*/ 1723463 w 8817207"/>
                  <a:gd name="connsiteY1" fmla="*/ 46037 h 5264273"/>
                  <a:gd name="connsiteX2" fmla="*/ 1625036 w 8817207"/>
                  <a:gd name="connsiteY2" fmla="*/ 58738 h 5264273"/>
                  <a:gd name="connsiteX3" fmla="*/ 1479780 w 8817207"/>
                  <a:gd name="connsiteY3" fmla="*/ 76200 h 5264273"/>
                  <a:gd name="connsiteX4" fmla="*/ 1378180 w 8817207"/>
                  <a:gd name="connsiteY4" fmla="*/ 101600 h 5264273"/>
                  <a:gd name="connsiteX5" fmla="*/ 1168630 w 8817207"/>
                  <a:gd name="connsiteY5" fmla="*/ 165100 h 5264273"/>
                  <a:gd name="connsiteX6" fmla="*/ 819380 w 8817207"/>
                  <a:gd name="connsiteY6" fmla="*/ 361950 h 5264273"/>
                  <a:gd name="connsiteX7" fmla="*/ 673330 w 8817207"/>
                  <a:gd name="connsiteY7" fmla="*/ 419100 h 5264273"/>
                  <a:gd name="connsiteX8" fmla="*/ 520930 w 8817207"/>
                  <a:gd name="connsiteY8" fmla="*/ 482600 h 5264273"/>
                  <a:gd name="connsiteX9" fmla="*/ 463780 w 8817207"/>
                  <a:gd name="connsiteY9" fmla="*/ 520700 h 5264273"/>
                  <a:gd name="connsiteX10" fmla="*/ 470130 w 8817207"/>
                  <a:gd name="connsiteY10" fmla="*/ 520700 h 5264273"/>
                  <a:gd name="connsiteX11" fmla="*/ 244705 w 8817207"/>
                  <a:gd name="connsiteY11" fmla="*/ 679450 h 5264273"/>
                  <a:gd name="connsiteX12" fmla="*/ 139932 w 8817207"/>
                  <a:gd name="connsiteY12" fmla="*/ 812800 h 5264273"/>
                  <a:gd name="connsiteX13" fmla="*/ 63730 w 8817207"/>
                  <a:gd name="connsiteY13" fmla="*/ 952500 h 5264273"/>
                  <a:gd name="connsiteX14" fmla="*/ 1819 w 8817207"/>
                  <a:gd name="connsiteY14" fmla="*/ 1131887 h 5264273"/>
                  <a:gd name="connsiteX15" fmla="*/ 109699 w 8817207"/>
                  <a:gd name="connsiteY15" fmla="*/ 1407607 h 5264273"/>
                  <a:gd name="connsiteX16" fmla="*/ 232005 w 8817207"/>
                  <a:gd name="connsiteY16" fmla="*/ 1473200 h 5264273"/>
                  <a:gd name="connsiteX17" fmla="*/ 468542 w 8817207"/>
                  <a:gd name="connsiteY17" fmla="*/ 1639887 h 5264273"/>
                  <a:gd name="connsiteX18" fmla="*/ 628880 w 8817207"/>
                  <a:gd name="connsiteY18" fmla="*/ 1847850 h 5264273"/>
                  <a:gd name="connsiteX19" fmla="*/ 801918 w 8817207"/>
                  <a:gd name="connsiteY19" fmla="*/ 1933575 h 5264273"/>
                  <a:gd name="connsiteX20" fmla="*/ 947968 w 8817207"/>
                  <a:gd name="connsiteY20" fmla="*/ 2006600 h 5264273"/>
                  <a:gd name="connsiteX21" fmla="*/ 1100367 w 8817207"/>
                  <a:gd name="connsiteY21" fmla="*/ 2081212 h 5264273"/>
                  <a:gd name="connsiteX22" fmla="*/ 1282930 w 8817207"/>
                  <a:gd name="connsiteY22" fmla="*/ 2235200 h 5264273"/>
                  <a:gd name="connsiteX23" fmla="*/ 1348017 w 8817207"/>
                  <a:gd name="connsiteY23" fmla="*/ 2371725 h 5264273"/>
                  <a:gd name="connsiteX24" fmla="*/ 1422630 w 8817207"/>
                  <a:gd name="connsiteY24" fmla="*/ 2486025 h 5264273"/>
                  <a:gd name="connsiteX25" fmla="*/ 1543280 w 8817207"/>
                  <a:gd name="connsiteY25" fmla="*/ 2827338 h 5264273"/>
                  <a:gd name="connsiteX26" fmla="*/ 1711555 w 8817207"/>
                  <a:gd name="connsiteY26" fmla="*/ 3032125 h 5264273"/>
                  <a:gd name="connsiteX27" fmla="*/ 2097544 w 8817207"/>
                  <a:gd name="connsiteY27" fmla="*/ 3439886 h 5264273"/>
                  <a:gd name="connsiteX28" fmla="*/ 2484441 w 8817207"/>
                  <a:gd name="connsiteY28" fmla="*/ 3623129 h 5264273"/>
                  <a:gd name="connsiteX29" fmla="*/ 2825073 w 8817207"/>
                  <a:gd name="connsiteY29" fmla="*/ 3856264 h 5264273"/>
                  <a:gd name="connsiteX30" fmla="*/ 3116266 w 8817207"/>
                  <a:gd name="connsiteY30" fmla="*/ 4142922 h 5264273"/>
                  <a:gd name="connsiteX31" fmla="*/ 3380246 w 8817207"/>
                  <a:gd name="connsiteY31" fmla="*/ 4402818 h 5264273"/>
                  <a:gd name="connsiteX32" fmla="*/ 3617464 w 8817207"/>
                  <a:gd name="connsiteY32" fmla="*/ 4606471 h 5264273"/>
                  <a:gd name="connsiteX33" fmla="*/ 3705457 w 8817207"/>
                  <a:gd name="connsiteY33" fmla="*/ 5260520 h 5264273"/>
                  <a:gd name="connsiteX34" fmla="*/ 6683607 w 8817207"/>
                  <a:gd name="connsiteY34" fmla="*/ 4660900 h 5264273"/>
                  <a:gd name="connsiteX35" fmla="*/ 7645632 w 8817207"/>
                  <a:gd name="connsiteY35" fmla="*/ 4194174 h 5264273"/>
                  <a:gd name="connsiteX36" fmla="*/ 8817207 w 8817207"/>
                  <a:gd name="connsiteY36" fmla="*/ 3489324 h 5264273"/>
                  <a:gd name="connsiteX37" fmla="*/ 8598132 w 8817207"/>
                  <a:gd name="connsiteY37" fmla="*/ 3289299 h 5264273"/>
                  <a:gd name="connsiteX38" fmla="*/ 8302857 w 8817207"/>
                  <a:gd name="connsiteY38" fmla="*/ 3194049 h 5264273"/>
                  <a:gd name="connsiteX39" fmla="*/ 7979007 w 8817207"/>
                  <a:gd name="connsiteY39" fmla="*/ 2974974 h 5264273"/>
                  <a:gd name="connsiteX40" fmla="*/ 7740882 w 8817207"/>
                  <a:gd name="connsiteY40" fmla="*/ 2860674 h 5264273"/>
                  <a:gd name="connsiteX41" fmla="*/ 7407507 w 8817207"/>
                  <a:gd name="connsiteY41" fmla="*/ 2689224 h 5264273"/>
                  <a:gd name="connsiteX42" fmla="*/ 7150332 w 8817207"/>
                  <a:gd name="connsiteY42" fmla="*/ 2555874 h 5264273"/>
                  <a:gd name="connsiteX43" fmla="*/ 6978882 w 8817207"/>
                  <a:gd name="connsiteY43" fmla="*/ 2508249 h 5264273"/>
                  <a:gd name="connsiteX44" fmla="*/ 6931257 w 8817207"/>
                  <a:gd name="connsiteY44" fmla="*/ 2403474 h 5264273"/>
                  <a:gd name="connsiteX45" fmla="*/ 6788380 w 8817207"/>
                  <a:gd name="connsiteY45" fmla="*/ 2254250 h 5264273"/>
                  <a:gd name="connsiteX46" fmla="*/ 6724880 w 8817207"/>
                  <a:gd name="connsiteY46" fmla="*/ 2114550 h 5264273"/>
                  <a:gd name="connsiteX47" fmla="*/ 6705830 w 8817207"/>
                  <a:gd name="connsiteY47" fmla="*/ 2032000 h 5264273"/>
                  <a:gd name="connsiteX48" fmla="*/ 6623280 w 8817207"/>
                  <a:gd name="connsiteY48" fmla="*/ 1949450 h 5264273"/>
                  <a:gd name="connsiteX49" fmla="*/ 6566130 w 8817207"/>
                  <a:gd name="connsiteY49" fmla="*/ 1854200 h 5264273"/>
                  <a:gd name="connsiteX50" fmla="*/ 6566130 w 8817207"/>
                  <a:gd name="connsiteY50" fmla="*/ 1816100 h 5264273"/>
                  <a:gd name="connsiteX51" fmla="*/ 6635980 w 8817207"/>
                  <a:gd name="connsiteY51" fmla="*/ 1771650 h 5264273"/>
                  <a:gd name="connsiteX52" fmla="*/ 6699480 w 8817207"/>
                  <a:gd name="connsiteY52" fmla="*/ 1727200 h 5264273"/>
                  <a:gd name="connsiteX53" fmla="*/ 6699480 w 8817207"/>
                  <a:gd name="connsiteY53" fmla="*/ 1676400 h 5264273"/>
                  <a:gd name="connsiteX54" fmla="*/ 6489930 w 8817207"/>
                  <a:gd name="connsiteY54" fmla="*/ 1574800 h 5264273"/>
                  <a:gd name="connsiteX55" fmla="*/ 6381980 w 8817207"/>
                  <a:gd name="connsiteY55" fmla="*/ 1492250 h 5264273"/>
                  <a:gd name="connsiteX56" fmla="*/ 6267680 w 8817207"/>
                  <a:gd name="connsiteY56" fmla="*/ 1435100 h 5264273"/>
                  <a:gd name="connsiteX57" fmla="*/ 6242280 w 8817207"/>
                  <a:gd name="connsiteY57" fmla="*/ 1384300 h 5264273"/>
                  <a:gd name="connsiteX58" fmla="*/ 6121630 w 8817207"/>
                  <a:gd name="connsiteY58" fmla="*/ 1301750 h 5264273"/>
                  <a:gd name="connsiteX59" fmla="*/ 5956530 w 8817207"/>
                  <a:gd name="connsiteY59" fmla="*/ 1219200 h 5264273"/>
                  <a:gd name="connsiteX60" fmla="*/ 5823180 w 8817207"/>
                  <a:gd name="connsiteY60" fmla="*/ 1117600 h 5264273"/>
                  <a:gd name="connsiteX61" fmla="*/ 5613630 w 8817207"/>
                  <a:gd name="connsiteY61" fmla="*/ 1054100 h 5264273"/>
                  <a:gd name="connsiteX62" fmla="*/ 5556480 w 8817207"/>
                  <a:gd name="connsiteY62" fmla="*/ 952500 h 5264273"/>
                  <a:gd name="connsiteX63" fmla="*/ 5492980 w 8817207"/>
                  <a:gd name="connsiteY63" fmla="*/ 831850 h 5264273"/>
                  <a:gd name="connsiteX64" fmla="*/ 5499330 w 8817207"/>
                  <a:gd name="connsiteY64" fmla="*/ 730250 h 5264273"/>
                  <a:gd name="connsiteX65" fmla="*/ 5467580 w 8817207"/>
                  <a:gd name="connsiteY65" fmla="*/ 666750 h 5264273"/>
                  <a:gd name="connsiteX66" fmla="*/ 5381063 w 8817207"/>
                  <a:gd name="connsiteY66" fmla="*/ 679449 h 5264273"/>
                  <a:gd name="connsiteX67" fmla="*/ 5240570 w 8817207"/>
                  <a:gd name="connsiteY67" fmla="*/ 741362 h 5264273"/>
                  <a:gd name="connsiteX68" fmla="*/ 5067530 w 8817207"/>
                  <a:gd name="connsiteY68" fmla="*/ 787400 h 5264273"/>
                  <a:gd name="connsiteX69" fmla="*/ 4905605 w 8817207"/>
                  <a:gd name="connsiteY69" fmla="*/ 840581 h 5264273"/>
                  <a:gd name="connsiteX70" fmla="*/ 4778607 w 8817207"/>
                  <a:gd name="connsiteY70" fmla="*/ 843755 h 5264273"/>
                  <a:gd name="connsiteX71" fmla="*/ 4679387 w 8817207"/>
                  <a:gd name="connsiteY71" fmla="*/ 825500 h 5264273"/>
                  <a:gd name="connsiteX72" fmla="*/ 4611920 w 8817207"/>
                  <a:gd name="connsiteY72" fmla="*/ 808037 h 5264273"/>
                  <a:gd name="connsiteX73" fmla="*/ 4423801 w 8817207"/>
                  <a:gd name="connsiteY73" fmla="*/ 803274 h 5264273"/>
                  <a:gd name="connsiteX74" fmla="*/ 4274573 w 8817207"/>
                  <a:gd name="connsiteY74" fmla="*/ 783431 h 5264273"/>
                  <a:gd name="connsiteX75" fmla="*/ 4121380 w 8817207"/>
                  <a:gd name="connsiteY75" fmla="*/ 736600 h 5264273"/>
                  <a:gd name="connsiteX76" fmla="*/ 3962630 w 8817207"/>
                  <a:gd name="connsiteY76" fmla="*/ 742950 h 5264273"/>
                  <a:gd name="connsiteX77" fmla="*/ 3632430 w 8817207"/>
                  <a:gd name="connsiteY77" fmla="*/ 780256 h 5264273"/>
                  <a:gd name="connsiteX78" fmla="*/ 3566551 w 8817207"/>
                  <a:gd name="connsiteY78" fmla="*/ 786605 h 5264273"/>
                  <a:gd name="connsiteX79" fmla="*/ 3505430 w 8817207"/>
                  <a:gd name="connsiteY79" fmla="*/ 768350 h 5264273"/>
                  <a:gd name="connsiteX80" fmla="*/ 3505430 w 8817207"/>
                  <a:gd name="connsiteY80" fmla="*/ 768350 h 5264273"/>
                  <a:gd name="connsiteX81" fmla="*/ 3454632 w 8817207"/>
                  <a:gd name="connsiteY81" fmla="*/ 758030 h 5264273"/>
                  <a:gd name="connsiteX82" fmla="*/ 3340330 w 8817207"/>
                  <a:gd name="connsiteY82" fmla="*/ 819150 h 5264273"/>
                  <a:gd name="connsiteX83" fmla="*/ 3340330 w 8817207"/>
                  <a:gd name="connsiteY83" fmla="*/ 819150 h 5264273"/>
                  <a:gd name="connsiteX84" fmla="*/ 3257780 w 8817207"/>
                  <a:gd name="connsiteY84" fmla="*/ 855662 h 5264273"/>
                  <a:gd name="connsiteX85" fmla="*/ 3041880 w 8817207"/>
                  <a:gd name="connsiteY85" fmla="*/ 819150 h 5264273"/>
                  <a:gd name="connsiteX86" fmla="*/ 2885513 w 8817207"/>
                  <a:gd name="connsiteY86" fmla="*/ 777080 h 5264273"/>
                  <a:gd name="connsiteX87" fmla="*/ 2777562 w 8817207"/>
                  <a:gd name="connsiteY87" fmla="*/ 754063 h 5264273"/>
                  <a:gd name="connsiteX88" fmla="*/ 2687074 w 8817207"/>
                  <a:gd name="connsiteY88" fmla="*/ 707231 h 5264273"/>
                  <a:gd name="connsiteX89" fmla="*/ 2560867 w 8817207"/>
                  <a:gd name="connsiteY89" fmla="*/ 539750 h 5264273"/>
                  <a:gd name="connsiteX90" fmla="*/ 2502924 w 8817207"/>
                  <a:gd name="connsiteY90" fmla="*/ 450851 h 5264273"/>
                  <a:gd name="connsiteX91" fmla="*/ 2368780 w 8817207"/>
                  <a:gd name="connsiteY91" fmla="*/ 387350 h 5264273"/>
                  <a:gd name="connsiteX92" fmla="*/ 2286230 w 8817207"/>
                  <a:gd name="connsiteY92" fmla="*/ 330200 h 5264273"/>
                  <a:gd name="connsiteX93" fmla="*/ 2097318 w 8817207"/>
                  <a:gd name="connsiteY93" fmla="*/ 269875 h 5264273"/>
                  <a:gd name="connsiteX94" fmla="*/ 2016354 w 8817207"/>
                  <a:gd name="connsiteY94" fmla="*/ 223838 h 5264273"/>
                  <a:gd name="connsiteX95" fmla="*/ 1930630 w 8817207"/>
                  <a:gd name="connsiteY95" fmla="*/ 95250 h 5264273"/>
                  <a:gd name="connsiteX96" fmla="*/ 1746480 w 8817207"/>
                  <a:gd name="connsiteY96" fmla="*/ 0 h 5264273"/>
                  <a:gd name="connsiteX0" fmla="*/ 1769952 w 8840679"/>
                  <a:gd name="connsiteY0" fmla="*/ 0 h 5264273"/>
                  <a:gd name="connsiteX1" fmla="*/ 1746935 w 8840679"/>
                  <a:gd name="connsiteY1" fmla="*/ 46037 h 5264273"/>
                  <a:gd name="connsiteX2" fmla="*/ 1648508 w 8840679"/>
                  <a:gd name="connsiteY2" fmla="*/ 58738 h 5264273"/>
                  <a:gd name="connsiteX3" fmla="*/ 1503252 w 8840679"/>
                  <a:gd name="connsiteY3" fmla="*/ 76200 h 5264273"/>
                  <a:gd name="connsiteX4" fmla="*/ 1401652 w 8840679"/>
                  <a:gd name="connsiteY4" fmla="*/ 101600 h 5264273"/>
                  <a:gd name="connsiteX5" fmla="*/ 1192102 w 8840679"/>
                  <a:gd name="connsiteY5" fmla="*/ 165100 h 5264273"/>
                  <a:gd name="connsiteX6" fmla="*/ 842852 w 8840679"/>
                  <a:gd name="connsiteY6" fmla="*/ 361950 h 5264273"/>
                  <a:gd name="connsiteX7" fmla="*/ 696802 w 8840679"/>
                  <a:gd name="connsiteY7" fmla="*/ 419100 h 5264273"/>
                  <a:gd name="connsiteX8" fmla="*/ 544402 w 8840679"/>
                  <a:gd name="connsiteY8" fmla="*/ 482600 h 5264273"/>
                  <a:gd name="connsiteX9" fmla="*/ 487252 w 8840679"/>
                  <a:gd name="connsiteY9" fmla="*/ 520700 h 5264273"/>
                  <a:gd name="connsiteX10" fmla="*/ 493602 w 8840679"/>
                  <a:gd name="connsiteY10" fmla="*/ 520700 h 5264273"/>
                  <a:gd name="connsiteX11" fmla="*/ 268177 w 8840679"/>
                  <a:gd name="connsiteY11" fmla="*/ 679450 h 5264273"/>
                  <a:gd name="connsiteX12" fmla="*/ 163404 w 8840679"/>
                  <a:gd name="connsiteY12" fmla="*/ 812800 h 5264273"/>
                  <a:gd name="connsiteX13" fmla="*/ 87202 w 8840679"/>
                  <a:gd name="connsiteY13" fmla="*/ 952500 h 5264273"/>
                  <a:gd name="connsiteX14" fmla="*/ 1479 w 8840679"/>
                  <a:gd name="connsiteY14" fmla="*/ 1017587 h 5264273"/>
                  <a:gd name="connsiteX15" fmla="*/ 133171 w 8840679"/>
                  <a:gd name="connsiteY15" fmla="*/ 1407607 h 5264273"/>
                  <a:gd name="connsiteX16" fmla="*/ 255477 w 8840679"/>
                  <a:gd name="connsiteY16" fmla="*/ 1473200 h 5264273"/>
                  <a:gd name="connsiteX17" fmla="*/ 492014 w 8840679"/>
                  <a:gd name="connsiteY17" fmla="*/ 1639887 h 5264273"/>
                  <a:gd name="connsiteX18" fmla="*/ 652352 w 8840679"/>
                  <a:gd name="connsiteY18" fmla="*/ 1847850 h 5264273"/>
                  <a:gd name="connsiteX19" fmla="*/ 825390 w 8840679"/>
                  <a:gd name="connsiteY19" fmla="*/ 1933575 h 5264273"/>
                  <a:gd name="connsiteX20" fmla="*/ 971440 w 8840679"/>
                  <a:gd name="connsiteY20" fmla="*/ 2006600 h 5264273"/>
                  <a:gd name="connsiteX21" fmla="*/ 1123839 w 8840679"/>
                  <a:gd name="connsiteY21" fmla="*/ 2081212 h 5264273"/>
                  <a:gd name="connsiteX22" fmla="*/ 1306402 w 8840679"/>
                  <a:gd name="connsiteY22" fmla="*/ 2235200 h 5264273"/>
                  <a:gd name="connsiteX23" fmla="*/ 1371489 w 8840679"/>
                  <a:gd name="connsiteY23" fmla="*/ 2371725 h 5264273"/>
                  <a:gd name="connsiteX24" fmla="*/ 1446102 w 8840679"/>
                  <a:gd name="connsiteY24" fmla="*/ 2486025 h 5264273"/>
                  <a:gd name="connsiteX25" fmla="*/ 1566752 w 8840679"/>
                  <a:gd name="connsiteY25" fmla="*/ 2827338 h 5264273"/>
                  <a:gd name="connsiteX26" fmla="*/ 1735027 w 8840679"/>
                  <a:gd name="connsiteY26" fmla="*/ 3032125 h 5264273"/>
                  <a:gd name="connsiteX27" fmla="*/ 2121016 w 8840679"/>
                  <a:gd name="connsiteY27" fmla="*/ 3439886 h 5264273"/>
                  <a:gd name="connsiteX28" fmla="*/ 2507913 w 8840679"/>
                  <a:gd name="connsiteY28" fmla="*/ 3623129 h 5264273"/>
                  <a:gd name="connsiteX29" fmla="*/ 2848545 w 8840679"/>
                  <a:gd name="connsiteY29" fmla="*/ 3856264 h 5264273"/>
                  <a:gd name="connsiteX30" fmla="*/ 3139738 w 8840679"/>
                  <a:gd name="connsiteY30" fmla="*/ 4142922 h 5264273"/>
                  <a:gd name="connsiteX31" fmla="*/ 3403718 w 8840679"/>
                  <a:gd name="connsiteY31" fmla="*/ 4402818 h 5264273"/>
                  <a:gd name="connsiteX32" fmla="*/ 3640936 w 8840679"/>
                  <a:gd name="connsiteY32" fmla="*/ 4606471 h 5264273"/>
                  <a:gd name="connsiteX33" fmla="*/ 3728929 w 8840679"/>
                  <a:gd name="connsiteY33" fmla="*/ 5260520 h 5264273"/>
                  <a:gd name="connsiteX34" fmla="*/ 6707079 w 8840679"/>
                  <a:gd name="connsiteY34" fmla="*/ 4660900 h 5264273"/>
                  <a:gd name="connsiteX35" fmla="*/ 7669104 w 8840679"/>
                  <a:gd name="connsiteY35" fmla="*/ 4194174 h 5264273"/>
                  <a:gd name="connsiteX36" fmla="*/ 8840679 w 8840679"/>
                  <a:gd name="connsiteY36" fmla="*/ 3489324 h 5264273"/>
                  <a:gd name="connsiteX37" fmla="*/ 8621604 w 8840679"/>
                  <a:gd name="connsiteY37" fmla="*/ 3289299 h 5264273"/>
                  <a:gd name="connsiteX38" fmla="*/ 8326329 w 8840679"/>
                  <a:gd name="connsiteY38" fmla="*/ 3194049 h 5264273"/>
                  <a:gd name="connsiteX39" fmla="*/ 8002479 w 8840679"/>
                  <a:gd name="connsiteY39" fmla="*/ 2974974 h 5264273"/>
                  <a:gd name="connsiteX40" fmla="*/ 7764354 w 8840679"/>
                  <a:gd name="connsiteY40" fmla="*/ 2860674 h 5264273"/>
                  <a:gd name="connsiteX41" fmla="*/ 7430979 w 8840679"/>
                  <a:gd name="connsiteY41" fmla="*/ 2689224 h 5264273"/>
                  <a:gd name="connsiteX42" fmla="*/ 7173804 w 8840679"/>
                  <a:gd name="connsiteY42" fmla="*/ 2555874 h 5264273"/>
                  <a:gd name="connsiteX43" fmla="*/ 7002354 w 8840679"/>
                  <a:gd name="connsiteY43" fmla="*/ 2508249 h 5264273"/>
                  <a:gd name="connsiteX44" fmla="*/ 6954729 w 8840679"/>
                  <a:gd name="connsiteY44" fmla="*/ 2403474 h 5264273"/>
                  <a:gd name="connsiteX45" fmla="*/ 6811852 w 8840679"/>
                  <a:gd name="connsiteY45" fmla="*/ 2254250 h 5264273"/>
                  <a:gd name="connsiteX46" fmla="*/ 6748352 w 8840679"/>
                  <a:gd name="connsiteY46" fmla="*/ 2114550 h 5264273"/>
                  <a:gd name="connsiteX47" fmla="*/ 6729302 w 8840679"/>
                  <a:gd name="connsiteY47" fmla="*/ 2032000 h 5264273"/>
                  <a:gd name="connsiteX48" fmla="*/ 6646752 w 8840679"/>
                  <a:gd name="connsiteY48" fmla="*/ 1949450 h 5264273"/>
                  <a:gd name="connsiteX49" fmla="*/ 6589602 w 8840679"/>
                  <a:gd name="connsiteY49" fmla="*/ 1854200 h 5264273"/>
                  <a:gd name="connsiteX50" fmla="*/ 6589602 w 8840679"/>
                  <a:gd name="connsiteY50" fmla="*/ 1816100 h 5264273"/>
                  <a:gd name="connsiteX51" fmla="*/ 6659452 w 8840679"/>
                  <a:gd name="connsiteY51" fmla="*/ 1771650 h 5264273"/>
                  <a:gd name="connsiteX52" fmla="*/ 6722952 w 8840679"/>
                  <a:gd name="connsiteY52" fmla="*/ 1727200 h 5264273"/>
                  <a:gd name="connsiteX53" fmla="*/ 6722952 w 8840679"/>
                  <a:gd name="connsiteY53" fmla="*/ 1676400 h 5264273"/>
                  <a:gd name="connsiteX54" fmla="*/ 6513402 w 8840679"/>
                  <a:gd name="connsiteY54" fmla="*/ 1574800 h 5264273"/>
                  <a:gd name="connsiteX55" fmla="*/ 6405452 w 8840679"/>
                  <a:gd name="connsiteY55" fmla="*/ 1492250 h 5264273"/>
                  <a:gd name="connsiteX56" fmla="*/ 6291152 w 8840679"/>
                  <a:gd name="connsiteY56" fmla="*/ 1435100 h 5264273"/>
                  <a:gd name="connsiteX57" fmla="*/ 6265752 w 8840679"/>
                  <a:gd name="connsiteY57" fmla="*/ 1384300 h 5264273"/>
                  <a:gd name="connsiteX58" fmla="*/ 6145102 w 8840679"/>
                  <a:gd name="connsiteY58" fmla="*/ 1301750 h 5264273"/>
                  <a:gd name="connsiteX59" fmla="*/ 5980002 w 8840679"/>
                  <a:gd name="connsiteY59" fmla="*/ 1219200 h 5264273"/>
                  <a:gd name="connsiteX60" fmla="*/ 5846652 w 8840679"/>
                  <a:gd name="connsiteY60" fmla="*/ 1117600 h 5264273"/>
                  <a:gd name="connsiteX61" fmla="*/ 5637102 w 8840679"/>
                  <a:gd name="connsiteY61" fmla="*/ 1054100 h 5264273"/>
                  <a:gd name="connsiteX62" fmla="*/ 5579952 w 8840679"/>
                  <a:gd name="connsiteY62" fmla="*/ 952500 h 5264273"/>
                  <a:gd name="connsiteX63" fmla="*/ 5516452 w 8840679"/>
                  <a:gd name="connsiteY63" fmla="*/ 831850 h 5264273"/>
                  <a:gd name="connsiteX64" fmla="*/ 5522802 w 8840679"/>
                  <a:gd name="connsiteY64" fmla="*/ 730250 h 5264273"/>
                  <a:gd name="connsiteX65" fmla="*/ 5491052 w 8840679"/>
                  <a:gd name="connsiteY65" fmla="*/ 666750 h 5264273"/>
                  <a:gd name="connsiteX66" fmla="*/ 5404535 w 8840679"/>
                  <a:gd name="connsiteY66" fmla="*/ 679449 h 5264273"/>
                  <a:gd name="connsiteX67" fmla="*/ 5264042 w 8840679"/>
                  <a:gd name="connsiteY67" fmla="*/ 741362 h 5264273"/>
                  <a:gd name="connsiteX68" fmla="*/ 5091002 w 8840679"/>
                  <a:gd name="connsiteY68" fmla="*/ 787400 h 5264273"/>
                  <a:gd name="connsiteX69" fmla="*/ 4929077 w 8840679"/>
                  <a:gd name="connsiteY69" fmla="*/ 840581 h 5264273"/>
                  <a:gd name="connsiteX70" fmla="*/ 4802079 w 8840679"/>
                  <a:gd name="connsiteY70" fmla="*/ 843755 h 5264273"/>
                  <a:gd name="connsiteX71" fmla="*/ 4702859 w 8840679"/>
                  <a:gd name="connsiteY71" fmla="*/ 825500 h 5264273"/>
                  <a:gd name="connsiteX72" fmla="*/ 4635392 w 8840679"/>
                  <a:gd name="connsiteY72" fmla="*/ 808037 h 5264273"/>
                  <a:gd name="connsiteX73" fmla="*/ 4447273 w 8840679"/>
                  <a:gd name="connsiteY73" fmla="*/ 803274 h 5264273"/>
                  <a:gd name="connsiteX74" fmla="*/ 4298045 w 8840679"/>
                  <a:gd name="connsiteY74" fmla="*/ 783431 h 5264273"/>
                  <a:gd name="connsiteX75" fmla="*/ 4144852 w 8840679"/>
                  <a:gd name="connsiteY75" fmla="*/ 736600 h 5264273"/>
                  <a:gd name="connsiteX76" fmla="*/ 3986102 w 8840679"/>
                  <a:gd name="connsiteY76" fmla="*/ 742950 h 5264273"/>
                  <a:gd name="connsiteX77" fmla="*/ 3655902 w 8840679"/>
                  <a:gd name="connsiteY77" fmla="*/ 780256 h 5264273"/>
                  <a:gd name="connsiteX78" fmla="*/ 3590023 w 8840679"/>
                  <a:gd name="connsiteY78" fmla="*/ 786605 h 5264273"/>
                  <a:gd name="connsiteX79" fmla="*/ 3528902 w 8840679"/>
                  <a:gd name="connsiteY79" fmla="*/ 768350 h 5264273"/>
                  <a:gd name="connsiteX80" fmla="*/ 3528902 w 8840679"/>
                  <a:gd name="connsiteY80" fmla="*/ 768350 h 5264273"/>
                  <a:gd name="connsiteX81" fmla="*/ 3478104 w 8840679"/>
                  <a:gd name="connsiteY81" fmla="*/ 758030 h 5264273"/>
                  <a:gd name="connsiteX82" fmla="*/ 3363802 w 8840679"/>
                  <a:gd name="connsiteY82" fmla="*/ 819150 h 5264273"/>
                  <a:gd name="connsiteX83" fmla="*/ 3363802 w 8840679"/>
                  <a:gd name="connsiteY83" fmla="*/ 819150 h 5264273"/>
                  <a:gd name="connsiteX84" fmla="*/ 3281252 w 8840679"/>
                  <a:gd name="connsiteY84" fmla="*/ 855662 h 5264273"/>
                  <a:gd name="connsiteX85" fmla="*/ 3065352 w 8840679"/>
                  <a:gd name="connsiteY85" fmla="*/ 819150 h 5264273"/>
                  <a:gd name="connsiteX86" fmla="*/ 2908985 w 8840679"/>
                  <a:gd name="connsiteY86" fmla="*/ 777080 h 5264273"/>
                  <a:gd name="connsiteX87" fmla="*/ 2801034 w 8840679"/>
                  <a:gd name="connsiteY87" fmla="*/ 754063 h 5264273"/>
                  <a:gd name="connsiteX88" fmla="*/ 2710546 w 8840679"/>
                  <a:gd name="connsiteY88" fmla="*/ 707231 h 5264273"/>
                  <a:gd name="connsiteX89" fmla="*/ 2584339 w 8840679"/>
                  <a:gd name="connsiteY89" fmla="*/ 539750 h 5264273"/>
                  <a:gd name="connsiteX90" fmla="*/ 2526396 w 8840679"/>
                  <a:gd name="connsiteY90" fmla="*/ 450851 h 5264273"/>
                  <a:gd name="connsiteX91" fmla="*/ 2392252 w 8840679"/>
                  <a:gd name="connsiteY91" fmla="*/ 387350 h 5264273"/>
                  <a:gd name="connsiteX92" fmla="*/ 2309702 w 8840679"/>
                  <a:gd name="connsiteY92" fmla="*/ 330200 h 5264273"/>
                  <a:gd name="connsiteX93" fmla="*/ 2120790 w 8840679"/>
                  <a:gd name="connsiteY93" fmla="*/ 269875 h 5264273"/>
                  <a:gd name="connsiteX94" fmla="*/ 2039826 w 8840679"/>
                  <a:gd name="connsiteY94" fmla="*/ 223838 h 5264273"/>
                  <a:gd name="connsiteX95" fmla="*/ 1954102 w 8840679"/>
                  <a:gd name="connsiteY95" fmla="*/ 95250 h 5264273"/>
                  <a:gd name="connsiteX96" fmla="*/ 1769952 w 8840679"/>
                  <a:gd name="connsiteY96" fmla="*/ 0 h 5264273"/>
                  <a:gd name="connsiteX0" fmla="*/ 1769952 w 8840679"/>
                  <a:gd name="connsiteY0" fmla="*/ 0 h 5264273"/>
                  <a:gd name="connsiteX1" fmla="*/ 1746935 w 8840679"/>
                  <a:gd name="connsiteY1" fmla="*/ 46037 h 5264273"/>
                  <a:gd name="connsiteX2" fmla="*/ 1648508 w 8840679"/>
                  <a:gd name="connsiteY2" fmla="*/ 58738 h 5264273"/>
                  <a:gd name="connsiteX3" fmla="*/ 1503252 w 8840679"/>
                  <a:gd name="connsiteY3" fmla="*/ 76200 h 5264273"/>
                  <a:gd name="connsiteX4" fmla="*/ 1401652 w 8840679"/>
                  <a:gd name="connsiteY4" fmla="*/ 101600 h 5264273"/>
                  <a:gd name="connsiteX5" fmla="*/ 1192102 w 8840679"/>
                  <a:gd name="connsiteY5" fmla="*/ 165100 h 5264273"/>
                  <a:gd name="connsiteX6" fmla="*/ 842852 w 8840679"/>
                  <a:gd name="connsiteY6" fmla="*/ 361950 h 5264273"/>
                  <a:gd name="connsiteX7" fmla="*/ 696802 w 8840679"/>
                  <a:gd name="connsiteY7" fmla="*/ 419100 h 5264273"/>
                  <a:gd name="connsiteX8" fmla="*/ 544402 w 8840679"/>
                  <a:gd name="connsiteY8" fmla="*/ 482600 h 5264273"/>
                  <a:gd name="connsiteX9" fmla="*/ 487252 w 8840679"/>
                  <a:gd name="connsiteY9" fmla="*/ 520700 h 5264273"/>
                  <a:gd name="connsiteX10" fmla="*/ 493602 w 8840679"/>
                  <a:gd name="connsiteY10" fmla="*/ 520700 h 5264273"/>
                  <a:gd name="connsiteX11" fmla="*/ 268177 w 8840679"/>
                  <a:gd name="connsiteY11" fmla="*/ 679450 h 5264273"/>
                  <a:gd name="connsiteX12" fmla="*/ 163404 w 8840679"/>
                  <a:gd name="connsiteY12" fmla="*/ 812800 h 5264273"/>
                  <a:gd name="connsiteX13" fmla="*/ 87202 w 8840679"/>
                  <a:gd name="connsiteY13" fmla="*/ 952500 h 5264273"/>
                  <a:gd name="connsiteX14" fmla="*/ 1479 w 8840679"/>
                  <a:gd name="connsiteY14" fmla="*/ 1017587 h 5264273"/>
                  <a:gd name="connsiteX15" fmla="*/ 133171 w 8840679"/>
                  <a:gd name="connsiteY15" fmla="*/ 1407607 h 5264273"/>
                  <a:gd name="connsiteX16" fmla="*/ 255477 w 8840679"/>
                  <a:gd name="connsiteY16" fmla="*/ 1473200 h 5264273"/>
                  <a:gd name="connsiteX17" fmla="*/ 492014 w 8840679"/>
                  <a:gd name="connsiteY17" fmla="*/ 1639887 h 5264273"/>
                  <a:gd name="connsiteX18" fmla="*/ 652352 w 8840679"/>
                  <a:gd name="connsiteY18" fmla="*/ 1847850 h 5264273"/>
                  <a:gd name="connsiteX19" fmla="*/ 825390 w 8840679"/>
                  <a:gd name="connsiteY19" fmla="*/ 1933575 h 5264273"/>
                  <a:gd name="connsiteX20" fmla="*/ 971440 w 8840679"/>
                  <a:gd name="connsiteY20" fmla="*/ 2006600 h 5264273"/>
                  <a:gd name="connsiteX21" fmla="*/ 1123839 w 8840679"/>
                  <a:gd name="connsiteY21" fmla="*/ 2081212 h 5264273"/>
                  <a:gd name="connsiteX22" fmla="*/ 1306402 w 8840679"/>
                  <a:gd name="connsiteY22" fmla="*/ 2235200 h 5264273"/>
                  <a:gd name="connsiteX23" fmla="*/ 1371489 w 8840679"/>
                  <a:gd name="connsiteY23" fmla="*/ 2371725 h 5264273"/>
                  <a:gd name="connsiteX24" fmla="*/ 1446102 w 8840679"/>
                  <a:gd name="connsiteY24" fmla="*/ 2486025 h 5264273"/>
                  <a:gd name="connsiteX25" fmla="*/ 1566752 w 8840679"/>
                  <a:gd name="connsiteY25" fmla="*/ 2827338 h 5264273"/>
                  <a:gd name="connsiteX26" fmla="*/ 1735027 w 8840679"/>
                  <a:gd name="connsiteY26" fmla="*/ 3032125 h 5264273"/>
                  <a:gd name="connsiteX27" fmla="*/ 2121016 w 8840679"/>
                  <a:gd name="connsiteY27" fmla="*/ 3439886 h 5264273"/>
                  <a:gd name="connsiteX28" fmla="*/ 2507913 w 8840679"/>
                  <a:gd name="connsiteY28" fmla="*/ 3623129 h 5264273"/>
                  <a:gd name="connsiteX29" fmla="*/ 2848545 w 8840679"/>
                  <a:gd name="connsiteY29" fmla="*/ 3856264 h 5264273"/>
                  <a:gd name="connsiteX30" fmla="*/ 3139738 w 8840679"/>
                  <a:gd name="connsiteY30" fmla="*/ 4142922 h 5264273"/>
                  <a:gd name="connsiteX31" fmla="*/ 3403718 w 8840679"/>
                  <a:gd name="connsiteY31" fmla="*/ 4402818 h 5264273"/>
                  <a:gd name="connsiteX32" fmla="*/ 3640936 w 8840679"/>
                  <a:gd name="connsiteY32" fmla="*/ 4606471 h 5264273"/>
                  <a:gd name="connsiteX33" fmla="*/ 3728929 w 8840679"/>
                  <a:gd name="connsiteY33" fmla="*/ 5260520 h 5264273"/>
                  <a:gd name="connsiteX34" fmla="*/ 6707079 w 8840679"/>
                  <a:gd name="connsiteY34" fmla="*/ 4660900 h 5264273"/>
                  <a:gd name="connsiteX35" fmla="*/ 7669104 w 8840679"/>
                  <a:gd name="connsiteY35" fmla="*/ 4194174 h 5264273"/>
                  <a:gd name="connsiteX36" fmla="*/ 8840679 w 8840679"/>
                  <a:gd name="connsiteY36" fmla="*/ 3489324 h 5264273"/>
                  <a:gd name="connsiteX37" fmla="*/ 8621604 w 8840679"/>
                  <a:gd name="connsiteY37" fmla="*/ 3289299 h 5264273"/>
                  <a:gd name="connsiteX38" fmla="*/ 8326329 w 8840679"/>
                  <a:gd name="connsiteY38" fmla="*/ 3194049 h 5264273"/>
                  <a:gd name="connsiteX39" fmla="*/ 8002479 w 8840679"/>
                  <a:gd name="connsiteY39" fmla="*/ 2974974 h 5264273"/>
                  <a:gd name="connsiteX40" fmla="*/ 7764354 w 8840679"/>
                  <a:gd name="connsiteY40" fmla="*/ 2860674 h 5264273"/>
                  <a:gd name="connsiteX41" fmla="*/ 7430979 w 8840679"/>
                  <a:gd name="connsiteY41" fmla="*/ 2689224 h 5264273"/>
                  <a:gd name="connsiteX42" fmla="*/ 7173804 w 8840679"/>
                  <a:gd name="connsiteY42" fmla="*/ 2555874 h 5264273"/>
                  <a:gd name="connsiteX43" fmla="*/ 7002354 w 8840679"/>
                  <a:gd name="connsiteY43" fmla="*/ 2508249 h 5264273"/>
                  <a:gd name="connsiteX44" fmla="*/ 6954729 w 8840679"/>
                  <a:gd name="connsiteY44" fmla="*/ 2403474 h 5264273"/>
                  <a:gd name="connsiteX45" fmla="*/ 6811852 w 8840679"/>
                  <a:gd name="connsiteY45" fmla="*/ 2254250 h 5264273"/>
                  <a:gd name="connsiteX46" fmla="*/ 6748352 w 8840679"/>
                  <a:gd name="connsiteY46" fmla="*/ 2114550 h 5264273"/>
                  <a:gd name="connsiteX47" fmla="*/ 6729302 w 8840679"/>
                  <a:gd name="connsiteY47" fmla="*/ 2032000 h 5264273"/>
                  <a:gd name="connsiteX48" fmla="*/ 6646752 w 8840679"/>
                  <a:gd name="connsiteY48" fmla="*/ 1949450 h 5264273"/>
                  <a:gd name="connsiteX49" fmla="*/ 6589602 w 8840679"/>
                  <a:gd name="connsiteY49" fmla="*/ 1854200 h 5264273"/>
                  <a:gd name="connsiteX50" fmla="*/ 6589602 w 8840679"/>
                  <a:gd name="connsiteY50" fmla="*/ 1816100 h 5264273"/>
                  <a:gd name="connsiteX51" fmla="*/ 6659452 w 8840679"/>
                  <a:gd name="connsiteY51" fmla="*/ 1771650 h 5264273"/>
                  <a:gd name="connsiteX52" fmla="*/ 6722952 w 8840679"/>
                  <a:gd name="connsiteY52" fmla="*/ 1727200 h 5264273"/>
                  <a:gd name="connsiteX53" fmla="*/ 6722952 w 8840679"/>
                  <a:gd name="connsiteY53" fmla="*/ 1676400 h 5264273"/>
                  <a:gd name="connsiteX54" fmla="*/ 6513402 w 8840679"/>
                  <a:gd name="connsiteY54" fmla="*/ 1574800 h 5264273"/>
                  <a:gd name="connsiteX55" fmla="*/ 6405452 w 8840679"/>
                  <a:gd name="connsiteY55" fmla="*/ 1492250 h 5264273"/>
                  <a:gd name="connsiteX56" fmla="*/ 6291152 w 8840679"/>
                  <a:gd name="connsiteY56" fmla="*/ 1435100 h 5264273"/>
                  <a:gd name="connsiteX57" fmla="*/ 6265752 w 8840679"/>
                  <a:gd name="connsiteY57" fmla="*/ 1384300 h 5264273"/>
                  <a:gd name="connsiteX58" fmla="*/ 6145102 w 8840679"/>
                  <a:gd name="connsiteY58" fmla="*/ 1301750 h 5264273"/>
                  <a:gd name="connsiteX59" fmla="*/ 5980002 w 8840679"/>
                  <a:gd name="connsiteY59" fmla="*/ 1219200 h 5264273"/>
                  <a:gd name="connsiteX60" fmla="*/ 5846652 w 8840679"/>
                  <a:gd name="connsiteY60" fmla="*/ 1117600 h 5264273"/>
                  <a:gd name="connsiteX61" fmla="*/ 5637102 w 8840679"/>
                  <a:gd name="connsiteY61" fmla="*/ 1054100 h 5264273"/>
                  <a:gd name="connsiteX62" fmla="*/ 5579952 w 8840679"/>
                  <a:gd name="connsiteY62" fmla="*/ 952500 h 5264273"/>
                  <a:gd name="connsiteX63" fmla="*/ 5516452 w 8840679"/>
                  <a:gd name="connsiteY63" fmla="*/ 831850 h 5264273"/>
                  <a:gd name="connsiteX64" fmla="*/ 5522802 w 8840679"/>
                  <a:gd name="connsiteY64" fmla="*/ 730250 h 5264273"/>
                  <a:gd name="connsiteX65" fmla="*/ 5491052 w 8840679"/>
                  <a:gd name="connsiteY65" fmla="*/ 666750 h 5264273"/>
                  <a:gd name="connsiteX66" fmla="*/ 5404535 w 8840679"/>
                  <a:gd name="connsiteY66" fmla="*/ 679449 h 5264273"/>
                  <a:gd name="connsiteX67" fmla="*/ 5264042 w 8840679"/>
                  <a:gd name="connsiteY67" fmla="*/ 741362 h 5264273"/>
                  <a:gd name="connsiteX68" fmla="*/ 5091002 w 8840679"/>
                  <a:gd name="connsiteY68" fmla="*/ 787400 h 5264273"/>
                  <a:gd name="connsiteX69" fmla="*/ 4929077 w 8840679"/>
                  <a:gd name="connsiteY69" fmla="*/ 840581 h 5264273"/>
                  <a:gd name="connsiteX70" fmla="*/ 4802079 w 8840679"/>
                  <a:gd name="connsiteY70" fmla="*/ 843755 h 5264273"/>
                  <a:gd name="connsiteX71" fmla="*/ 4702859 w 8840679"/>
                  <a:gd name="connsiteY71" fmla="*/ 825500 h 5264273"/>
                  <a:gd name="connsiteX72" fmla="*/ 4635392 w 8840679"/>
                  <a:gd name="connsiteY72" fmla="*/ 808037 h 5264273"/>
                  <a:gd name="connsiteX73" fmla="*/ 4447273 w 8840679"/>
                  <a:gd name="connsiteY73" fmla="*/ 803274 h 5264273"/>
                  <a:gd name="connsiteX74" fmla="*/ 4298045 w 8840679"/>
                  <a:gd name="connsiteY74" fmla="*/ 783431 h 5264273"/>
                  <a:gd name="connsiteX75" fmla="*/ 4144852 w 8840679"/>
                  <a:gd name="connsiteY75" fmla="*/ 736600 h 5264273"/>
                  <a:gd name="connsiteX76" fmla="*/ 3986102 w 8840679"/>
                  <a:gd name="connsiteY76" fmla="*/ 742950 h 5264273"/>
                  <a:gd name="connsiteX77" fmla="*/ 3655902 w 8840679"/>
                  <a:gd name="connsiteY77" fmla="*/ 780256 h 5264273"/>
                  <a:gd name="connsiteX78" fmla="*/ 3590023 w 8840679"/>
                  <a:gd name="connsiteY78" fmla="*/ 786605 h 5264273"/>
                  <a:gd name="connsiteX79" fmla="*/ 3528902 w 8840679"/>
                  <a:gd name="connsiteY79" fmla="*/ 768350 h 5264273"/>
                  <a:gd name="connsiteX80" fmla="*/ 3528902 w 8840679"/>
                  <a:gd name="connsiteY80" fmla="*/ 768350 h 5264273"/>
                  <a:gd name="connsiteX81" fmla="*/ 3478104 w 8840679"/>
                  <a:gd name="connsiteY81" fmla="*/ 758030 h 5264273"/>
                  <a:gd name="connsiteX82" fmla="*/ 3363802 w 8840679"/>
                  <a:gd name="connsiteY82" fmla="*/ 819150 h 5264273"/>
                  <a:gd name="connsiteX83" fmla="*/ 3363802 w 8840679"/>
                  <a:gd name="connsiteY83" fmla="*/ 819150 h 5264273"/>
                  <a:gd name="connsiteX84" fmla="*/ 3281252 w 8840679"/>
                  <a:gd name="connsiteY84" fmla="*/ 855662 h 5264273"/>
                  <a:gd name="connsiteX85" fmla="*/ 3065352 w 8840679"/>
                  <a:gd name="connsiteY85" fmla="*/ 819150 h 5264273"/>
                  <a:gd name="connsiteX86" fmla="*/ 2908985 w 8840679"/>
                  <a:gd name="connsiteY86" fmla="*/ 777080 h 5264273"/>
                  <a:gd name="connsiteX87" fmla="*/ 2801034 w 8840679"/>
                  <a:gd name="connsiteY87" fmla="*/ 754063 h 5264273"/>
                  <a:gd name="connsiteX88" fmla="*/ 2710546 w 8840679"/>
                  <a:gd name="connsiteY88" fmla="*/ 707231 h 5264273"/>
                  <a:gd name="connsiteX89" fmla="*/ 2584339 w 8840679"/>
                  <a:gd name="connsiteY89" fmla="*/ 539750 h 5264273"/>
                  <a:gd name="connsiteX90" fmla="*/ 2526396 w 8840679"/>
                  <a:gd name="connsiteY90" fmla="*/ 450851 h 5264273"/>
                  <a:gd name="connsiteX91" fmla="*/ 2392252 w 8840679"/>
                  <a:gd name="connsiteY91" fmla="*/ 387350 h 5264273"/>
                  <a:gd name="connsiteX92" fmla="*/ 2309702 w 8840679"/>
                  <a:gd name="connsiteY92" fmla="*/ 330200 h 5264273"/>
                  <a:gd name="connsiteX93" fmla="*/ 2120790 w 8840679"/>
                  <a:gd name="connsiteY93" fmla="*/ 269875 h 5264273"/>
                  <a:gd name="connsiteX94" fmla="*/ 2039826 w 8840679"/>
                  <a:gd name="connsiteY94" fmla="*/ 223838 h 5264273"/>
                  <a:gd name="connsiteX95" fmla="*/ 1954102 w 8840679"/>
                  <a:gd name="connsiteY95" fmla="*/ 95250 h 5264273"/>
                  <a:gd name="connsiteX96" fmla="*/ 1769952 w 8840679"/>
                  <a:gd name="connsiteY96" fmla="*/ 0 h 5264273"/>
                  <a:gd name="connsiteX0" fmla="*/ 1770139 w 8840866"/>
                  <a:gd name="connsiteY0" fmla="*/ 0 h 5264273"/>
                  <a:gd name="connsiteX1" fmla="*/ 1747122 w 8840866"/>
                  <a:gd name="connsiteY1" fmla="*/ 46037 h 5264273"/>
                  <a:gd name="connsiteX2" fmla="*/ 1648695 w 8840866"/>
                  <a:gd name="connsiteY2" fmla="*/ 58738 h 5264273"/>
                  <a:gd name="connsiteX3" fmla="*/ 1503439 w 8840866"/>
                  <a:gd name="connsiteY3" fmla="*/ 76200 h 5264273"/>
                  <a:gd name="connsiteX4" fmla="*/ 1401839 w 8840866"/>
                  <a:gd name="connsiteY4" fmla="*/ 101600 h 5264273"/>
                  <a:gd name="connsiteX5" fmla="*/ 1192289 w 8840866"/>
                  <a:gd name="connsiteY5" fmla="*/ 165100 h 5264273"/>
                  <a:gd name="connsiteX6" fmla="*/ 843039 w 8840866"/>
                  <a:gd name="connsiteY6" fmla="*/ 361950 h 5264273"/>
                  <a:gd name="connsiteX7" fmla="*/ 696989 w 8840866"/>
                  <a:gd name="connsiteY7" fmla="*/ 419100 h 5264273"/>
                  <a:gd name="connsiteX8" fmla="*/ 544589 w 8840866"/>
                  <a:gd name="connsiteY8" fmla="*/ 482600 h 5264273"/>
                  <a:gd name="connsiteX9" fmla="*/ 487439 w 8840866"/>
                  <a:gd name="connsiteY9" fmla="*/ 520700 h 5264273"/>
                  <a:gd name="connsiteX10" fmla="*/ 493789 w 8840866"/>
                  <a:gd name="connsiteY10" fmla="*/ 520700 h 5264273"/>
                  <a:gd name="connsiteX11" fmla="*/ 268364 w 8840866"/>
                  <a:gd name="connsiteY11" fmla="*/ 679450 h 5264273"/>
                  <a:gd name="connsiteX12" fmla="*/ 163591 w 8840866"/>
                  <a:gd name="connsiteY12" fmla="*/ 812800 h 5264273"/>
                  <a:gd name="connsiteX13" fmla="*/ 73101 w 8840866"/>
                  <a:gd name="connsiteY13" fmla="*/ 928688 h 5264273"/>
                  <a:gd name="connsiteX14" fmla="*/ 1666 w 8840866"/>
                  <a:gd name="connsiteY14" fmla="*/ 1017587 h 5264273"/>
                  <a:gd name="connsiteX15" fmla="*/ 133358 w 8840866"/>
                  <a:gd name="connsiteY15" fmla="*/ 1407607 h 5264273"/>
                  <a:gd name="connsiteX16" fmla="*/ 255664 w 8840866"/>
                  <a:gd name="connsiteY16" fmla="*/ 1473200 h 5264273"/>
                  <a:gd name="connsiteX17" fmla="*/ 492201 w 8840866"/>
                  <a:gd name="connsiteY17" fmla="*/ 1639887 h 5264273"/>
                  <a:gd name="connsiteX18" fmla="*/ 652539 w 8840866"/>
                  <a:gd name="connsiteY18" fmla="*/ 1847850 h 5264273"/>
                  <a:gd name="connsiteX19" fmla="*/ 825577 w 8840866"/>
                  <a:gd name="connsiteY19" fmla="*/ 1933575 h 5264273"/>
                  <a:gd name="connsiteX20" fmla="*/ 971627 w 8840866"/>
                  <a:gd name="connsiteY20" fmla="*/ 2006600 h 5264273"/>
                  <a:gd name="connsiteX21" fmla="*/ 1124026 w 8840866"/>
                  <a:gd name="connsiteY21" fmla="*/ 2081212 h 5264273"/>
                  <a:gd name="connsiteX22" fmla="*/ 1306589 w 8840866"/>
                  <a:gd name="connsiteY22" fmla="*/ 2235200 h 5264273"/>
                  <a:gd name="connsiteX23" fmla="*/ 1371676 w 8840866"/>
                  <a:gd name="connsiteY23" fmla="*/ 2371725 h 5264273"/>
                  <a:gd name="connsiteX24" fmla="*/ 1446289 w 8840866"/>
                  <a:gd name="connsiteY24" fmla="*/ 2486025 h 5264273"/>
                  <a:gd name="connsiteX25" fmla="*/ 1566939 w 8840866"/>
                  <a:gd name="connsiteY25" fmla="*/ 2827338 h 5264273"/>
                  <a:gd name="connsiteX26" fmla="*/ 1735214 w 8840866"/>
                  <a:gd name="connsiteY26" fmla="*/ 3032125 h 5264273"/>
                  <a:gd name="connsiteX27" fmla="*/ 2121203 w 8840866"/>
                  <a:gd name="connsiteY27" fmla="*/ 3439886 h 5264273"/>
                  <a:gd name="connsiteX28" fmla="*/ 2508100 w 8840866"/>
                  <a:gd name="connsiteY28" fmla="*/ 3623129 h 5264273"/>
                  <a:gd name="connsiteX29" fmla="*/ 2848732 w 8840866"/>
                  <a:gd name="connsiteY29" fmla="*/ 3856264 h 5264273"/>
                  <a:gd name="connsiteX30" fmla="*/ 3139925 w 8840866"/>
                  <a:gd name="connsiteY30" fmla="*/ 4142922 h 5264273"/>
                  <a:gd name="connsiteX31" fmla="*/ 3403905 w 8840866"/>
                  <a:gd name="connsiteY31" fmla="*/ 4402818 h 5264273"/>
                  <a:gd name="connsiteX32" fmla="*/ 3641123 w 8840866"/>
                  <a:gd name="connsiteY32" fmla="*/ 4606471 h 5264273"/>
                  <a:gd name="connsiteX33" fmla="*/ 3729116 w 8840866"/>
                  <a:gd name="connsiteY33" fmla="*/ 5260520 h 5264273"/>
                  <a:gd name="connsiteX34" fmla="*/ 6707266 w 8840866"/>
                  <a:gd name="connsiteY34" fmla="*/ 4660900 h 5264273"/>
                  <a:gd name="connsiteX35" fmla="*/ 7669291 w 8840866"/>
                  <a:gd name="connsiteY35" fmla="*/ 4194174 h 5264273"/>
                  <a:gd name="connsiteX36" fmla="*/ 8840866 w 8840866"/>
                  <a:gd name="connsiteY36" fmla="*/ 3489324 h 5264273"/>
                  <a:gd name="connsiteX37" fmla="*/ 8621791 w 8840866"/>
                  <a:gd name="connsiteY37" fmla="*/ 3289299 h 5264273"/>
                  <a:gd name="connsiteX38" fmla="*/ 8326516 w 8840866"/>
                  <a:gd name="connsiteY38" fmla="*/ 3194049 h 5264273"/>
                  <a:gd name="connsiteX39" fmla="*/ 8002666 w 8840866"/>
                  <a:gd name="connsiteY39" fmla="*/ 2974974 h 5264273"/>
                  <a:gd name="connsiteX40" fmla="*/ 7764541 w 8840866"/>
                  <a:gd name="connsiteY40" fmla="*/ 2860674 h 5264273"/>
                  <a:gd name="connsiteX41" fmla="*/ 7431166 w 8840866"/>
                  <a:gd name="connsiteY41" fmla="*/ 2689224 h 5264273"/>
                  <a:gd name="connsiteX42" fmla="*/ 7173991 w 8840866"/>
                  <a:gd name="connsiteY42" fmla="*/ 2555874 h 5264273"/>
                  <a:gd name="connsiteX43" fmla="*/ 7002541 w 8840866"/>
                  <a:gd name="connsiteY43" fmla="*/ 2508249 h 5264273"/>
                  <a:gd name="connsiteX44" fmla="*/ 6954916 w 8840866"/>
                  <a:gd name="connsiteY44" fmla="*/ 2403474 h 5264273"/>
                  <a:gd name="connsiteX45" fmla="*/ 6812039 w 8840866"/>
                  <a:gd name="connsiteY45" fmla="*/ 2254250 h 5264273"/>
                  <a:gd name="connsiteX46" fmla="*/ 6748539 w 8840866"/>
                  <a:gd name="connsiteY46" fmla="*/ 2114550 h 5264273"/>
                  <a:gd name="connsiteX47" fmla="*/ 6729489 w 8840866"/>
                  <a:gd name="connsiteY47" fmla="*/ 2032000 h 5264273"/>
                  <a:gd name="connsiteX48" fmla="*/ 6646939 w 8840866"/>
                  <a:gd name="connsiteY48" fmla="*/ 1949450 h 5264273"/>
                  <a:gd name="connsiteX49" fmla="*/ 6589789 w 8840866"/>
                  <a:gd name="connsiteY49" fmla="*/ 1854200 h 5264273"/>
                  <a:gd name="connsiteX50" fmla="*/ 6589789 w 8840866"/>
                  <a:gd name="connsiteY50" fmla="*/ 1816100 h 5264273"/>
                  <a:gd name="connsiteX51" fmla="*/ 6659639 w 8840866"/>
                  <a:gd name="connsiteY51" fmla="*/ 1771650 h 5264273"/>
                  <a:gd name="connsiteX52" fmla="*/ 6723139 w 8840866"/>
                  <a:gd name="connsiteY52" fmla="*/ 1727200 h 5264273"/>
                  <a:gd name="connsiteX53" fmla="*/ 6723139 w 8840866"/>
                  <a:gd name="connsiteY53" fmla="*/ 1676400 h 5264273"/>
                  <a:gd name="connsiteX54" fmla="*/ 6513589 w 8840866"/>
                  <a:gd name="connsiteY54" fmla="*/ 1574800 h 5264273"/>
                  <a:gd name="connsiteX55" fmla="*/ 6405639 w 8840866"/>
                  <a:gd name="connsiteY55" fmla="*/ 1492250 h 5264273"/>
                  <a:gd name="connsiteX56" fmla="*/ 6291339 w 8840866"/>
                  <a:gd name="connsiteY56" fmla="*/ 1435100 h 5264273"/>
                  <a:gd name="connsiteX57" fmla="*/ 6265939 w 8840866"/>
                  <a:gd name="connsiteY57" fmla="*/ 1384300 h 5264273"/>
                  <a:gd name="connsiteX58" fmla="*/ 6145289 w 8840866"/>
                  <a:gd name="connsiteY58" fmla="*/ 1301750 h 5264273"/>
                  <a:gd name="connsiteX59" fmla="*/ 5980189 w 8840866"/>
                  <a:gd name="connsiteY59" fmla="*/ 1219200 h 5264273"/>
                  <a:gd name="connsiteX60" fmla="*/ 5846839 w 8840866"/>
                  <a:gd name="connsiteY60" fmla="*/ 1117600 h 5264273"/>
                  <a:gd name="connsiteX61" fmla="*/ 5637289 w 8840866"/>
                  <a:gd name="connsiteY61" fmla="*/ 1054100 h 5264273"/>
                  <a:gd name="connsiteX62" fmla="*/ 5580139 w 8840866"/>
                  <a:gd name="connsiteY62" fmla="*/ 952500 h 5264273"/>
                  <a:gd name="connsiteX63" fmla="*/ 5516639 w 8840866"/>
                  <a:gd name="connsiteY63" fmla="*/ 831850 h 5264273"/>
                  <a:gd name="connsiteX64" fmla="*/ 5522989 w 8840866"/>
                  <a:gd name="connsiteY64" fmla="*/ 730250 h 5264273"/>
                  <a:gd name="connsiteX65" fmla="*/ 5491239 w 8840866"/>
                  <a:gd name="connsiteY65" fmla="*/ 666750 h 5264273"/>
                  <a:gd name="connsiteX66" fmla="*/ 5404722 w 8840866"/>
                  <a:gd name="connsiteY66" fmla="*/ 679449 h 5264273"/>
                  <a:gd name="connsiteX67" fmla="*/ 5264229 w 8840866"/>
                  <a:gd name="connsiteY67" fmla="*/ 741362 h 5264273"/>
                  <a:gd name="connsiteX68" fmla="*/ 5091189 w 8840866"/>
                  <a:gd name="connsiteY68" fmla="*/ 787400 h 5264273"/>
                  <a:gd name="connsiteX69" fmla="*/ 4929264 w 8840866"/>
                  <a:gd name="connsiteY69" fmla="*/ 840581 h 5264273"/>
                  <a:gd name="connsiteX70" fmla="*/ 4802266 w 8840866"/>
                  <a:gd name="connsiteY70" fmla="*/ 843755 h 5264273"/>
                  <a:gd name="connsiteX71" fmla="*/ 4703046 w 8840866"/>
                  <a:gd name="connsiteY71" fmla="*/ 825500 h 5264273"/>
                  <a:gd name="connsiteX72" fmla="*/ 4635579 w 8840866"/>
                  <a:gd name="connsiteY72" fmla="*/ 808037 h 5264273"/>
                  <a:gd name="connsiteX73" fmla="*/ 4447460 w 8840866"/>
                  <a:gd name="connsiteY73" fmla="*/ 803274 h 5264273"/>
                  <a:gd name="connsiteX74" fmla="*/ 4298232 w 8840866"/>
                  <a:gd name="connsiteY74" fmla="*/ 783431 h 5264273"/>
                  <a:gd name="connsiteX75" fmla="*/ 4145039 w 8840866"/>
                  <a:gd name="connsiteY75" fmla="*/ 736600 h 5264273"/>
                  <a:gd name="connsiteX76" fmla="*/ 3986289 w 8840866"/>
                  <a:gd name="connsiteY76" fmla="*/ 742950 h 5264273"/>
                  <a:gd name="connsiteX77" fmla="*/ 3656089 w 8840866"/>
                  <a:gd name="connsiteY77" fmla="*/ 780256 h 5264273"/>
                  <a:gd name="connsiteX78" fmla="*/ 3590210 w 8840866"/>
                  <a:gd name="connsiteY78" fmla="*/ 786605 h 5264273"/>
                  <a:gd name="connsiteX79" fmla="*/ 3529089 w 8840866"/>
                  <a:gd name="connsiteY79" fmla="*/ 768350 h 5264273"/>
                  <a:gd name="connsiteX80" fmla="*/ 3529089 w 8840866"/>
                  <a:gd name="connsiteY80" fmla="*/ 768350 h 5264273"/>
                  <a:gd name="connsiteX81" fmla="*/ 3478291 w 8840866"/>
                  <a:gd name="connsiteY81" fmla="*/ 758030 h 5264273"/>
                  <a:gd name="connsiteX82" fmla="*/ 3363989 w 8840866"/>
                  <a:gd name="connsiteY82" fmla="*/ 819150 h 5264273"/>
                  <a:gd name="connsiteX83" fmla="*/ 3363989 w 8840866"/>
                  <a:gd name="connsiteY83" fmla="*/ 819150 h 5264273"/>
                  <a:gd name="connsiteX84" fmla="*/ 3281439 w 8840866"/>
                  <a:gd name="connsiteY84" fmla="*/ 855662 h 5264273"/>
                  <a:gd name="connsiteX85" fmla="*/ 3065539 w 8840866"/>
                  <a:gd name="connsiteY85" fmla="*/ 819150 h 5264273"/>
                  <a:gd name="connsiteX86" fmla="*/ 2909172 w 8840866"/>
                  <a:gd name="connsiteY86" fmla="*/ 777080 h 5264273"/>
                  <a:gd name="connsiteX87" fmla="*/ 2801221 w 8840866"/>
                  <a:gd name="connsiteY87" fmla="*/ 754063 h 5264273"/>
                  <a:gd name="connsiteX88" fmla="*/ 2710733 w 8840866"/>
                  <a:gd name="connsiteY88" fmla="*/ 707231 h 5264273"/>
                  <a:gd name="connsiteX89" fmla="*/ 2584526 w 8840866"/>
                  <a:gd name="connsiteY89" fmla="*/ 539750 h 5264273"/>
                  <a:gd name="connsiteX90" fmla="*/ 2526583 w 8840866"/>
                  <a:gd name="connsiteY90" fmla="*/ 450851 h 5264273"/>
                  <a:gd name="connsiteX91" fmla="*/ 2392439 w 8840866"/>
                  <a:gd name="connsiteY91" fmla="*/ 387350 h 5264273"/>
                  <a:gd name="connsiteX92" fmla="*/ 2309889 w 8840866"/>
                  <a:gd name="connsiteY92" fmla="*/ 330200 h 5264273"/>
                  <a:gd name="connsiteX93" fmla="*/ 2120977 w 8840866"/>
                  <a:gd name="connsiteY93" fmla="*/ 269875 h 5264273"/>
                  <a:gd name="connsiteX94" fmla="*/ 2040013 w 8840866"/>
                  <a:gd name="connsiteY94" fmla="*/ 223838 h 5264273"/>
                  <a:gd name="connsiteX95" fmla="*/ 1954289 w 8840866"/>
                  <a:gd name="connsiteY95" fmla="*/ 95250 h 5264273"/>
                  <a:gd name="connsiteX96" fmla="*/ 1770139 w 8840866"/>
                  <a:gd name="connsiteY96" fmla="*/ 0 h 5264273"/>
                  <a:gd name="connsiteX0" fmla="*/ 1770139 w 8840866"/>
                  <a:gd name="connsiteY0" fmla="*/ 0 h 5264273"/>
                  <a:gd name="connsiteX1" fmla="*/ 1747122 w 8840866"/>
                  <a:gd name="connsiteY1" fmla="*/ 46037 h 5264273"/>
                  <a:gd name="connsiteX2" fmla="*/ 1648695 w 8840866"/>
                  <a:gd name="connsiteY2" fmla="*/ 58738 h 5264273"/>
                  <a:gd name="connsiteX3" fmla="*/ 1503439 w 8840866"/>
                  <a:gd name="connsiteY3" fmla="*/ 76200 h 5264273"/>
                  <a:gd name="connsiteX4" fmla="*/ 1401839 w 8840866"/>
                  <a:gd name="connsiteY4" fmla="*/ 101600 h 5264273"/>
                  <a:gd name="connsiteX5" fmla="*/ 1192289 w 8840866"/>
                  <a:gd name="connsiteY5" fmla="*/ 165100 h 5264273"/>
                  <a:gd name="connsiteX6" fmla="*/ 843039 w 8840866"/>
                  <a:gd name="connsiteY6" fmla="*/ 361950 h 5264273"/>
                  <a:gd name="connsiteX7" fmla="*/ 696989 w 8840866"/>
                  <a:gd name="connsiteY7" fmla="*/ 419100 h 5264273"/>
                  <a:gd name="connsiteX8" fmla="*/ 544589 w 8840866"/>
                  <a:gd name="connsiteY8" fmla="*/ 482600 h 5264273"/>
                  <a:gd name="connsiteX9" fmla="*/ 487439 w 8840866"/>
                  <a:gd name="connsiteY9" fmla="*/ 520700 h 5264273"/>
                  <a:gd name="connsiteX10" fmla="*/ 493789 w 8840866"/>
                  <a:gd name="connsiteY10" fmla="*/ 520700 h 5264273"/>
                  <a:gd name="connsiteX11" fmla="*/ 296939 w 8840866"/>
                  <a:gd name="connsiteY11" fmla="*/ 712788 h 5264273"/>
                  <a:gd name="connsiteX12" fmla="*/ 163591 w 8840866"/>
                  <a:gd name="connsiteY12" fmla="*/ 812800 h 5264273"/>
                  <a:gd name="connsiteX13" fmla="*/ 73101 w 8840866"/>
                  <a:gd name="connsiteY13" fmla="*/ 928688 h 5264273"/>
                  <a:gd name="connsiteX14" fmla="*/ 1666 w 8840866"/>
                  <a:gd name="connsiteY14" fmla="*/ 1017587 h 5264273"/>
                  <a:gd name="connsiteX15" fmla="*/ 133358 w 8840866"/>
                  <a:gd name="connsiteY15" fmla="*/ 1407607 h 5264273"/>
                  <a:gd name="connsiteX16" fmla="*/ 255664 w 8840866"/>
                  <a:gd name="connsiteY16" fmla="*/ 1473200 h 5264273"/>
                  <a:gd name="connsiteX17" fmla="*/ 492201 w 8840866"/>
                  <a:gd name="connsiteY17" fmla="*/ 1639887 h 5264273"/>
                  <a:gd name="connsiteX18" fmla="*/ 652539 w 8840866"/>
                  <a:gd name="connsiteY18" fmla="*/ 1847850 h 5264273"/>
                  <a:gd name="connsiteX19" fmla="*/ 825577 w 8840866"/>
                  <a:gd name="connsiteY19" fmla="*/ 1933575 h 5264273"/>
                  <a:gd name="connsiteX20" fmla="*/ 971627 w 8840866"/>
                  <a:gd name="connsiteY20" fmla="*/ 2006600 h 5264273"/>
                  <a:gd name="connsiteX21" fmla="*/ 1124026 w 8840866"/>
                  <a:gd name="connsiteY21" fmla="*/ 2081212 h 5264273"/>
                  <a:gd name="connsiteX22" fmla="*/ 1306589 w 8840866"/>
                  <a:gd name="connsiteY22" fmla="*/ 2235200 h 5264273"/>
                  <a:gd name="connsiteX23" fmla="*/ 1371676 w 8840866"/>
                  <a:gd name="connsiteY23" fmla="*/ 2371725 h 5264273"/>
                  <a:gd name="connsiteX24" fmla="*/ 1446289 w 8840866"/>
                  <a:gd name="connsiteY24" fmla="*/ 2486025 h 5264273"/>
                  <a:gd name="connsiteX25" fmla="*/ 1566939 w 8840866"/>
                  <a:gd name="connsiteY25" fmla="*/ 2827338 h 5264273"/>
                  <a:gd name="connsiteX26" fmla="*/ 1735214 w 8840866"/>
                  <a:gd name="connsiteY26" fmla="*/ 3032125 h 5264273"/>
                  <a:gd name="connsiteX27" fmla="*/ 2121203 w 8840866"/>
                  <a:gd name="connsiteY27" fmla="*/ 3439886 h 5264273"/>
                  <a:gd name="connsiteX28" fmla="*/ 2508100 w 8840866"/>
                  <a:gd name="connsiteY28" fmla="*/ 3623129 h 5264273"/>
                  <a:gd name="connsiteX29" fmla="*/ 2848732 w 8840866"/>
                  <a:gd name="connsiteY29" fmla="*/ 3856264 h 5264273"/>
                  <a:gd name="connsiteX30" fmla="*/ 3139925 w 8840866"/>
                  <a:gd name="connsiteY30" fmla="*/ 4142922 h 5264273"/>
                  <a:gd name="connsiteX31" fmla="*/ 3403905 w 8840866"/>
                  <a:gd name="connsiteY31" fmla="*/ 4402818 h 5264273"/>
                  <a:gd name="connsiteX32" fmla="*/ 3641123 w 8840866"/>
                  <a:gd name="connsiteY32" fmla="*/ 4606471 h 5264273"/>
                  <a:gd name="connsiteX33" fmla="*/ 3729116 w 8840866"/>
                  <a:gd name="connsiteY33" fmla="*/ 5260520 h 5264273"/>
                  <a:gd name="connsiteX34" fmla="*/ 6707266 w 8840866"/>
                  <a:gd name="connsiteY34" fmla="*/ 4660900 h 5264273"/>
                  <a:gd name="connsiteX35" fmla="*/ 7669291 w 8840866"/>
                  <a:gd name="connsiteY35" fmla="*/ 4194174 h 5264273"/>
                  <a:gd name="connsiteX36" fmla="*/ 8840866 w 8840866"/>
                  <a:gd name="connsiteY36" fmla="*/ 3489324 h 5264273"/>
                  <a:gd name="connsiteX37" fmla="*/ 8621791 w 8840866"/>
                  <a:gd name="connsiteY37" fmla="*/ 3289299 h 5264273"/>
                  <a:gd name="connsiteX38" fmla="*/ 8326516 w 8840866"/>
                  <a:gd name="connsiteY38" fmla="*/ 3194049 h 5264273"/>
                  <a:gd name="connsiteX39" fmla="*/ 8002666 w 8840866"/>
                  <a:gd name="connsiteY39" fmla="*/ 2974974 h 5264273"/>
                  <a:gd name="connsiteX40" fmla="*/ 7764541 w 8840866"/>
                  <a:gd name="connsiteY40" fmla="*/ 2860674 h 5264273"/>
                  <a:gd name="connsiteX41" fmla="*/ 7431166 w 8840866"/>
                  <a:gd name="connsiteY41" fmla="*/ 2689224 h 5264273"/>
                  <a:gd name="connsiteX42" fmla="*/ 7173991 w 8840866"/>
                  <a:gd name="connsiteY42" fmla="*/ 2555874 h 5264273"/>
                  <a:gd name="connsiteX43" fmla="*/ 7002541 w 8840866"/>
                  <a:gd name="connsiteY43" fmla="*/ 2508249 h 5264273"/>
                  <a:gd name="connsiteX44" fmla="*/ 6954916 w 8840866"/>
                  <a:gd name="connsiteY44" fmla="*/ 2403474 h 5264273"/>
                  <a:gd name="connsiteX45" fmla="*/ 6812039 w 8840866"/>
                  <a:gd name="connsiteY45" fmla="*/ 2254250 h 5264273"/>
                  <a:gd name="connsiteX46" fmla="*/ 6748539 w 8840866"/>
                  <a:gd name="connsiteY46" fmla="*/ 2114550 h 5264273"/>
                  <a:gd name="connsiteX47" fmla="*/ 6729489 w 8840866"/>
                  <a:gd name="connsiteY47" fmla="*/ 2032000 h 5264273"/>
                  <a:gd name="connsiteX48" fmla="*/ 6646939 w 8840866"/>
                  <a:gd name="connsiteY48" fmla="*/ 1949450 h 5264273"/>
                  <a:gd name="connsiteX49" fmla="*/ 6589789 w 8840866"/>
                  <a:gd name="connsiteY49" fmla="*/ 1854200 h 5264273"/>
                  <a:gd name="connsiteX50" fmla="*/ 6589789 w 8840866"/>
                  <a:gd name="connsiteY50" fmla="*/ 1816100 h 5264273"/>
                  <a:gd name="connsiteX51" fmla="*/ 6659639 w 8840866"/>
                  <a:gd name="connsiteY51" fmla="*/ 1771650 h 5264273"/>
                  <a:gd name="connsiteX52" fmla="*/ 6723139 w 8840866"/>
                  <a:gd name="connsiteY52" fmla="*/ 1727200 h 5264273"/>
                  <a:gd name="connsiteX53" fmla="*/ 6723139 w 8840866"/>
                  <a:gd name="connsiteY53" fmla="*/ 1676400 h 5264273"/>
                  <a:gd name="connsiteX54" fmla="*/ 6513589 w 8840866"/>
                  <a:gd name="connsiteY54" fmla="*/ 1574800 h 5264273"/>
                  <a:gd name="connsiteX55" fmla="*/ 6405639 w 8840866"/>
                  <a:gd name="connsiteY55" fmla="*/ 1492250 h 5264273"/>
                  <a:gd name="connsiteX56" fmla="*/ 6291339 w 8840866"/>
                  <a:gd name="connsiteY56" fmla="*/ 1435100 h 5264273"/>
                  <a:gd name="connsiteX57" fmla="*/ 6265939 w 8840866"/>
                  <a:gd name="connsiteY57" fmla="*/ 1384300 h 5264273"/>
                  <a:gd name="connsiteX58" fmla="*/ 6145289 w 8840866"/>
                  <a:gd name="connsiteY58" fmla="*/ 1301750 h 5264273"/>
                  <a:gd name="connsiteX59" fmla="*/ 5980189 w 8840866"/>
                  <a:gd name="connsiteY59" fmla="*/ 1219200 h 5264273"/>
                  <a:gd name="connsiteX60" fmla="*/ 5846839 w 8840866"/>
                  <a:gd name="connsiteY60" fmla="*/ 1117600 h 5264273"/>
                  <a:gd name="connsiteX61" fmla="*/ 5637289 w 8840866"/>
                  <a:gd name="connsiteY61" fmla="*/ 1054100 h 5264273"/>
                  <a:gd name="connsiteX62" fmla="*/ 5580139 w 8840866"/>
                  <a:gd name="connsiteY62" fmla="*/ 952500 h 5264273"/>
                  <a:gd name="connsiteX63" fmla="*/ 5516639 w 8840866"/>
                  <a:gd name="connsiteY63" fmla="*/ 831850 h 5264273"/>
                  <a:gd name="connsiteX64" fmla="*/ 5522989 w 8840866"/>
                  <a:gd name="connsiteY64" fmla="*/ 730250 h 5264273"/>
                  <a:gd name="connsiteX65" fmla="*/ 5491239 w 8840866"/>
                  <a:gd name="connsiteY65" fmla="*/ 666750 h 5264273"/>
                  <a:gd name="connsiteX66" fmla="*/ 5404722 w 8840866"/>
                  <a:gd name="connsiteY66" fmla="*/ 679449 h 5264273"/>
                  <a:gd name="connsiteX67" fmla="*/ 5264229 w 8840866"/>
                  <a:gd name="connsiteY67" fmla="*/ 741362 h 5264273"/>
                  <a:gd name="connsiteX68" fmla="*/ 5091189 w 8840866"/>
                  <a:gd name="connsiteY68" fmla="*/ 787400 h 5264273"/>
                  <a:gd name="connsiteX69" fmla="*/ 4929264 w 8840866"/>
                  <a:gd name="connsiteY69" fmla="*/ 840581 h 5264273"/>
                  <a:gd name="connsiteX70" fmla="*/ 4802266 w 8840866"/>
                  <a:gd name="connsiteY70" fmla="*/ 843755 h 5264273"/>
                  <a:gd name="connsiteX71" fmla="*/ 4703046 w 8840866"/>
                  <a:gd name="connsiteY71" fmla="*/ 825500 h 5264273"/>
                  <a:gd name="connsiteX72" fmla="*/ 4635579 w 8840866"/>
                  <a:gd name="connsiteY72" fmla="*/ 808037 h 5264273"/>
                  <a:gd name="connsiteX73" fmla="*/ 4447460 w 8840866"/>
                  <a:gd name="connsiteY73" fmla="*/ 803274 h 5264273"/>
                  <a:gd name="connsiteX74" fmla="*/ 4298232 w 8840866"/>
                  <a:gd name="connsiteY74" fmla="*/ 783431 h 5264273"/>
                  <a:gd name="connsiteX75" fmla="*/ 4145039 w 8840866"/>
                  <a:gd name="connsiteY75" fmla="*/ 736600 h 5264273"/>
                  <a:gd name="connsiteX76" fmla="*/ 3986289 w 8840866"/>
                  <a:gd name="connsiteY76" fmla="*/ 742950 h 5264273"/>
                  <a:gd name="connsiteX77" fmla="*/ 3656089 w 8840866"/>
                  <a:gd name="connsiteY77" fmla="*/ 780256 h 5264273"/>
                  <a:gd name="connsiteX78" fmla="*/ 3590210 w 8840866"/>
                  <a:gd name="connsiteY78" fmla="*/ 786605 h 5264273"/>
                  <a:gd name="connsiteX79" fmla="*/ 3529089 w 8840866"/>
                  <a:gd name="connsiteY79" fmla="*/ 768350 h 5264273"/>
                  <a:gd name="connsiteX80" fmla="*/ 3529089 w 8840866"/>
                  <a:gd name="connsiteY80" fmla="*/ 768350 h 5264273"/>
                  <a:gd name="connsiteX81" fmla="*/ 3478291 w 8840866"/>
                  <a:gd name="connsiteY81" fmla="*/ 758030 h 5264273"/>
                  <a:gd name="connsiteX82" fmla="*/ 3363989 w 8840866"/>
                  <a:gd name="connsiteY82" fmla="*/ 819150 h 5264273"/>
                  <a:gd name="connsiteX83" fmla="*/ 3363989 w 8840866"/>
                  <a:gd name="connsiteY83" fmla="*/ 819150 h 5264273"/>
                  <a:gd name="connsiteX84" fmla="*/ 3281439 w 8840866"/>
                  <a:gd name="connsiteY84" fmla="*/ 855662 h 5264273"/>
                  <a:gd name="connsiteX85" fmla="*/ 3065539 w 8840866"/>
                  <a:gd name="connsiteY85" fmla="*/ 819150 h 5264273"/>
                  <a:gd name="connsiteX86" fmla="*/ 2909172 w 8840866"/>
                  <a:gd name="connsiteY86" fmla="*/ 777080 h 5264273"/>
                  <a:gd name="connsiteX87" fmla="*/ 2801221 w 8840866"/>
                  <a:gd name="connsiteY87" fmla="*/ 754063 h 5264273"/>
                  <a:gd name="connsiteX88" fmla="*/ 2710733 w 8840866"/>
                  <a:gd name="connsiteY88" fmla="*/ 707231 h 5264273"/>
                  <a:gd name="connsiteX89" fmla="*/ 2584526 w 8840866"/>
                  <a:gd name="connsiteY89" fmla="*/ 539750 h 5264273"/>
                  <a:gd name="connsiteX90" fmla="*/ 2526583 w 8840866"/>
                  <a:gd name="connsiteY90" fmla="*/ 450851 h 5264273"/>
                  <a:gd name="connsiteX91" fmla="*/ 2392439 w 8840866"/>
                  <a:gd name="connsiteY91" fmla="*/ 387350 h 5264273"/>
                  <a:gd name="connsiteX92" fmla="*/ 2309889 w 8840866"/>
                  <a:gd name="connsiteY92" fmla="*/ 330200 h 5264273"/>
                  <a:gd name="connsiteX93" fmla="*/ 2120977 w 8840866"/>
                  <a:gd name="connsiteY93" fmla="*/ 269875 h 5264273"/>
                  <a:gd name="connsiteX94" fmla="*/ 2040013 w 8840866"/>
                  <a:gd name="connsiteY94" fmla="*/ 223838 h 5264273"/>
                  <a:gd name="connsiteX95" fmla="*/ 1954289 w 8840866"/>
                  <a:gd name="connsiteY95" fmla="*/ 95250 h 5264273"/>
                  <a:gd name="connsiteX96" fmla="*/ 1770139 w 8840866"/>
                  <a:gd name="connsiteY96" fmla="*/ 0 h 5264273"/>
                  <a:gd name="connsiteX0" fmla="*/ 1770139 w 8840866"/>
                  <a:gd name="connsiteY0" fmla="*/ 0 h 5264273"/>
                  <a:gd name="connsiteX1" fmla="*/ 1747122 w 8840866"/>
                  <a:gd name="connsiteY1" fmla="*/ 46037 h 5264273"/>
                  <a:gd name="connsiteX2" fmla="*/ 1648695 w 8840866"/>
                  <a:gd name="connsiteY2" fmla="*/ 58738 h 5264273"/>
                  <a:gd name="connsiteX3" fmla="*/ 1503439 w 8840866"/>
                  <a:gd name="connsiteY3" fmla="*/ 76200 h 5264273"/>
                  <a:gd name="connsiteX4" fmla="*/ 1401839 w 8840866"/>
                  <a:gd name="connsiteY4" fmla="*/ 101600 h 5264273"/>
                  <a:gd name="connsiteX5" fmla="*/ 1192289 w 8840866"/>
                  <a:gd name="connsiteY5" fmla="*/ 165100 h 5264273"/>
                  <a:gd name="connsiteX6" fmla="*/ 843039 w 8840866"/>
                  <a:gd name="connsiteY6" fmla="*/ 361950 h 5264273"/>
                  <a:gd name="connsiteX7" fmla="*/ 696989 w 8840866"/>
                  <a:gd name="connsiteY7" fmla="*/ 419100 h 5264273"/>
                  <a:gd name="connsiteX8" fmla="*/ 544589 w 8840866"/>
                  <a:gd name="connsiteY8" fmla="*/ 482600 h 5264273"/>
                  <a:gd name="connsiteX9" fmla="*/ 487439 w 8840866"/>
                  <a:gd name="connsiteY9" fmla="*/ 520700 h 5264273"/>
                  <a:gd name="connsiteX10" fmla="*/ 493789 w 8840866"/>
                  <a:gd name="connsiteY10" fmla="*/ 577850 h 5264273"/>
                  <a:gd name="connsiteX11" fmla="*/ 296939 w 8840866"/>
                  <a:gd name="connsiteY11" fmla="*/ 712788 h 5264273"/>
                  <a:gd name="connsiteX12" fmla="*/ 163591 w 8840866"/>
                  <a:gd name="connsiteY12" fmla="*/ 812800 h 5264273"/>
                  <a:gd name="connsiteX13" fmla="*/ 73101 w 8840866"/>
                  <a:gd name="connsiteY13" fmla="*/ 928688 h 5264273"/>
                  <a:gd name="connsiteX14" fmla="*/ 1666 w 8840866"/>
                  <a:gd name="connsiteY14" fmla="*/ 1017587 h 5264273"/>
                  <a:gd name="connsiteX15" fmla="*/ 133358 w 8840866"/>
                  <a:gd name="connsiteY15" fmla="*/ 1407607 h 5264273"/>
                  <a:gd name="connsiteX16" fmla="*/ 255664 w 8840866"/>
                  <a:gd name="connsiteY16" fmla="*/ 1473200 h 5264273"/>
                  <a:gd name="connsiteX17" fmla="*/ 492201 w 8840866"/>
                  <a:gd name="connsiteY17" fmla="*/ 1639887 h 5264273"/>
                  <a:gd name="connsiteX18" fmla="*/ 652539 w 8840866"/>
                  <a:gd name="connsiteY18" fmla="*/ 1847850 h 5264273"/>
                  <a:gd name="connsiteX19" fmla="*/ 825577 w 8840866"/>
                  <a:gd name="connsiteY19" fmla="*/ 1933575 h 5264273"/>
                  <a:gd name="connsiteX20" fmla="*/ 971627 w 8840866"/>
                  <a:gd name="connsiteY20" fmla="*/ 2006600 h 5264273"/>
                  <a:gd name="connsiteX21" fmla="*/ 1124026 w 8840866"/>
                  <a:gd name="connsiteY21" fmla="*/ 2081212 h 5264273"/>
                  <a:gd name="connsiteX22" fmla="*/ 1306589 w 8840866"/>
                  <a:gd name="connsiteY22" fmla="*/ 2235200 h 5264273"/>
                  <a:gd name="connsiteX23" fmla="*/ 1371676 w 8840866"/>
                  <a:gd name="connsiteY23" fmla="*/ 2371725 h 5264273"/>
                  <a:gd name="connsiteX24" fmla="*/ 1446289 w 8840866"/>
                  <a:gd name="connsiteY24" fmla="*/ 2486025 h 5264273"/>
                  <a:gd name="connsiteX25" fmla="*/ 1566939 w 8840866"/>
                  <a:gd name="connsiteY25" fmla="*/ 2827338 h 5264273"/>
                  <a:gd name="connsiteX26" fmla="*/ 1735214 w 8840866"/>
                  <a:gd name="connsiteY26" fmla="*/ 3032125 h 5264273"/>
                  <a:gd name="connsiteX27" fmla="*/ 2121203 w 8840866"/>
                  <a:gd name="connsiteY27" fmla="*/ 3439886 h 5264273"/>
                  <a:gd name="connsiteX28" fmla="*/ 2508100 w 8840866"/>
                  <a:gd name="connsiteY28" fmla="*/ 3623129 h 5264273"/>
                  <a:gd name="connsiteX29" fmla="*/ 2848732 w 8840866"/>
                  <a:gd name="connsiteY29" fmla="*/ 3856264 h 5264273"/>
                  <a:gd name="connsiteX30" fmla="*/ 3139925 w 8840866"/>
                  <a:gd name="connsiteY30" fmla="*/ 4142922 h 5264273"/>
                  <a:gd name="connsiteX31" fmla="*/ 3403905 w 8840866"/>
                  <a:gd name="connsiteY31" fmla="*/ 4402818 h 5264273"/>
                  <a:gd name="connsiteX32" fmla="*/ 3641123 w 8840866"/>
                  <a:gd name="connsiteY32" fmla="*/ 4606471 h 5264273"/>
                  <a:gd name="connsiteX33" fmla="*/ 3729116 w 8840866"/>
                  <a:gd name="connsiteY33" fmla="*/ 5260520 h 5264273"/>
                  <a:gd name="connsiteX34" fmla="*/ 6707266 w 8840866"/>
                  <a:gd name="connsiteY34" fmla="*/ 4660900 h 5264273"/>
                  <a:gd name="connsiteX35" fmla="*/ 7669291 w 8840866"/>
                  <a:gd name="connsiteY35" fmla="*/ 4194174 h 5264273"/>
                  <a:gd name="connsiteX36" fmla="*/ 8840866 w 8840866"/>
                  <a:gd name="connsiteY36" fmla="*/ 3489324 h 5264273"/>
                  <a:gd name="connsiteX37" fmla="*/ 8621791 w 8840866"/>
                  <a:gd name="connsiteY37" fmla="*/ 3289299 h 5264273"/>
                  <a:gd name="connsiteX38" fmla="*/ 8326516 w 8840866"/>
                  <a:gd name="connsiteY38" fmla="*/ 3194049 h 5264273"/>
                  <a:gd name="connsiteX39" fmla="*/ 8002666 w 8840866"/>
                  <a:gd name="connsiteY39" fmla="*/ 2974974 h 5264273"/>
                  <a:gd name="connsiteX40" fmla="*/ 7764541 w 8840866"/>
                  <a:gd name="connsiteY40" fmla="*/ 2860674 h 5264273"/>
                  <a:gd name="connsiteX41" fmla="*/ 7431166 w 8840866"/>
                  <a:gd name="connsiteY41" fmla="*/ 2689224 h 5264273"/>
                  <a:gd name="connsiteX42" fmla="*/ 7173991 w 8840866"/>
                  <a:gd name="connsiteY42" fmla="*/ 2555874 h 5264273"/>
                  <a:gd name="connsiteX43" fmla="*/ 7002541 w 8840866"/>
                  <a:gd name="connsiteY43" fmla="*/ 2508249 h 5264273"/>
                  <a:gd name="connsiteX44" fmla="*/ 6954916 w 8840866"/>
                  <a:gd name="connsiteY44" fmla="*/ 2403474 h 5264273"/>
                  <a:gd name="connsiteX45" fmla="*/ 6812039 w 8840866"/>
                  <a:gd name="connsiteY45" fmla="*/ 2254250 h 5264273"/>
                  <a:gd name="connsiteX46" fmla="*/ 6748539 w 8840866"/>
                  <a:gd name="connsiteY46" fmla="*/ 2114550 h 5264273"/>
                  <a:gd name="connsiteX47" fmla="*/ 6729489 w 8840866"/>
                  <a:gd name="connsiteY47" fmla="*/ 2032000 h 5264273"/>
                  <a:gd name="connsiteX48" fmla="*/ 6646939 w 8840866"/>
                  <a:gd name="connsiteY48" fmla="*/ 1949450 h 5264273"/>
                  <a:gd name="connsiteX49" fmla="*/ 6589789 w 8840866"/>
                  <a:gd name="connsiteY49" fmla="*/ 1854200 h 5264273"/>
                  <a:gd name="connsiteX50" fmla="*/ 6589789 w 8840866"/>
                  <a:gd name="connsiteY50" fmla="*/ 1816100 h 5264273"/>
                  <a:gd name="connsiteX51" fmla="*/ 6659639 w 8840866"/>
                  <a:gd name="connsiteY51" fmla="*/ 1771650 h 5264273"/>
                  <a:gd name="connsiteX52" fmla="*/ 6723139 w 8840866"/>
                  <a:gd name="connsiteY52" fmla="*/ 1727200 h 5264273"/>
                  <a:gd name="connsiteX53" fmla="*/ 6723139 w 8840866"/>
                  <a:gd name="connsiteY53" fmla="*/ 1676400 h 5264273"/>
                  <a:gd name="connsiteX54" fmla="*/ 6513589 w 8840866"/>
                  <a:gd name="connsiteY54" fmla="*/ 1574800 h 5264273"/>
                  <a:gd name="connsiteX55" fmla="*/ 6405639 w 8840866"/>
                  <a:gd name="connsiteY55" fmla="*/ 1492250 h 5264273"/>
                  <a:gd name="connsiteX56" fmla="*/ 6291339 w 8840866"/>
                  <a:gd name="connsiteY56" fmla="*/ 1435100 h 5264273"/>
                  <a:gd name="connsiteX57" fmla="*/ 6265939 w 8840866"/>
                  <a:gd name="connsiteY57" fmla="*/ 1384300 h 5264273"/>
                  <a:gd name="connsiteX58" fmla="*/ 6145289 w 8840866"/>
                  <a:gd name="connsiteY58" fmla="*/ 1301750 h 5264273"/>
                  <a:gd name="connsiteX59" fmla="*/ 5980189 w 8840866"/>
                  <a:gd name="connsiteY59" fmla="*/ 1219200 h 5264273"/>
                  <a:gd name="connsiteX60" fmla="*/ 5846839 w 8840866"/>
                  <a:gd name="connsiteY60" fmla="*/ 1117600 h 5264273"/>
                  <a:gd name="connsiteX61" fmla="*/ 5637289 w 8840866"/>
                  <a:gd name="connsiteY61" fmla="*/ 1054100 h 5264273"/>
                  <a:gd name="connsiteX62" fmla="*/ 5580139 w 8840866"/>
                  <a:gd name="connsiteY62" fmla="*/ 952500 h 5264273"/>
                  <a:gd name="connsiteX63" fmla="*/ 5516639 w 8840866"/>
                  <a:gd name="connsiteY63" fmla="*/ 831850 h 5264273"/>
                  <a:gd name="connsiteX64" fmla="*/ 5522989 w 8840866"/>
                  <a:gd name="connsiteY64" fmla="*/ 730250 h 5264273"/>
                  <a:gd name="connsiteX65" fmla="*/ 5491239 w 8840866"/>
                  <a:gd name="connsiteY65" fmla="*/ 666750 h 5264273"/>
                  <a:gd name="connsiteX66" fmla="*/ 5404722 w 8840866"/>
                  <a:gd name="connsiteY66" fmla="*/ 679449 h 5264273"/>
                  <a:gd name="connsiteX67" fmla="*/ 5264229 w 8840866"/>
                  <a:gd name="connsiteY67" fmla="*/ 741362 h 5264273"/>
                  <a:gd name="connsiteX68" fmla="*/ 5091189 w 8840866"/>
                  <a:gd name="connsiteY68" fmla="*/ 787400 h 5264273"/>
                  <a:gd name="connsiteX69" fmla="*/ 4929264 w 8840866"/>
                  <a:gd name="connsiteY69" fmla="*/ 840581 h 5264273"/>
                  <a:gd name="connsiteX70" fmla="*/ 4802266 w 8840866"/>
                  <a:gd name="connsiteY70" fmla="*/ 843755 h 5264273"/>
                  <a:gd name="connsiteX71" fmla="*/ 4703046 w 8840866"/>
                  <a:gd name="connsiteY71" fmla="*/ 825500 h 5264273"/>
                  <a:gd name="connsiteX72" fmla="*/ 4635579 w 8840866"/>
                  <a:gd name="connsiteY72" fmla="*/ 808037 h 5264273"/>
                  <a:gd name="connsiteX73" fmla="*/ 4447460 w 8840866"/>
                  <a:gd name="connsiteY73" fmla="*/ 803274 h 5264273"/>
                  <a:gd name="connsiteX74" fmla="*/ 4298232 w 8840866"/>
                  <a:gd name="connsiteY74" fmla="*/ 783431 h 5264273"/>
                  <a:gd name="connsiteX75" fmla="*/ 4145039 w 8840866"/>
                  <a:gd name="connsiteY75" fmla="*/ 736600 h 5264273"/>
                  <a:gd name="connsiteX76" fmla="*/ 3986289 w 8840866"/>
                  <a:gd name="connsiteY76" fmla="*/ 742950 h 5264273"/>
                  <a:gd name="connsiteX77" fmla="*/ 3656089 w 8840866"/>
                  <a:gd name="connsiteY77" fmla="*/ 780256 h 5264273"/>
                  <a:gd name="connsiteX78" fmla="*/ 3590210 w 8840866"/>
                  <a:gd name="connsiteY78" fmla="*/ 786605 h 5264273"/>
                  <a:gd name="connsiteX79" fmla="*/ 3529089 w 8840866"/>
                  <a:gd name="connsiteY79" fmla="*/ 768350 h 5264273"/>
                  <a:gd name="connsiteX80" fmla="*/ 3529089 w 8840866"/>
                  <a:gd name="connsiteY80" fmla="*/ 768350 h 5264273"/>
                  <a:gd name="connsiteX81" fmla="*/ 3478291 w 8840866"/>
                  <a:gd name="connsiteY81" fmla="*/ 758030 h 5264273"/>
                  <a:gd name="connsiteX82" fmla="*/ 3363989 w 8840866"/>
                  <a:gd name="connsiteY82" fmla="*/ 819150 h 5264273"/>
                  <a:gd name="connsiteX83" fmla="*/ 3363989 w 8840866"/>
                  <a:gd name="connsiteY83" fmla="*/ 819150 h 5264273"/>
                  <a:gd name="connsiteX84" fmla="*/ 3281439 w 8840866"/>
                  <a:gd name="connsiteY84" fmla="*/ 855662 h 5264273"/>
                  <a:gd name="connsiteX85" fmla="*/ 3065539 w 8840866"/>
                  <a:gd name="connsiteY85" fmla="*/ 819150 h 5264273"/>
                  <a:gd name="connsiteX86" fmla="*/ 2909172 w 8840866"/>
                  <a:gd name="connsiteY86" fmla="*/ 777080 h 5264273"/>
                  <a:gd name="connsiteX87" fmla="*/ 2801221 w 8840866"/>
                  <a:gd name="connsiteY87" fmla="*/ 754063 h 5264273"/>
                  <a:gd name="connsiteX88" fmla="*/ 2710733 w 8840866"/>
                  <a:gd name="connsiteY88" fmla="*/ 707231 h 5264273"/>
                  <a:gd name="connsiteX89" fmla="*/ 2584526 w 8840866"/>
                  <a:gd name="connsiteY89" fmla="*/ 539750 h 5264273"/>
                  <a:gd name="connsiteX90" fmla="*/ 2526583 w 8840866"/>
                  <a:gd name="connsiteY90" fmla="*/ 450851 h 5264273"/>
                  <a:gd name="connsiteX91" fmla="*/ 2392439 w 8840866"/>
                  <a:gd name="connsiteY91" fmla="*/ 387350 h 5264273"/>
                  <a:gd name="connsiteX92" fmla="*/ 2309889 w 8840866"/>
                  <a:gd name="connsiteY92" fmla="*/ 330200 h 5264273"/>
                  <a:gd name="connsiteX93" fmla="*/ 2120977 w 8840866"/>
                  <a:gd name="connsiteY93" fmla="*/ 269875 h 5264273"/>
                  <a:gd name="connsiteX94" fmla="*/ 2040013 w 8840866"/>
                  <a:gd name="connsiteY94" fmla="*/ 223838 h 5264273"/>
                  <a:gd name="connsiteX95" fmla="*/ 1954289 w 8840866"/>
                  <a:gd name="connsiteY95" fmla="*/ 95250 h 5264273"/>
                  <a:gd name="connsiteX96" fmla="*/ 1770139 w 8840866"/>
                  <a:gd name="connsiteY96" fmla="*/ 0 h 5264273"/>
                  <a:gd name="connsiteX0" fmla="*/ 1770139 w 8840866"/>
                  <a:gd name="connsiteY0" fmla="*/ 0 h 5264273"/>
                  <a:gd name="connsiteX1" fmla="*/ 1747122 w 8840866"/>
                  <a:gd name="connsiteY1" fmla="*/ 46037 h 5264273"/>
                  <a:gd name="connsiteX2" fmla="*/ 1648695 w 8840866"/>
                  <a:gd name="connsiteY2" fmla="*/ 58738 h 5264273"/>
                  <a:gd name="connsiteX3" fmla="*/ 1503439 w 8840866"/>
                  <a:gd name="connsiteY3" fmla="*/ 76200 h 5264273"/>
                  <a:gd name="connsiteX4" fmla="*/ 1401839 w 8840866"/>
                  <a:gd name="connsiteY4" fmla="*/ 101600 h 5264273"/>
                  <a:gd name="connsiteX5" fmla="*/ 1192289 w 8840866"/>
                  <a:gd name="connsiteY5" fmla="*/ 165100 h 5264273"/>
                  <a:gd name="connsiteX6" fmla="*/ 843039 w 8840866"/>
                  <a:gd name="connsiteY6" fmla="*/ 361950 h 5264273"/>
                  <a:gd name="connsiteX7" fmla="*/ 696989 w 8840866"/>
                  <a:gd name="connsiteY7" fmla="*/ 419100 h 5264273"/>
                  <a:gd name="connsiteX8" fmla="*/ 544589 w 8840866"/>
                  <a:gd name="connsiteY8" fmla="*/ 482600 h 5264273"/>
                  <a:gd name="connsiteX9" fmla="*/ 596976 w 8840866"/>
                  <a:gd name="connsiteY9" fmla="*/ 573087 h 5264273"/>
                  <a:gd name="connsiteX10" fmla="*/ 493789 w 8840866"/>
                  <a:gd name="connsiteY10" fmla="*/ 577850 h 5264273"/>
                  <a:gd name="connsiteX11" fmla="*/ 296939 w 8840866"/>
                  <a:gd name="connsiteY11" fmla="*/ 712788 h 5264273"/>
                  <a:gd name="connsiteX12" fmla="*/ 163591 w 8840866"/>
                  <a:gd name="connsiteY12" fmla="*/ 812800 h 5264273"/>
                  <a:gd name="connsiteX13" fmla="*/ 73101 w 8840866"/>
                  <a:gd name="connsiteY13" fmla="*/ 928688 h 5264273"/>
                  <a:gd name="connsiteX14" fmla="*/ 1666 w 8840866"/>
                  <a:gd name="connsiteY14" fmla="*/ 1017587 h 5264273"/>
                  <a:gd name="connsiteX15" fmla="*/ 133358 w 8840866"/>
                  <a:gd name="connsiteY15" fmla="*/ 1407607 h 5264273"/>
                  <a:gd name="connsiteX16" fmla="*/ 255664 w 8840866"/>
                  <a:gd name="connsiteY16" fmla="*/ 1473200 h 5264273"/>
                  <a:gd name="connsiteX17" fmla="*/ 492201 w 8840866"/>
                  <a:gd name="connsiteY17" fmla="*/ 1639887 h 5264273"/>
                  <a:gd name="connsiteX18" fmla="*/ 652539 w 8840866"/>
                  <a:gd name="connsiteY18" fmla="*/ 1847850 h 5264273"/>
                  <a:gd name="connsiteX19" fmla="*/ 825577 w 8840866"/>
                  <a:gd name="connsiteY19" fmla="*/ 1933575 h 5264273"/>
                  <a:gd name="connsiteX20" fmla="*/ 971627 w 8840866"/>
                  <a:gd name="connsiteY20" fmla="*/ 2006600 h 5264273"/>
                  <a:gd name="connsiteX21" fmla="*/ 1124026 w 8840866"/>
                  <a:gd name="connsiteY21" fmla="*/ 2081212 h 5264273"/>
                  <a:gd name="connsiteX22" fmla="*/ 1306589 w 8840866"/>
                  <a:gd name="connsiteY22" fmla="*/ 2235200 h 5264273"/>
                  <a:gd name="connsiteX23" fmla="*/ 1371676 w 8840866"/>
                  <a:gd name="connsiteY23" fmla="*/ 2371725 h 5264273"/>
                  <a:gd name="connsiteX24" fmla="*/ 1446289 w 8840866"/>
                  <a:gd name="connsiteY24" fmla="*/ 2486025 h 5264273"/>
                  <a:gd name="connsiteX25" fmla="*/ 1566939 w 8840866"/>
                  <a:gd name="connsiteY25" fmla="*/ 2827338 h 5264273"/>
                  <a:gd name="connsiteX26" fmla="*/ 1735214 w 8840866"/>
                  <a:gd name="connsiteY26" fmla="*/ 3032125 h 5264273"/>
                  <a:gd name="connsiteX27" fmla="*/ 2121203 w 8840866"/>
                  <a:gd name="connsiteY27" fmla="*/ 3439886 h 5264273"/>
                  <a:gd name="connsiteX28" fmla="*/ 2508100 w 8840866"/>
                  <a:gd name="connsiteY28" fmla="*/ 3623129 h 5264273"/>
                  <a:gd name="connsiteX29" fmla="*/ 2848732 w 8840866"/>
                  <a:gd name="connsiteY29" fmla="*/ 3856264 h 5264273"/>
                  <a:gd name="connsiteX30" fmla="*/ 3139925 w 8840866"/>
                  <a:gd name="connsiteY30" fmla="*/ 4142922 h 5264273"/>
                  <a:gd name="connsiteX31" fmla="*/ 3403905 w 8840866"/>
                  <a:gd name="connsiteY31" fmla="*/ 4402818 h 5264273"/>
                  <a:gd name="connsiteX32" fmla="*/ 3641123 w 8840866"/>
                  <a:gd name="connsiteY32" fmla="*/ 4606471 h 5264273"/>
                  <a:gd name="connsiteX33" fmla="*/ 3729116 w 8840866"/>
                  <a:gd name="connsiteY33" fmla="*/ 5260520 h 5264273"/>
                  <a:gd name="connsiteX34" fmla="*/ 6707266 w 8840866"/>
                  <a:gd name="connsiteY34" fmla="*/ 4660900 h 5264273"/>
                  <a:gd name="connsiteX35" fmla="*/ 7669291 w 8840866"/>
                  <a:gd name="connsiteY35" fmla="*/ 4194174 h 5264273"/>
                  <a:gd name="connsiteX36" fmla="*/ 8840866 w 8840866"/>
                  <a:gd name="connsiteY36" fmla="*/ 3489324 h 5264273"/>
                  <a:gd name="connsiteX37" fmla="*/ 8621791 w 8840866"/>
                  <a:gd name="connsiteY37" fmla="*/ 3289299 h 5264273"/>
                  <a:gd name="connsiteX38" fmla="*/ 8326516 w 8840866"/>
                  <a:gd name="connsiteY38" fmla="*/ 3194049 h 5264273"/>
                  <a:gd name="connsiteX39" fmla="*/ 8002666 w 8840866"/>
                  <a:gd name="connsiteY39" fmla="*/ 2974974 h 5264273"/>
                  <a:gd name="connsiteX40" fmla="*/ 7764541 w 8840866"/>
                  <a:gd name="connsiteY40" fmla="*/ 2860674 h 5264273"/>
                  <a:gd name="connsiteX41" fmla="*/ 7431166 w 8840866"/>
                  <a:gd name="connsiteY41" fmla="*/ 2689224 h 5264273"/>
                  <a:gd name="connsiteX42" fmla="*/ 7173991 w 8840866"/>
                  <a:gd name="connsiteY42" fmla="*/ 2555874 h 5264273"/>
                  <a:gd name="connsiteX43" fmla="*/ 7002541 w 8840866"/>
                  <a:gd name="connsiteY43" fmla="*/ 2508249 h 5264273"/>
                  <a:gd name="connsiteX44" fmla="*/ 6954916 w 8840866"/>
                  <a:gd name="connsiteY44" fmla="*/ 2403474 h 5264273"/>
                  <a:gd name="connsiteX45" fmla="*/ 6812039 w 8840866"/>
                  <a:gd name="connsiteY45" fmla="*/ 2254250 h 5264273"/>
                  <a:gd name="connsiteX46" fmla="*/ 6748539 w 8840866"/>
                  <a:gd name="connsiteY46" fmla="*/ 2114550 h 5264273"/>
                  <a:gd name="connsiteX47" fmla="*/ 6729489 w 8840866"/>
                  <a:gd name="connsiteY47" fmla="*/ 2032000 h 5264273"/>
                  <a:gd name="connsiteX48" fmla="*/ 6646939 w 8840866"/>
                  <a:gd name="connsiteY48" fmla="*/ 1949450 h 5264273"/>
                  <a:gd name="connsiteX49" fmla="*/ 6589789 w 8840866"/>
                  <a:gd name="connsiteY49" fmla="*/ 1854200 h 5264273"/>
                  <a:gd name="connsiteX50" fmla="*/ 6589789 w 8840866"/>
                  <a:gd name="connsiteY50" fmla="*/ 1816100 h 5264273"/>
                  <a:gd name="connsiteX51" fmla="*/ 6659639 w 8840866"/>
                  <a:gd name="connsiteY51" fmla="*/ 1771650 h 5264273"/>
                  <a:gd name="connsiteX52" fmla="*/ 6723139 w 8840866"/>
                  <a:gd name="connsiteY52" fmla="*/ 1727200 h 5264273"/>
                  <a:gd name="connsiteX53" fmla="*/ 6723139 w 8840866"/>
                  <a:gd name="connsiteY53" fmla="*/ 1676400 h 5264273"/>
                  <a:gd name="connsiteX54" fmla="*/ 6513589 w 8840866"/>
                  <a:gd name="connsiteY54" fmla="*/ 1574800 h 5264273"/>
                  <a:gd name="connsiteX55" fmla="*/ 6405639 w 8840866"/>
                  <a:gd name="connsiteY55" fmla="*/ 1492250 h 5264273"/>
                  <a:gd name="connsiteX56" fmla="*/ 6291339 w 8840866"/>
                  <a:gd name="connsiteY56" fmla="*/ 1435100 h 5264273"/>
                  <a:gd name="connsiteX57" fmla="*/ 6265939 w 8840866"/>
                  <a:gd name="connsiteY57" fmla="*/ 1384300 h 5264273"/>
                  <a:gd name="connsiteX58" fmla="*/ 6145289 w 8840866"/>
                  <a:gd name="connsiteY58" fmla="*/ 1301750 h 5264273"/>
                  <a:gd name="connsiteX59" fmla="*/ 5980189 w 8840866"/>
                  <a:gd name="connsiteY59" fmla="*/ 1219200 h 5264273"/>
                  <a:gd name="connsiteX60" fmla="*/ 5846839 w 8840866"/>
                  <a:gd name="connsiteY60" fmla="*/ 1117600 h 5264273"/>
                  <a:gd name="connsiteX61" fmla="*/ 5637289 w 8840866"/>
                  <a:gd name="connsiteY61" fmla="*/ 1054100 h 5264273"/>
                  <a:gd name="connsiteX62" fmla="*/ 5580139 w 8840866"/>
                  <a:gd name="connsiteY62" fmla="*/ 952500 h 5264273"/>
                  <a:gd name="connsiteX63" fmla="*/ 5516639 w 8840866"/>
                  <a:gd name="connsiteY63" fmla="*/ 831850 h 5264273"/>
                  <a:gd name="connsiteX64" fmla="*/ 5522989 w 8840866"/>
                  <a:gd name="connsiteY64" fmla="*/ 730250 h 5264273"/>
                  <a:gd name="connsiteX65" fmla="*/ 5491239 w 8840866"/>
                  <a:gd name="connsiteY65" fmla="*/ 666750 h 5264273"/>
                  <a:gd name="connsiteX66" fmla="*/ 5404722 w 8840866"/>
                  <a:gd name="connsiteY66" fmla="*/ 679449 h 5264273"/>
                  <a:gd name="connsiteX67" fmla="*/ 5264229 w 8840866"/>
                  <a:gd name="connsiteY67" fmla="*/ 741362 h 5264273"/>
                  <a:gd name="connsiteX68" fmla="*/ 5091189 w 8840866"/>
                  <a:gd name="connsiteY68" fmla="*/ 787400 h 5264273"/>
                  <a:gd name="connsiteX69" fmla="*/ 4929264 w 8840866"/>
                  <a:gd name="connsiteY69" fmla="*/ 840581 h 5264273"/>
                  <a:gd name="connsiteX70" fmla="*/ 4802266 w 8840866"/>
                  <a:gd name="connsiteY70" fmla="*/ 843755 h 5264273"/>
                  <a:gd name="connsiteX71" fmla="*/ 4703046 w 8840866"/>
                  <a:gd name="connsiteY71" fmla="*/ 825500 h 5264273"/>
                  <a:gd name="connsiteX72" fmla="*/ 4635579 w 8840866"/>
                  <a:gd name="connsiteY72" fmla="*/ 808037 h 5264273"/>
                  <a:gd name="connsiteX73" fmla="*/ 4447460 w 8840866"/>
                  <a:gd name="connsiteY73" fmla="*/ 803274 h 5264273"/>
                  <a:gd name="connsiteX74" fmla="*/ 4298232 w 8840866"/>
                  <a:gd name="connsiteY74" fmla="*/ 783431 h 5264273"/>
                  <a:gd name="connsiteX75" fmla="*/ 4145039 w 8840866"/>
                  <a:gd name="connsiteY75" fmla="*/ 736600 h 5264273"/>
                  <a:gd name="connsiteX76" fmla="*/ 3986289 w 8840866"/>
                  <a:gd name="connsiteY76" fmla="*/ 742950 h 5264273"/>
                  <a:gd name="connsiteX77" fmla="*/ 3656089 w 8840866"/>
                  <a:gd name="connsiteY77" fmla="*/ 780256 h 5264273"/>
                  <a:gd name="connsiteX78" fmla="*/ 3590210 w 8840866"/>
                  <a:gd name="connsiteY78" fmla="*/ 786605 h 5264273"/>
                  <a:gd name="connsiteX79" fmla="*/ 3529089 w 8840866"/>
                  <a:gd name="connsiteY79" fmla="*/ 768350 h 5264273"/>
                  <a:gd name="connsiteX80" fmla="*/ 3529089 w 8840866"/>
                  <a:gd name="connsiteY80" fmla="*/ 768350 h 5264273"/>
                  <a:gd name="connsiteX81" fmla="*/ 3478291 w 8840866"/>
                  <a:gd name="connsiteY81" fmla="*/ 758030 h 5264273"/>
                  <a:gd name="connsiteX82" fmla="*/ 3363989 w 8840866"/>
                  <a:gd name="connsiteY82" fmla="*/ 819150 h 5264273"/>
                  <a:gd name="connsiteX83" fmla="*/ 3363989 w 8840866"/>
                  <a:gd name="connsiteY83" fmla="*/ 819150 h 5264273"/>
                  <a:gd name="connsiteX84" fmla="*/ 3281439 w 8840866"/>
                  <a:gd name="connsiteY84" fmla="*/ 855662 h 5264273"/>
                  <a:gd name="connsiteX85" fmla="*/ 3065539 w 8840866"/>
                  <a:gd name="connsiteY85" fmla="*/ 819150 h 5264273"/>
                  <a:gd name="connsiteX86" fmla="*/ 2909172 w 8840866"/>
                  <a:gd name="connsiteY86" fmla="*/ 777080 h 5264273"/>
                  <a:gd name="connsiteX87" fmla="*/ 2801221 w 8840866"/>
                  <a:gd name="connsiteY87" fmla="*/ 754063 h 5264273"/>
                  <a:gd name="connsiteX88" fmla="*/ 2710733 w 8840866"/>
                  <a:gd name="connsiteY88" fmla="*/ 707231 h 5264273"/>
                  <a:gd name="connsiteX89" fmla="*/ 2584526 w 8840866"/>
                  <a:gd name="connsiteY89" fmla="*/ 539750 h 5264273"/>
                  <a:gd name="connsiteX90" fmla="*/ 2526583 w 8840866"/>
                  <a:gd name="connsiteY90" fmla="*/ 450851 h 5264273"/>
                  <a:gd name="connsiteX91" fmla="*/ 2392439 w 8840866"/>
                  <a:gd name="connsiteY91" fmla="*/ 387350 h 5264273"/>
                  <a:gd name="connsiteX92" fmla="*/ 2309889 w 8840866"/>
                  <a:gd name="connsiteY92" fmla="*/ 330200 h 5264273"/>
                  <a:gd name="connsiteX93" fmla="*/ 2120977 w 8840866"/>
                  <a:gd name="connsiteY93" fmla="*/ 269875 h 5264273"/>
                  <a:gd name="connsiteX94" fmla="*/ 2040013 w 8840866"/>
                  <a:gd name="connsiteY94" fmla="*/ 223838 h 5264273"/>
                  <a:gd name="connsiteX95" fmla="*/ 1954289 w 8840866"/>
                  <a:gd name="connsiteY95" fmla="*/ 95250 h 5264273"/>
                  <a:gd name="connsiteX96" fmla="*/ 1770139 w 8840866"/>
                  <a:gd name="connsiteY96" fmla="*/ 0 h 5264273"/>
                  <a:gd name="connsiteX0" fmla="*/ 1770139 w 8840866"/>
                  <a:gd name="connsiteY0" fmla="*/ 0 h 5264273"/>
                  <a:gd name="connsiteX1" fmla="*/ 1747122 w 8840866"/>
                  <a:gd name="connsiteY1" fmla="*/ 46037 h 5264273"/>
                  <a:gd name="connsiteX2" fmla="*/ 1648695 w 8840866"/>
                  <a:gd name="connsiteY2" fmla="*/ 58738 h 5264273"/>
                  <a:gd name="connsiteX3" fmla="*/ 1503439 w 8840866"/>
                  <a:gd name="connsiteY3" fmla="*/ 76200 h 5264273"/>
                  <a:gd name="connsiteX4" fmla="*/ 1401839 w 8840866"/>
                  <a:gd name="connsiteY4" fmla="*/ 101600 h 5264273"/>
                  <a:gd name="connsiteX5" fmla="*/ 1192289 w 8840866"/>
                  <a:gd name="connsiteY5" fmla="*/ 165100 h 5264273"/>
                  <a:gd name="connsiteX6" fmla="*/ 843039 w 8840866"/>
                  <a:gd name="connsiteY6" fmla="*/ 361950 h 5264273"/>
                  <a:gd name="connsiteX7" fmla="*/ 696989 w 8840866"/>
                  <a:gd name="connsiteY7" fmla="*/ 419100 h 5264273"/>
                  <a:gd name="connsiteX8" fmla="*/ 692227 w 8840866"/>
                  <a:gd name="connsiteY8" fmla="*/ 501650 h 5264273"/>
                  <a:gd name="connsiteX9" fmla="*/ 596976 w 8840866"/>
                  <a:gd name="connsiteY9" fmla="*/ 573087 h 5264273"/>
                  <a:gd name="connsiteX10" fmla="*/ 493789 w 8840866"/>
                  <a:gd name="connsiteY10" fmla="*/ 577850 h 5264273"/>
                  <a:gd name="connsiteX11" fmla="*/ 296939 w 8840866"/>
                  <a:gd name="connsiteY11" fmla="*/ 712788 h 5264273"/>
                  <a:gd name="connsiteX12" fmla="*/ 163591 w 8840866"/>
                  <a:gd name="connsiteY12" fmla="*/ 812800 h 5264273"/>
                  <a:gd name="connsiteX13" fmla="*/ 73101 w 8840866"/>
                  <a:gd name="connsiteY13" fmla="*/ 928688 h 5264273"/>
                  <a:gd name="connsiteX14" fmla="*/ 1666 w 8840866"/>
                  <a:gd name="connsiteY14" fmla="*/ 1017587 h 5264273"/>
                  <a:gd name="connsiteX15" fmla="*/ 133358 w 8840866"/>
                  <a:gd name="connsiteY15" fmla="*/ 1407607 h 5264273"/>
                  <a:gd name="connsiteX16" fmla="*/ 255664 w 8840866"/>
                  <a:gd name="connsiteY16" fmla="*/ 1473200 h 5264273"/>
                  <a:gd name="connsiteX17" fmla="*/ 492201 w 8840866"/>
                  <a:gd name="connsiteY17" fmla="*/ 1639887 h 5264273"/>
                  <a:gd name="connsiteX18" fmla="*/ 652539 w 8840866"/>
                  <a:gd name="connsiteY18" fmla="*/ 1847850 h 5264273"/>
                  <a:gd name="connsiteX19" fmla="*/ 825577 w 8840866"/>
                  <a:gd name="connsiteY19" fmla="*/ 1933575 h 5264273"/>
                  <a:gd name="connsiteX20" fmla="*/ 971627 w 8840866"/>
                  <a:gd name="connsiteY20" fmla="*/ 2006600 h 5264273"/>
                  <a:gd name="connsiteX21" fmla="*/ 1124026 w 8840866"/>
                  <a:gd name="connsiteY21" fmla="*/ 2081212 h 5264273"/>
                  <a:gd name="connsiteX22" fmla="*/ 1306589 w 8840866"/>
                  <a:gd name="connsiteY22" fmla="*/ 2235200 h 5264273"/>
                  <a:gd name="connsiteX23" fmla="*/ 1371676 w 8840866"/>
                  <a:gd name="connsiteY23" fmla="*/ 2371725 h 5264273"/>
                  <a:gd name="connsiteX24" fmla="*/ 1446289 w 8840866"/>
                  <a:gd name="connsiteY24" fmla="*/ 2486025 h 5264273"/>
                  <a:gd name="connsiteX25" fmla="*/ 1566939 w 8840866"/>
                  <a:gd name="connsiteY25" fmla="*/ 2827338 h 5264273"/>
                  <a:gd name="connsiteX26" fmla="*/ 1735214 w 8840866"/>
                  <a:gd name="connsiteY26" fmla="*/ 3032125 h 5264273"/>
                  <a:gd name="connsiteX27" fmla="*/ 2121203 w 8840866"/>
                  <a:gd name="connsiteY27" fmla="*/ 3439886 h 5264273"/>
                  <a:gd name="connsiteX28" fmla="*/ 2508100 w 8840866"/>
                  <a:gd name="connsiteY28" fmla="*/ 3623129 h 5264273"/>
                  <a:gd name="connsiteX29" fmla="*/ 2848732 w 8840866"/>
                  <a:gd name="connsiteY29" fmla="*/ 3856264 h 5264273"/>
                  <a:gd name="connsiteX30" fmla="*/ 3139925 w 8840866"/>
                  <a:gd name="connsiteY30" fmla="*/ 4142922 h 5264273"/>
                  <a:gd name="connsiteX31" fmla="*/ 3403905 w 8840866"/>
                  <a:gd name="connsiteY31" fmla="*/ 4402818 h 5264273"/>
                  <a:gd name="connsiteX32" fmla="*/ 3641123 w 8840866"/>
                  <a:gd name="connsiteY32" fmla="*/ 4606471 h 5264273"/>
                  <a:gd name="connsiteX33" fmla="*/ 3729116 w 8840866"/>
                  <a:gd name="connsiteY33" fmla="*/ 5260520 h 5264273"/>
                  <a:gd name="connsiteX34" fmla="*/ 6707266 w 8840866"/>
                  <a:gd name="connsiteY34" fmla="*/ 4660900 h 5264273"/>
                  <a:gd name="connsiteX35" fmla="*/ 7669291 w 8840866"/>
                  <a:gd name="connsiteY35" fmla="*/ 4194174 h 5264273"/>
                  <a:gd name="connsiteX36" fmla="*/ 8840866 w 8840866"/>
                  <a:gd name="connsiteY36" fmla="*/ 3489324 h 5264273"/>
                  <a:gd name="connsiteX37" fmla="*/ 8621791 w 8840866"/>
                  <a:gd name="connsiteY37" fmla="*/ 3289299 h 5264273"/>
                  <a:gd name="connsiteX38" fmla="*/ 8326516 w 8840866"/>
                  <a:gd name="connsiteY38" fmla="*/ 3194049 h 5264273"/>
                  <a:gd name="connsiteX39" fmla="*/ 8002666 w 8840866"/>
                  <a:gd name="connsiteY39" fmla="*/ 2974974 h 5264273"/>
                  <a:gd name="connsiteX40" fmla="*/ 7764541 w 8840866"/>
                  <a:gd name="connsiteY40" fmla="*/ 2860674 h 5264273"/>
                  <a:gd name="connsiteX41" fmla="*/ 7431166 w 8840866"/>
                  <a:gd name="connsiteY41" fmla="*/ 2689224 h 5264273"/>
                  <a:gd name="connsiteX42" fmla="*/ 7173991 w 8840866"/>
                  <a:gd name="connsiteY42" fmla="*/ 2555874 h 5264273"/>
                  <a:gd name="connsiteX43" fmla="*/ 7002541 w 8840866"/>
                  <a:gd name="connsiteY43" fmla="*/ 2508249 h 5264273"/>
                  <a:gd name="connsiteX44" fmla="*/ 6954916 w 8840866"/>
                  <a:gd name="connsiteY44" fmla="*/ 2403474 h 5264273"/>
                  <a:gd name="connsiteX45" fmla="*/ 6812039 w 8840866"/>
                  <a:gd name="connsiteY45" fmla="*/ 2254250 h 5264273"/>
                  <a:gd name="connsiteX46" fmla="*/ 6748539 w 8840866"/>
                  <a:gd name="connsiteY46" fmla="*/ 2114550 h 5264273"/>
                  <a:gd name="connsiteX47" fmla="*/ 6729489 w 8840866"/>
                  <a:gd name="connsiteY47" fmla="*/ 2032000 h 5264273"/>
                  <a:gd name="connsiteX48" fmla="*/ 6646939 w 8840866"/>
                  <a:gd name="connsiteY48" fmla="*/ 1949450 h 5264273"/>
                  <a:gd name="connsiteX49" fmla="*/ 6589789 w 8840866"/>
                  <a:gd name="connsiteY49" fmla="*/ 1854200 h 5264273"/>
                  <a:gd name="connsiteX50" fmla="*/ 6589789 w 8840866"/>
                  <a:gd name="connsiteY50" fmla="*/ 1816100 h 5264273"/>
                  <a:gd name="connsiteX51" fmla="*/ 6659639 w 8840866"/>
                  <a:gd name="connsiteY51" fmla="*/ 1771650 h 5264273"/>
                  <a:gd name="connsiteX52" fmla="*/ 6723139 w 8840866"/>
                  <a:gd name="connsiteY52" fmla="*/ 1727200 h 5264273"/>
                  <a:gd name="connsiteX53" fmla="*/ 6723139 w 8840866"/>
                  <a:gd name="connsiteY53" fmla="*/ 1676400 h 5264273"/>
                  <a:gd name="connsiteX54" fmla="*/ 6513589 w 8840866"/>
                  <a:gd name="connsiteY54" fmla="*/ 1574800 h 5264273"/>
                  <a:gd name="connsiteX55" fmla="*/ 6405639 w 8840866"/>
                  <a:gd name="connsiteY55" fmla="*/ 1492250 h 5264273"/>
                  <a:gd name="connsiteX56" fmla="*/ 6291339 w 8840866"/>
                  <a:gd name="connsiteY56" fmla="*/ 1435100 h 5264273"/>
                  <a:gd name="connsiteX57" fmla="*/ 6265939 w 8840866"/>
                  <a:gd name="connsiteY57" fmla="*/ 1384300 h 5264273"/>
                  <a:gd name="connsiteX58" fmla="*/ 6145289 w 8840866"/>
                  <a:gd name="connsiteY58" fmla="*/ 1301750 h 5264273"/>
                  <a:gd name="connsiteX59" fmla="*/ 5980189 w 8840866"/>
                  <a:gd name="connsiteY59" fmla="*/ 1219200 h 5264273"/>
                  <a:gd name="connsiteX60" fmla="*/ 5846839 w 8840866"/>
                  <a:gd name="connsiteY60" fmla="*/ 1117600 h 5264273"/>
                  <a:gd name="connsiteX61" fmla="*/ 5637289 w 8840866"/>
                  <a:gd name="connsiteY61" fmla="*/ 1054100 h 5264273"/>
                  <a:gd name="connsiteX62" fmla="*/ 5580139 w 8840866"/>
                  <a:gd name="connsiteY62" fmla="*/ 952500 h 5264273"/>
                  <a:gd name="connsiteX63" fmla="*/ 5516639 w 8840866"/>
                  <a:gd name="connsiteY63" fmla="*/ 831850 h 5264273"/>
                  <a:gd name="connsiteX64" fmla="*/ 5522989 w 8840866"/>
                  <a:gd name="connsiteY64" fmla="*/ 730250 h 5264273"/>
                  <a:gd name="connsiteX65" fmla="*/ 5491239 w 8840866"/>
                  <a:gd name="connsiteY65" fmla="*/ 666750 h 5264273"/>
                  <a:gd name="connsiteX66" fmla="*/ 5404722 w 8840866"/>
                  <a:gd name="connsiteY66" fmla="*/ 679449 h 5264273"/>
                  <a:gd name="connsiteX67" fmla="*/ 5264229 w 8840866"/>
                  <a:gd name="connsiteY67" fmla="*/ 741362 h 5264273"/>
                  <a:gd name="connsiteX68" fmla="*/ 5091189 w 8840866"/>
                  <a:gd name="connsiteY68" fmla="*/ 787400 h 5264273"/>
                  <a:gd name="connsiteX69" fmla="*/ 4929264 w 8840866"/>
                  <a:gd name="connsiteY69" fmla="*/ 840581 h 5264273"/>
                  <a:gd name="connsiteX70" fmla="*/ 4802266 w 8840866"/>
                  <a:gd name="connsiteY70" fmla="*/ 843755 h 5264273"/>
                  <a:gd name="connsiteX71" fmla="*/ 4703046 w 8840866"/>
                  <a:gd name="connsiteY71" fmla="*/ 825500 h 5264273"/>
                  <a:gd name="connsiteX72" fmla="*/ 4635579 w 8840866"/>
                  <a:gd name="connsiteY72" fmla="*/ 808037 h 5264273"/>
                  <a:gd name="connsiteX73" fmla="*/ 4447460 w 8840866"/>
                  <a:gd name="connsiteY73" fmla="*/ 803274 h 5264273"/>
                  <a:gd name="connsiteX74" fmla="*/ 4298232 w 8840866"/>
                  <a:gd name="connsiteY74" fmla="*/ 783431 h 5264273"/>
                  <a:gd name="connsiteX75" fmla="*/ 4145039 w 8840866"/>
                  <a:gd name="connsiteY75" fmla="*/ 736600 h 5264273"/>
                  <a:gd name="connsiteX76" fmla="*/ 3986289 w 8840866"/>
                  <a:gd name="connsiteY76" fmla="*/ 742950 h 5264273"/>
                  <a:gd name="connsiteX77" fmla="*/ 3656089 w 8840866"/>
                  <a:gd name="connsiteY77" fmla="*/ 780256 h 5264273"/>
                  <a:gd name="connsiteX78" fmla="*/ 3590210 w 8840866"/>
                  <a:gd name="connsiteY78" fmla="*/ 786605 h 5264273"/>
                  <a:gd name="connsiteX79" fmla="*/ 3529089 w 8840866"/>
                  <a:gd name="connsiteY79" fmla="*/ 768350 h 5264273"/>
                  <a:gd name="connsiteX80" fmla="*/ 3529089 w 8840866"/>
                  <a:gd name="connsiteY80" fmla="*/ 768350 h 5264273"/>
                  <a:gd name="connsiteX81" fmla="*/ 3478291 w 8840866"/>
                  <a:gd name="connsiteY81" fmla="*/ 758030 h 5264273"/>
                  <a:gd name="connsiteX82" fmla="*/ 3363989 w 8840866"/>
                  <a:gd name="connsiteY82" fmla="*/ 819150 h 5264273"/>
                  <a:gd name="connsiteX83" fmla="*/ 3363989 w 8840866"/>
                  <a:gd name="connsiteY83" fmla="*/ 819150 h 5264273"/>
                  <a:gd name="connsiteX84" fmla="*/ 3281439 w 8840866"/>
                  <a:gd name="connsiteY84" fmla="*/ 855662 h 5264273"/>
                  <a:gd name="connsiteX85" fmla="*/ 3065539 w 8840866"/>
                  <a:gd name="connsiteY85" fmla="*/ 819150 h 5264273"/>
                  <a:gd name="connsiteX86" fmla="*/ 2909172 w 8840866"/>
                  <a:gd name="connsiteY86" fmla="*/ 777080 h 5264273"/>
                  <a:gd name="connsiteX87" fmla="*/ 2801221 w 8840866"/>
                  <a:gd name="connsiteY87" fmla="*/ 754063 h 5264273"/>
                  <a:gd name="connsiteX88" fmla="*/ 2710733 w 8840866"/>
                  <a:gd name="connsiteY88" fmla="*/ 707231 h 5264273"/>
                  <a:gd name="connsiteX89" fmla="*/ 2584526 w 8840866"/>
                  <a:gd name="connsiteY89" fmla="*/ 539750 h 5264273"/>
                  <a:gd name="connsiteX90" fmla="*/ 2526583 w 8840866"/>
                  <a:gd name="connsiteY90" fmla="*/ 450851 h 5264273"/>
                  <a:gd name="connsiteX91" fmla="*/ 2392439 w 8840866"/>
                  <a:gd name="connsiteY91" fmla="*/ 387350 h 5264273"/>
                  <a:gd name="connsiteX92" fmla="*/ 2309889 w 8840866"/>
                  <a:gd name="connsiteY92" fmla="*/ 330200 h 5264273"/>
                  <a:gd name="connsiteX93" fmla="*/ 2120977 w 8840866"/>
                  <a:gd name="connsiteY93" fmla="*/ 269875 h 5264273"/>
                  <a:gd name="connsiteX94" fmla="*/ 2040013 w 8840866"/>
                  <a:gd name="connsiteY94" fmla="*/ 223838 h 5264273"/>
                  <a:gd name="connsiteX95" fmla="*/ 1954289 w 8840866"/>
                  <a:gd name="connsiteY95" fmla="*/ 95250 h 5264273"/>
                  <a:gd name="connsiteX96" fmla="*/ 1770139 w 8840866"/>
                  <a:gd name="connsiteY96" fmla="*/ 0 h 5264273"/>
                  <a:gd name="connsiteX0" fmla="*/ 1770139 w 8840866"/>
                  <a:gd name="connsiteY0" fmla="*/ 0 h 5264273"/>
                  <a:gd name="connsiteX1" fmla="*/ 1747122 w 8840866"/>
                  <a:gd name="connsiteY1" fmla="*/ 46037 h 5264273"/>
                  <a:gd name="connsiteX2" fmla="*/ 1648695 w 8840866"/>
                  <a:gd name="connsiteY2" fmla="*/ 58738 h 5264273"/>
                  <a:gd name="connsiteX3" fmla="*/ 1503439 w 8840866"/>
                  <a:gd name="connsiteY3" fmla="*/ 76200 h 5264273"/>
                  <a:gd name="connsiteX4" fmla="*/ 1401839 w 8840866"/>
                  <a:gd name="connsiteY4" fmla="*/ 101600 h 5264273"/>
                  <a:gd name="connsiteX5" fmla="*/ 1192289 w 8840866"/>
                  <a:gd name="connsiteY5" fmla="*/ 165100 h 5264273"/>
                  <a:gd name="connsiteX6" fmla="*/ 843039 w 8840866"/>
                  <a:gd name="connsiteY6" fmla="*/ 361950 h 5264273"/>
                  <a:gd name="connsiteX7" fmla="*/ 696989 w 8840866"/>
                  <a:gd name="connsiteY7" fmla="*/ 419100 h 5264273"/>
                  <a:gd name="connsiteX8" fmla="*/ 692227 w 8840866"/>
                  <a:gd name="connsiteY8" fmla="*/ 501650 h 5264273"/>
                  <a:gd name="connsiteX9" fmla="*/ 582688 w 8840866"/>
                  <a:gd name="connsiteY9" fmla="*/ 554037 h 5264273"/>
                  <a:gd name="connsiteX10" fmla="*/ 493789 w 8840866"/>
                  <a:gd name="connsiteY10" fmla="*/ 577850 h 5264273"/>
                  <a:gd name="connsiteX11" fmla="*/ 296939 w 8840866"/>
                  <a:gd name="connsiteY11" fmla="*/ 712788 h 5264273"/>
                  <a:gd name="connsiteX12" fmla="*/ 163591 w 8840866"/>
                  <a:gd name="connsiteY12" fmla="*/ 812800 h 5264273"/>
                  <a:gd name="connsiteX13" fmla="*/ 73101 w 8840866"/>
                  <a:gd name="connsiteY13" fmla="*/ 928688 h 5264273"/>
                  <a:gd name="connsiteX14" fmla="*/ 1666 w 8840866"/>
                  <a:gd name="connsiteY14" fmla="*/ 1017587 h 5264273"/>
                  <a:gd name="connsiteX15" fmla="*/ 133358 w 8840866"/>
                  <a:gd name="connsiteY15" fmla="*/ 1407607 h 5264273"/>
                  <a:gd name="connsiteX16" fmla="*/ 255664 w 8840866"/>
                  <a:gd name="connsiteY16" fmla="*/ 1473200 h 5264273"/>
                  <a:gd name="connsiteX17" fmla="*/ 492201 w 8840866"/>
                  <a:gd name="connsiteY17" fmla="*/ 1639887 h 5264273"/>
                  <a:gd name="connsiteX18" fmla="*/ 652539 w 8840866"/>
                  <a:gd name="connsiteY18" fmla="*/ 1847850 h 5264273"/>
                  <a:gd name="connsiteX19" fmla="*/ 825577 w 8840866"/>
                  <a:gd name="connsiteY19" fmla="*/ 1933575 h 5264273"/>
                  <a:gd name="connsiteX20" fmla="*/ 971627 w 8840866"/>
                  <a:gd name="connsiteY20" fmla="*/ 2006600 h 5264273"/>
                  <a:gd name="connsiteX21" fmla="*/ 1124026 w 8840866"/>
                  <a:gd name="connsiteY21" fmla="*/ 2081212 h 5264273"/>
                  <a:gd name="connsiteX22" fmla="*/ 1306589 w 8840866"/>
                  <a:gd name="connsiteY22" fmla="*/ 2235200 h 5264273"/>
                  <a:gd name="connsiteX23" fmla="*/ 1371676 w 8840866"/>
                  <a:gd name="connsiteY23" fmla="*/ 2371725 h 5264273"/>
                  <a:gd name="connsiteX24" fmla="*/ 1446289 w 8840866"/>
                  <a:gd name="connsiteY24" fmla="*/ 2486025 h 5264273"/>
                  <a:gd name="connsiteX25" fmla="*/ 1566939 w 8840866"/>
                  <a:gd name="connsiteY25" fmla="*/ 2827338 h 5264273"/>
                  <a:gd name="connsiteX26" fmla="*/ 1735214 w 8840866"/>
                  <a:gd name="connsiteY26" fmla="*/ 3032125 h 5264273"/>
                  <a:gd name="connsiteX27" fmla="*/ 2121203 w 8840866"/>
                  <a:gd name="connsiteY27" fmla="*/ 3439886 h 5264273"/>
                  <a:gd name="connsiteX28" fmla="*/ 2508100 w 8840866"/>
                  <a:gd name="connsiteY28" fmla="*/ 3623129 h 5264273"/>
                  <a:gd name="connsiteX29" fmla="*/ 2848732 w 8840866"/>
                  <a:gd name="connsiteY29" fmla="*/ 3856264 h 5264273"/>
                  <a:gd name="connsiteX30" fmla="*/ 3139925 w 8840866"/>
                  <a:gd name="connsiteY30" fmla="*/ 4142922 h 5264273"/>
                  <a:gd name="connsiteX31" fmla="*/ 3403905 w 8840866"/>
                  <a:gd name="connsiteY31" fmla="*/ 4402818 h 5264273"/>
                  <a:gd name="connsiteX32" fmla="*/ 3641123 w 8840866"/>
                  <a:gd name="connsiteY32" fmla="*/ 4606471 h 5264273"/>
                  <a:gd name="connsiteX33" fmla="*/ 3729116 w 8840866"/>
                  <a:gd name="connsiteY33" fmla="*/ 5260520 h 5264273"/>
                  <a:gd name="connsiteX34" fmla="*/ 6707266 w 8840866"/>
                  <a:gd name="connsiteY34" fmla="*/ 4660900 h 5264273"/>
                  <a:gd name="connsiteX35" fmla="*/ 7669291 w 8840866"/>
                  <a:gd name="connsiteY35" fmla="*/ 4194174 h 5264273"/>
                  <a:gd name="connsiteX36" fmla="*/ 8840866 w 8840866"/>
                  <a:gd name="connsiteY36" fmla="*/ 3489324 h 5264273"/>
                  <a:gd name="connsiteX37" fmla="*/ 8621791 w 8840866"/>
                  <a:gd name="connsiteY37" fmla="*/ 3289299 h 5264273"/>
                  <a:gd name="connsiteX38" fmla="*/ 8326516 w 8840866"/>
                  <a:gd name="connsiteY38" fmla="*/ 3194049 h 5264273"/>
                  <a:gd name="connsiteX39" fmla="*/ 8002666 w 8840866"/>
                  <a:gd name="connsiteY39" fmla="*/ 2974974 h 5264273"/>
                  <a:gd name="connsiteX40" fmla="*/ 7764541 w 8840866"/>
                  <a:gd name="connsiteY40" fmla="*/ 2860674 h 5264273"/>
                  <a:gd name="connsiteX41" fmla="*/ 7431166 w 8840866"/>
                  <a:gd name="connsiteY41" fmla="*/ 2689224 h 5264273"/>
                  <a:gd name="connsiteX42" fmla="*/ 7173991 w 8840866"/>
                  <a:gd name="connsiteY42" fmla="*/ 2555874 h 5264273"/>
                  <a:gd name="connsiteX43" fmla="*/ 7002541 w 8840866"/>
                  <a:gd name="connsiteY43" fmla="*/ 2508249 h 5264273"/>
                  <a:gd name="connsiteX44" fmla="*/ 6954916 w 8840866"/>
                  <a:gd name="connsiteY44" fmla="*/ 2403474 h 5264273"/>
                  <a:gd name="connsiteX45" fmla="*/ 6812039 w 8840866"/>
                  <a:gd name="connsiteY45" fmla="*/ 2254250 h 5264273"/>
                  <a:gd name="connsiteX46" fmla="*/ 6748539 w 8840866"/>
                  <a:gd name="connsiteY46" fmla="*/ 2114550 h 5264273"/>
                  <a:gd name="connsiteX47" fmla="*/ 6729489 w 8840866"/>
                  <a:gd name="connsiteY47" fmla="*/ 2032000 h 5264273"/>
                  <a:gd name="connsiteX48" fmla="*/ 6646939 w 8840866"/>
                  <a:gd name="connsiteY48" fmla="*/ 1949450 h 5264273"/>
                  <a:gd name="connsiteX49" fmla="*/ 6589789 w 8840866"/>
                  <a:gd name="connsiteY49" fmla="*/ 1854200 h 5264273"/>
                  <a:gd name="connsiteX50" fmla="*/ 6589789 w 8840866"/>
                  <a:gd name="connsiteY50" fmla="*/ 1816100 h 5264273"/>
                  <a:gd name="connsiteX51" fmla="*/ 6659639 w 8840866"/>
                  <a:gd name="connsiteY51" fmla="*/ 1771650 h 5264273"/>
                  <a:gd name="connsiteX52" fmla="*/ 6723139 w 8840866"/>
                  <a:gd name="connsiteY52" fmla="*/ 1727200 h 5264273"/>
                  <a:gd name="connsiteX53" fmla="*/ 6723139 w 8840866"/>
                  <a:gd name="connsiteY53" fmla="*/ 1676400 h 5264273"/>
                  <a:gd name="connsiteX54" fmla="*/ 6513589 w 8840866"/>
                  <a:gd name="connsiteY54" fmla="*/ 1574800 h 5264273"/>
                  <a:gd name="connsiteX55" fmla="*/ 6405639 w 8840866"/>
                  <a:gd name="connsiteY55" fmla="*/ 1492250 h 5264273"/>
                  <a:gd name="connsiteX56" fmla="*/ 6291339 w 8840866"/>
                  <a:gd name="connsiteY56" fmla="*/ 1435100 h 5264273"/>
                  <a:gd name="connsiteX57" fmla="*/ 6265939 w 8840866"/>
                  <a:gd name="connsiteY57" fmla="*/ 1384300 h 5264273"/>
                  <a:gd name="connsiteX58" fmla="*/ 6145289 w 8840866"/>
                  <a:gd name="connsiteY58" fmla="*/ 1301750 h 5264273"/>
                  <a:gd name="connsiteX59" fmla="*/ 5980189 w 8840866"/>
                  <a:gd name="connsiteY59" fmla="*/ 1219200 h 5264273"/>
                  <a:gd name="connsiteX60" fmla="*/ 5846839 w 8840866"/>
                  <a:gd name="connsiteY60" fmla="*/ 1117600 h 5264273"/>
                  <a:gd name="connsiteX61" fmla="*/ 5637289 w 8840866"/>
                  <a:gd name="connsiteY61" fmla="*/ 1054100 h 5264273"/>
                  <a:gd name="connsiteX62" fmla="*/ 5580139 w 8840866"/>
                  <a:gd name="connsiteY62" fmla="*/ 952500 h 5264273"/>
                  <a:gd name="connsiteX63" fmla="*/ 5516639 w 8840866"/>
                  <a:gd name="connsiteY63" fmla="*/ 831850 h 5264273"/>
                  <a:gd name="connsiteX64" fmla="*/ 5522989 w 8840866"/>
                  <a:gd name="connsiteY64" fmla="*/ 730250 h 5264273"/>
                  <a:gd name="connsiteX65" fmla="*/ 5491239 w 8840866"/>
                  <a:gd name="connsiteY65" fmla="*/ 666750 h 5264273"/>
                  <a:gd name="connsiteX66" fmla="*/ 5404722 w 8840866"/>
                  <a:gd name="connsiteY66" fmla="*/ 679449 h 5264273"/>
                  <a:gd name="connsiteX67" fmla="*/ 5264229 w 8840866"/>
                  <a:gd name="connsiteY67" fmla="*/ 741362 h 5264273"/>
                  <a:gd name="connsiteX68" fmla="*/ 5091189 w 8840866"/>
                  <a:gd name="connsiteY68" fmla="*/ 787400 h 5264273"/>
                  <a:gd name="connsiteX69" fmla="*/ 4929264 w 8840866"/>
                  <a:gd name="connsiteY69" fmla="*/ 840581 h 5264273"/>
                  <a:gd name="connsiteX70" fmla="*/ 4802266 w 8840866"/>
                  <a:gd name="connsiteY70" fmla="*/ 843755 h 5264273"/>
                  <a:gd name="connsiteX71" fmla="*/ 4703046 w 8840866"/>
                  <a:gd name="connsiteY71" fmla="*/ 825500 h 5264273"/>
                  <a:gd name="connsiteX72" fmla="*/ 4635579 w 8840866"/>
                  <a:gd name="connsiteY72" fmla="*/ 808037 h 5264273"/>
                  <a:gd name="connsiteX73" fmla="*/ 4447460 w 8840866"/>
                  <a:gd name="connsiteY73" fmla="*/ 803274 h 5264273"/>
                  <a:gd name="connsiteX74" fmla="*/ 4298232 w 8840866"/>
                  <a:gd name="connsiteY74" fmla="*/ 783431 h 5264273"/>
                  <a:gd name="connsiteX75" fmla="*/ 4145039 w 8840866"/>
                  <a:gd name="connsiteY75" fmla="*/ 736600 h 5264273"/>
                  <a:gd name="connsiteX76" fmla="*/ 3986289 w 8840866"/>
                  <a:gd name="connsiteY76" fmla="*/ 742950 h 5264273"/>
                  <a:gd name="connsiteX77" fmla="*/ 3656089 w 8840866"/>
                  <a:gd name="connsiteY77" fmla="*/ 780256 h 5264273"/>
                  <a:gd name="connsiteX78" fmla="*/ 3590210 w 8840866"/>
                  <a:gd name="connsiteY78" fmla="*/ 786605 h 5264273"/>
                  <a:gd name="connsiteX79" fmla="*/ 3529089 w 8840866"/>
                  <a:gd name="connsiteY79" fmla="*/ 768350 h 5264273"/>
                  <a:gd name="connsiteX80" fmla="*/ 3529089 w 8840866"/>
                  <a:gd name="connsiteY80" fmla="*/ 768350 h 5264273"/>
                  <a:gd name="connsiteX81" fmla="*/ 3478291 w 8840866"/>
                  <a:gd name="connsiteY81" fmla="*/ 758030 h 5264273"/>
                  <a:gd name="connsiteX82" fmla="*/ 3363989 w 8840866"/>
                  <a:gd name="connsiteY82" fmla="*/ 819150 h 5264273"/>
                  <a:gd name="connsiteX83" fmla="*/ 3363989 w 8840866"/>
                  <a:gd name="connsiteY83" fmla="*/ 819150 h 5264273"/>
                  <a:gd name="connsiteX84" fmla="*/ 3281439 w 8840866"/>
                  <a:gd name="connsiteY84" fmla="*/ 855662 h 5264273"/>
                  <a:gd name="connsiteX85" fmla="*/ 3065539 w 8840866"/>
                  <a:gd name="connsiteY85" fmla="*/ 819150 h 5264273"/>
                  <a:gd name="connsiteX86" fmla="*/ 2909172 w 8840866"/>
                  <a:gd name="connsiteY86" fmla="*/ 777080 h 5264273"/>
                  <a:gd name="connsiteX87" fmla="*/ 2801221 w 8840866"/>
                  <a:gd name="connsiteY87" fmla="*/ 754063 h 5264273"/>
                  <a:gd name="connsiteX88" fmla="*/ 2710733 w 8840866"/>
                  <a:gd name="connsiteY88" fmla="*/ 707231 h 5264273"/>
                  <a:gd name="connsiteX89" fmla="*/ 2584526 w 8840866"/>
                  <a:gd name="connsiteY89" fmla="*/ 539750 h 5264273"/>
                  <a:gd name="connsiteX90" fmla="*/ 2526583 w 8840866"/>
                  <a:gd name="connsiteY90" fmla="*/ 450851 h 5264273"/>
                  <a:gd name="connsiteX91" fmla="*/ 2392439 w 8840866"/>
                  <a:gd name="connsiteY91" fmla="*/ 387350 h 5264273"/>
                  <a:gd name="connsiteX92" fmla="*/ 2309889 w 8840866"/>
                  <a:gd name="connsiteY92" fmla="*/ 330200 h 5264273"/>
                  <a:gd name="connsiteX93" fmla="*/ 2120977 w 8840866"/>
                  <a:gd name="connsiteY93" fmla="*/ 269875 h 5264273"/>
                  <a:gd name="connsiteX94" fmla="*/ 2040013 w 8840866"/>
                  <a:gd name="connsiteY94" fmla="*/ 223838 h 5264273"/>
                  <a:gd name="connsiteX95" fmla="*/ 1954289 w 8840866"/>
                  <a:gd name="connsiteY95" fmla="*/ 95250 h 5264273"/>
                  <a:gd name="connsiteX96" fmla="*/ 1770139 w 8840866"/>
                  <a:gd name="connsiteY96" fmla="*/ 0 h 5264273"/>
                  <a:gd name="connsiteX0" fmla="*/ 1770139 w 8840866"/>
                  <a:gd name="connsiteY0" fmla="*/ 0 h 5264273"/>
                  <a:gd name="connsiteX1" fmla="*/ 1747122 w 8840866"/>
                  <a:gd name="connsiteY1" fmla="*/ 46037 h 5264273"/>
                  <a:gd name="connsiteX2" fmla="*/ 1648695 w 8840866"/>
                  <a:gd name="connsiteY2" fmla="*/ 58738 h 5264273"/>
                  <a:gd name="connsiteX3" fmla="*/ 1503439 w 8840866"/>
                  <a:gd name="connsiteY3" fmla="*/ 76200 h 5264273"/>
                  <a:gd name="connsiteX4" fmla="*/ 1401839 w 8840866"/>
                  <a:gd name="connsiteY4" fmla="*/ 101600 h 5264273"/>
                  <a:gd name="connsiteX5" fmla="*/ 1192289 w 8840866"/>
                  <a:gd name="connsiteY5" fmla="*/ 165100 h 5264273"/>
                  <a:gd name="connsiteX6" fmla="*/ 843039 w 8840866"/>
                  <a:gd name="connsiteY6" fmla="*/ 361950 h 5264273"/>
                  <a:gd name="connsiteX7" fmla="*/ 777952 w 8840866"/>
                  <a:gd name="connsiteY7" fmla="*/ 476250 h 5264273"/>
                  <a:gd name="connsiteX8" fmla="*/ 692227 w 8840866"/>
                  <a:gd name="connsiteY8" fmla="*/ 501650 h 5264273"/>
                  <a:gd name="connsiteX9" fmla="*/ 582688 w 8840866"/>
                  <a:gd name="connsiteY9" fmla="*/ 554037 h 5264273"/>
                  <a:gd name="connsiteX10" fmla="*/ 493789 w 8840866"/>
                  <a:gd name="connsiteY10" fmla="*/ 577850 h 5264273"/>
                  <a:gd name="connsiteX11" fmla="*/ 296939 w 8840866"/>
                  <a:gd name="connsiteY11" fmla="*/ 712788 h 5264273"/>
                  <a:gd name="connsiteX12" fmla="*/ 163591 w 8840866"/>
                  <a:gd name="connsiteY12" fmla="*/ 812800 h 5264273"/>
                  <a:gd name="connsiteX13" fmla="*/ 73101 w 8840866"/>
                  <a:gd name="connsiteY13" fmla="*/ 928688 h 5264273"/>
                  <a:gd name="connsiteX14" fmla="*/ 1666 w 8840866"/>
                  <a:gd name="connsiteY14" fmla="*/ 1017587 h 5264273"/>
                  <a:gd name="connsiteX15" fmla="*/ 133358 w 8840866"/>
                  <a:gd name="connsiteY15" fmla="*/ 1407607 h 5264273"/>
                  <a:gd name="connsiteX16" fmla="*/ 255664 w 8840866"/>
                  <a:gd name="connsiteY16" fmla="*/ 1473200 h 5264273"/>
                  <a:gd name="connsiteX17" fmla="*/ 492201 w 8840866"/>
                  <a:gd name="connsiteY17" fmla="*/ 1639887 h 5264273"/>
                  <a:gd name="connsiteX18" fmla="*/ 652539 w 8840866"/>
                  <a:gd name="connsiteY18" fmla="*/ 1847850 h 5264273"/>
                  <a:gd name="connsiteX19" fmla="*/ 825577 w 8840866"/>
                  <a:gd name="connsiteY19" fmla="*/ 1933575 h 5264273"/>
                  <a:gd name="connsiteX20" fmla="*/ 971627 w 8840866"/>
                  <a:gd name="connsiteY20" fmla="*/ 2006600 h 5264273"/>
                  <a:gd name="connsiteX21" fmla="*/ 1124026 w 8840866"/>
                  <a:gd name="connsiteY21" fmla="*/ 2081212 h 5264273"/>
                  <a:gd name="connsiteX22" fmla="*/ 1306589 w 8840866"/>
                  <a:gd name="connsiteY22" fmla="*/ 2235200 h 5264273"/>
                  <a:gd name="connsiteX23" fmla="*/ 1371676 w 8840866"/>
                  <a:gd name="connsiteY23" fmla="*/ 2371725 h 5264273"/>
                  <a:gd name="connsiteX24" fmla="*/ 1446289 w 8840866"/>
                  <a:gd name="connsiteY24" fmla="*/ 2486025 h 5264273"/>
                  <a:gd name="connsiteX25" fmla="*/ 1566939 w 8840866"/>
                  <a:gd name="connsiteY25" fmla="*/ 2827338 h 5264273"/>
                  <a:gd name="connsiteX26" fmla="*/ 1735214 w 8840866"/>
                  <a:gd name="connsiteY26" fmla="*/ 3032125 h 5264273"/>
                  <a:gd name="connsiteX27" fmla="*/ 2121203 w 8840866"/>
                  <a:gd name="connsiteY27" fmla="*/ 3439886 h 5264273"/>
                  <a:gd name="connsiteX28" fmla="*/ 2508100 w 8840866"/>
                  <a:gd name="connsiteY28" fmla="*/ 3623129 h 5264273"/>
                  <a:gd name="connsiteX29" fmla="*/ 2848732 w 8840866"/>
                  <a:gd name="connsiteY29" fmla="*/ 3856264 h 5264273"/>
                  <a:gd name="connsiteX30" fmla="*/ 3139925 w 8840866"/>
                  <a:gd name="connsiteY30" fmla="*/ 4142922 h 5264273"/>
                  <a:gd name="connsiteX31" fmla="*/ 3403905 w 8840866"/>
                  <a:gd name="connsiteY31" fmla="*/ 4402818 h 5264273"/>
                  <a:gd name="connsiteX32" fmla="*/ 3641123 w 8840866"/>
                  <a:gd name="connsiteY32" fmla="*/ 4606471 h 5264273"/>
                  <a:gd name="connsiteX33" fmla="*/ 3729116 w 8840866"/>
                  <a:gd name="connsiteY33" fmla="*/ 5260520 h 5264273"/>
                  <a:gd name="connsiteX34" fmla="*/ 6707266 w 8840866"/>
                  <a:gd name="connsiteY34" fmla="*/ 4660900 h 5264273"/>
                  <a:gd name="connsiteX35" fmla="*/ 7669291 w 8840866"/>
                  <a:gd name="connsiteY35" fmla="*/ 4194174 h 5264273"/>
                  <a:gd name="connsiteX36" fmla="*/ 8840866 w 8840866"/>
                  <a:gd name="connsiteY36" fmla="*/ 3489324 h 5264273"/>
                  <a:gd name="connsiteX37" fmla="*/ 8621791 w 8840866"/>
                  <a:gd name="connsiteY37" fmla="*/ 3289299 h 5264273"/>
                  <a:gd name="connsiteX38" fmla="*/ 8326516 w 8840866"/>
                  <a:gd name="connsiteY38" fmla="*/ 3194049 h 5264273"/>
                  <a:gd name="connsiteX39" fmla="*/ 8002666 w 8840866"/>
                  <a:gd name="connsiteY39" fmla="*/ 2974974 h 5264273"/>
                  <a:gd name="connsiteX40" fmla="*/ 7764541 w 8840866"/>
                  <a:gd name="connsiteY40" fmla="*/ 2860674 h 5264273"/>
                  <a:gd name="connsiteX41" fmla="*/ 7431166 w 8840866"/>
                  <a:gd name="connsiteY41" fmla="*/ 2689224 h 5264273"/>
                  <a:gd name="connsiteX42" fmla="*/ 7173991 w 8840866"/>
                  <a:gd name="connsiteY42" fmla="*/ 2555874 h 5264273"/>
                  <a:gd name="connsiteX43" fmla="*/ 7002541 w 8840866"/>
                  <a:gd name="connsiteY43" fmla="*/ 2508249 h 5264273"/>
                  <a:gd name="connsiteX44" fmla="*/ 6954916 w 8840866"/>
                  <a:gd name="connsiteY44" fmla="*/ 2403474 h 5264273"/>
                  <a:gd name="connsiteX45" fmla="*/ 6812039 w 8840866"/>
                  <a:gd name="connsiteY45" fmla="*/ 2254250 h 5264273"/>
                  <a:gd name="connsiteX46" fmla="*/ 6748539 w 8840866"/>
                  <a:gd name="connsiteY46" fmla="*/ 2114550 h 5264273"/>
                  <a:gd name="connsiteX47" fmla="*/ 6729489 w 8840866"/>
                  <a:gd name="connsiteY47" fmla="*/ 2032000 h 5264273"/>
                  <a:gd name="connsiteX48" fmla="*/ 6646939 w 8840866"/>
                  <a:gd name="connsiteY48" fmla="*/ 1949450 h 5264273"/>
                  <a:gd name="connsiteX49" fmla="*/ 6589789 w 8840866"/>
                  <a:gd name="connsiteY49" fmla="*/ 1854200 h 5264273"/>
                  <a:gd name="connsiteX50" fmla="*/ 6589789 w 8840866"/>
                  <a:gd name="connsiteY50" fmla="*/ 1816100 h 5264273"/>
                  <a:gd name="connsiteX51" fmla="*/ 6659639 w 8840866"/>
                  <a:gd name="connsiteY51" fmla="*/ 1771650 h 5264273"/>
                  <a:gd name="connsiteX52" fmla="*/ 6723139 w 8840866"/>
                  <a:gd name="connsiteY52" fmla="*/ 1727200 h 5264273"/>
                  <a:gd name="connsiteX53" fmla="*/ 6723139 w 8840866"/>
                  <a:gd name="connsiteY53" fmla="*/ 1676400 h 5264273"/>
                  <a:gd name="connsiteX54" fmla="*/ 6513589 w 8840866"/>
                  <a:gd name="connsiteY54" fmla="*/ 1574800 h 5264273"/>
                  <a:gd name="connsiteX55" fmla="*/ 6405639 w 8840866"/>
                  <a:gd name="connsiteY55" fmla="*/ 1492250 h 5264273"/>
                  <a:gd name="connsiteX56" fmla="*/ 6291339 w 8840866"/>
                  <a:gd name="connsiteY56" fmla="*/ 1435100 h 5264273"/>
                  <a:gd name="connsiteX57" fmla="*/ 6265939 w 8840866"/>
                  <a:gd name="connsiteY57" fmla="*/ 1384300 h 5264273"/>
                  <a:gd name="connsiteX58" fmla="*/ 6145289 w 8840866"/>
                  <a:gd name="connsiteY58" fmla="*/ 1301750 h 5264273"/>
                  <a:gd name="connsiteX59" fmla="*/ 5980189 w 8840866"/>
                  <a:gd name="connsiteY59" fmla="*/ 1219200 h 5264273"/>
                  <a:gd name="connsiteX60" fmla="*/ 5846839 w 8840866"/>
                  <a:gd name="connsiteY60" fmla="*/ 1117600 h 5264273"/>
                  <a:gd name="connsiteX61" fmla="*/ 5637289 w 8840866"/>
                  <a:gd name="connsiteY61" fmla="*/ 1054100 h 5264273"/>
                  <a:gd name="connsiteX62" fmla="*/ 5580139 w 8840866"/>
                  <a:gd name="connsiteY62" fmla="*/ 952500 h 5264273"/>
                  <a:gd name="connsiteX63" fmla="*/ 5516639 w 8840866"/>
                  <a:gd name="connsiteY63" fmla="*/ 831850 h 5264273"/>
                  <a:gd name="connsiteX64" fmla="*/ 5522989 w 8840866"/>
                  <a:gd name="connsiteY64" fmla="*/ 730250 h 5264273"/>
                  <a:gd name="connsiteX65" fmla="*/ 5491239 w 8840866"/>
                  <a:gd name="connsiteY65" fmla="*/ 666750 h 5264273"/>
                  <a:gd name="connsiteX66" fmla="*/ 5404722 w 8840866"/>
                  <a:gd name="connsiteY66" fmla="*/ 679449 h 5264273"/>
                  <a:gd name="connsiteX67" fmla="*/ 5264229 w 8840866"/>
                  <a:gd name="connsiteY67" fmla="*/ 741362 h 5264273"/>
                  <a:gd name="connsiteX68" fmla="*/ 5091189 w 8840866"/>
                  <a:gd name="connsiteY68" fmla="*/ 787400 h 5264273"/>
                  <a:gd name="connsiteX69" fmla="*/ 4929264 w 8840866"/>
                  <a:gd name="connsiteY69" fmla="*/ 840581 h 5264273"/>
                  <a:gd name="connsiteX70" fmla="*/ 4802266 w 8840866"/>
                  <a:gd name="connsiteY70" fmla="*/ 843755 h 5264273"/>
                  <a:gd name="connsiteX71" fmla="*/ 4703046 w 8840866"/>
                  <a:gd name="connsiteY71" fmla="*/ 825500 h 5264273"/>
                  <a:gd name="connsiteX72" fmla="*/ 4635579 w 8840866"/>
                  <a:gd name="connsiteY72" fmla="*/ 808037 h 5264273"/>
                  <a:gd name="connsiteX73" fmla="*/ 4447460 w 8840866"/>
                  <a:gd name="connsiteY73" fmla="*/ 803274 h 5264273"/>
                  <a:gd name="connsiteX74" fmla="*/ 4298232 w 8840866"/>
                  <a:gd name="connsiteY74" fmla="*/ 783431 h 5264273"/>
                  <a:gd name="connsiteX75" fmla="*/ 4145039 w 8840866"/>
                  <a:gd name="connsiteY75" fmla="*/ 736600 h 5264273"/>
                  <a:gd name="connsiteX76" fmla="*/ 3986289 w 8840866"/>
                  <a:gd name="connsiteY76" fmla="*/ 742950 h 5264273"/>
                  <a:gd name="connsiteX77" fmla="*/ 3656089 w 8840866"/>
                  <a:gd name="connsiteY77" fmla="*/ 780256 h 5264273"/>
                  <a:gd name="connsiteX78" fmla="*/ 3590210 w 8840866"/>
                  <a:gd name="connsiteY78" fmla="*/ 786605 h 5264273"/>
                  <a:gd name="connsiteX79" fmla="*/ 3529089 w 8840866"/>
                  <a:gd name="connsiteY79" fmla="*/ 768350 h 5264273"/>
                  <a:gd name="connsiteX80" fmla="*/ 3529089 w 8840866"/>
                  <a:gd name="connsiteY80" fmla="*/ 768350 h 5264273"/>
                  <a:gd name="connsiteX81" fmla="*/ 3478291 w 8840866"/>
                  <a:gd name="connsiteY81" fmla="*/ 758030 h 5264273"/>
                  <a:gd name="connsiteX82" fmla="*/ 3363989 w 8840866"/>
                  <a:gd name="connsiteY82" fmla="*/ 819150 h 5264273"/>
                  <a:gd name="connsiteX83" fmla="*/ 3363989 w 8840866"/>
                  <a:gd name="connsiteY83" fmla="*/ 819150 h 5264273"/>
                  <a:gd name="connsiteX84" fmla="*/ 3281439 w 8840866"/>
                  <a:gd name="connsiteY84" fmla="*/ 855662 h 5264273"/>
                  <a:gd name="connsiteX85" fmla="*/ 3065539 w 8840866"/>
                  <a:gd name="connsiteY85" fmla="*/ 819150 h 5264273"/>
                  <a:gd name="connsiteX86" fmla="*/ 2909172 w 8840866"/>
                  <a:gd name="connsiteY86" fmla="*/ 777080 h 5264273"/>
                  <a:gd name="connsiteX87" fmla="*/ 2801221 w 8840866"/>
                  <a:gd name="connsiteY87" fmla="*/ 754063 h 5264273"/>
                  <a:gd name="connsiteX88" fmla="*/ 2710733 w 8840866"/>
                  <a:gd name="connsiteY88" fmla="*/ 707231 h 5264273"/>
                  <a:gd name="connsiteX89" fmla="*/ 2584526 w 8840866"/>
                  <a:gd name="connsiteY89" fmla="*/ 539750 h 5264273"/>
                  <a:gd name="connsiteX90" fmla="*/ 2526583 w 8840866"/>
                  <a:gd name="connsiteY90" fmla="*/ 450851 h 5264273"/>
                  <a:gd name="connsiteX91" fmla="*/ 2392439 w 8840866"/>
                  <a:gd name="connsiteY91" fmla="*/ 387350 h 5264273"/>
                  <a:gd name="connsiteX92" fmla="*/ 2309889 w 8840866"/>
                  <a:gd name="connsiteY92" fmla="*/ 330200 h 5264273"/>
                  <a:gd name="connsiteX93" fmla="*/ 2120977 w 8840866"/>
                  <a:gd name="connsiteY93" fmla="*/ 269875 h 5264273"/>
                  <a:gd name="connsiteX94" fmla="*/ 2040013 w 8840866"/>
                  <a:gd name="connsiteY94" fmla="*/ 223838 h 5264273"/>
                  <a:gd name="connsiteX95" fmla="*/ 1954289 w 8840866"/>
                  <a:gd name="connsiteY95" fmla="*/ 95250 h 5264273"/>
                  <a:gd name="connsiteX96" fmla="*/ 1770139 w 8840866"/>
                  <a:gd name="connsiteY96" fmla="*/ 0 h 5264273"/>
                  <a:gd name="connsiteX0" fmla="*/ 1770139 w 8840866"/>
                  <a:gd name="connsiteY0" fmla="*/ 0 h 5264273"/>
                  <a:gd name="connsiteX1" fmla="*/ 1747122 w 8840866"/>
                  <a:gd name="connsiteY1" fmla="*/ 46037 h 5264273"/>
                  <a:gd name="connsiteX2" fmla="*/ 1648695 w 8840866"/>
                  <a:gd name="connsiteY2" fmla="*/ 58738 h 5264273"/>
                  <a:gd name="connsiteX3" fmla="*/ 1503439 w 8840866"/>
                  <a:gd name="connsiteY3" fmla="*/ 76200 h 5264273"/>
                  <a:gd name="connsiteX4" fmla="*/ 1401839 w 8840866"/>
                  <a:gd name="connsiteY4" fmla="*/ 101600 h 5264273"/>
                  <a:gd name="connsiteX5" fmla="*/ 1192289 w 8840866"/>
                  <a:gd name="connsiteY5" fmla="*/ 165100 h 5264273"/>
                  <a:gd name="connsiteX6" fmla="*/ 904951 w 8840866"/>
                  <a:gd name="connsiteY6" fmla="*/ 433387 h 5264273"/>
                  <a:gd name="connsiteX7" fmla="*/ 777952 w 8840866"/>
                  <a:gd name="connsiteY7" fmla="*/ 476250 h 5264273"/>
                  <a:gd name="connsiteX8" fmla="*/ 692227 w 8840866"/>
                  <a:gd name="connsiteY8" fmla="*/ 501650 h 5264273"/>
                  <a:gd name="connsiteX9" fmla="*/ 582688 w 8840866"/>
                  <a:gd name="connsiteY9" fmla="*/ 554037 h 5264273"/>
                  <a:gd name="connsiteX10" fmla="*/ 493789 w 8840866"/>
                  <a:gd name="connsiteY10" fmla="*/ 577850 h 5264273"/>
                  <a:gd name="connsiteX11" fmla="*/ 296939 w 8840866"/>
                  <a:gd name="connsiteY11" fmla="*/ 712788 h 5264273"/>
                  <a:gd name="connsiteX12" fmla="*/ 163591 w 8840866"/>
                  <a:gd name="connsiteY12" fmla="*/ 812800 h 5264273"/>
                  <a:gd name="connsiteX13" fmla="*/ 73101 w 8840866"/>
                  <a:gd name="connsiteY13" fmla="*/ 928688 h 5264273"/>
                  <a:gd name="connsiteX14" fmla="*/ 1666 w 8840866"/>
                  <a:gd name="connsiteY14" fmla="*/ 1017587 h 5264273"/>
                  <a:gd name="connsiteX15" fmla="*/ 133358 w 8840866"/>
                  <a:gd name="connsiteY15" fmla="*/ 1407607 h 5264273"/>
                  <a:gd name="connsiteX16" fmla="*/ 255664 w 8840866"/>
                  <a:gd name="connsiteY16" fmla="*/ 1473200 h 5264273"/>
                  <a:gd name="connsiteX17" fmla="*/ 492201 w 8840866"/>
                  <a:gd name="connsiteY17" fmla="*/ 1639887 h 5264273"/>
                  <a:gd name="connsiteX18" fmla="*/ 652539 w 8840866"/>
                  <a:gd name="connsiteY18" fmla="*/ 1847850 h 5264273"/>
                  <a:gd name="connsiteX19" fmla="*/ 825577 w 8840866"/>
                  <a:gd name="connsiteY19" fmla="*/ 1933575 h 5264273"/>
                  <a:gd name="connsiteX20" fmla="*/ 971627 w 8840866"/>
                  <a:gd name="connsiteY20" fmla="*/ 2006600 h 5264273"/>
                  <a:gd name="connsiteX21" fmla="*/ 1124026 w 8840866"/>
                  <a:gd name="connsiteY21" fmla="*/ 2081212 h 5264273"/>
                  <a:gd name="connsiteX22" fmla="*/ 1306589 w 8840866"/>
                  <a:gd name="connsiteY22" fmla="*/ 2235200 h 5264273"/>
                  <a:gd name="connsiteX23" fmla="*/ 1371676 w 8840866"/>
                  <a:gd name="connsiteY23" fmla="*/ 2371725 h 5264273"/>
                  <a:gd name="connsiteX24" fmla="*/ 1446289 w 8840866"/>
                  <a:gd name="connsiteY24" fmla="*/ 2486025 h 5264273"/>
                  <a:gd name="connsiteX25" fmla="*/ 1566939 w 8840866"/>
                  <a:gd name="connsiteY25" fmla="*/ 2827338 h 5264273"/>
                  <a:gd name="connsiteX26" fmla="*/ 1735214 w 8840866"/>
                  <a:gd name="connsiteY26" fmla="*/ 3032125 h 5264273"/>
                  <a:gd name="connsiteX27" fmla="*/ 2121203 w 8840866"/>
                  <a:gd name="connsiteY27" fmla="*/ 3439886 h 5264273"/>
                  <a:gd name="connsiteX28" fmla="*/ 2508100 w 8840866"/>
                  <a:gd name="connsiteY28" fmla="*/ 3623129 h 5264273"/>
                  <a:gd name="connsiteX29" fmla="*/ 2848732 w 8840866"/>
                  <a:gd name="connsiteY29" fmla="*/ 3856264 h 5264273"/>
                  <a:gd name="connsiteX30" fmla="*/ 3139925 w 8840866"/>
                  <a:gd name="connsiteY30" fmla="*/ 4142922 h 5264273"/>
                  <a:gd name="connsiteX31" fmla="*/ 3403905 w 8840866"/>
                  <a:gd name="connsiteY31" fmla="*/ 4402818 h 5264273"/>
                  <a:gd name="connsiteX32" fmla="*/ 3641123 w 8840866"/>
                  <a:gd name="connsiteY32" fmla="*/ 4606471 h 5264273"/>
                  <a:gd name="connsiteX33" fmla="*/ 3729116 w 8840866"/>
                  <a:gd name="connsiteY33" fmla="*/ 5260520 h 5264273"/>
                  <a:gd name="connsiteX34" fmla="*/ 6707266 w 8840866"/>
                  <a:gd name="connsiteY34" fmla="*/ 4660900 h 5264273"/>
                  <a:gd name="connsiteX35" fmla="*/ 7669291 w 8840866"/>
                  <a:gd name="connsiteY35" fmla="*/ 4194174 h 5264273"/>
                  <a:gd name="connsiteX36" fmla="*/ 8840866 w 8840866"/>
                  <a:gd name="connsiteY36" fmla="*/ 3489324 h 5264273"/>
                  <a:gd name="connsiteX37" fmla="*/ 8621791 w 8840866"/>
                  <a:gd name="connsiteY37" fmla="*/ 3289299 h 5264273"/>
                  <a:gd name="connsiteX38" fmla="*/ 8326516 w 8840866"/>
                  <a:gd name="connsiteY38" fmla="*/ 3194049 h 5264273"/>
                  <a:gd name="connsiteX39" fmla="*/ 8002666 w 8840866"/>
                  <a:gd name="connsiteY39" fmla="*/ 2974974 h 5264273"/>
                  <a:gd name="connsiteX40" fmla="*/ 7764541 w 8840866"/>
                  <a:gd name="connsiteY40" fmla="*/ 2860674 h 5264273"/>
                  <a:gd name="connsiteX41" fmla="*/ 7431166 w 8840866"/>
                  <a:gd name="connsiteY41" fmla="*/ 2689224 h 5264273"/>
                  <a:gd name="connsiteX42" fmla="*/ 7173991 w 8840866"/>
                  <a:gd name="connsiteY42" fmla="*/ 2555874 h 5264273"/>
                  <a:gd name="connsiteX43" fmla="*/ 7002541 w 8840866"/>
                  <a:gd name="connsiteY43" fmla="*/ 2508249 h 5264273"/>
                  <a:gd name="connsiteX44" fmla="*/ 6954916 w 8840866"/>
                  <a:gd name="connsiteY44" fmla="*/ 2403474 h 5264273"/>
                  <a:gd name="connsiteX45" fmla="*/ 6812039 w 8840866"/>
                  <a:gd name="connsiteY45" fmla="*/ 2254250 h 5264273"/>
                  <a:gd name="connsiteX46" fmla="*/ 6748539 w 8840866"/>
                  <a:gd name="connsiteY46" fmla="*/ 2114550 h 5264273"/>
                  <a:gd name="connsiteX47" fmla="*/ 6729489 w 8840866"/>
                  <a:gd name="connsiteY47" fmla="*/ 2032000 h 5264273"/>
                  <a:gd name="connsiteX48" fmla="*/ 6646939 w 8840866"/>
                  <a:gd name="connsiteY48" fmla="*/ 1949450 h 5264273"/>
                  <a:gd name="connsiteX49" fmla="*/ 6589789 w 8840866"/>
                  <a:gd name="connsiteY49" fmla="*/ 1854200 h 5264273"/>
                  <a:gd name="connsiteX50" fmla="*/ 6589789 w 8840866"/>
                  <a:gd name="connsiteY50" fmla="*/ 1816100 h 5264273"/>
                  <a:gd name="connsiteX51" fmla="*/ 6659639 w 8840866"/>
                  <a:gd name="connsiteY51" fmla="*/ 1771650 h 5264273"/>
                  <a:gd name="connsiteX52" fmla="*/ 6723139 w 8840866"/>
                  <a:gd name="connsiteY52" fmla="*/ 1727200 h 5264273"/>
                  <a:gd name="connsiteX53" fmla="*/ 6723139 w 8840866"/>
                  <a:gd name="connsiteY53" fmla="*/ 1676400 h 5264273"/>
                  <a:gd name="connsiteX54" fmla="*/ 6513589 w 8840866"/>
                  <a:gd name="connsiteY54" fmla="*/ 1574800 h 5264273"/>
                  <a:gd name="connsiteX55" fmla="*/ 6405639 w 8840866"/>
                  <a:gd name="connsiteY55" fmla="*/ 1492250 h 5264273"/>
                  <a:gd name="connsiteX56" fmla="*/ 6291339 w 8840866"/>
                  <a:gd name="connsiteY56" fmla="*/ 1435100 h 5264273"/>
                  <a:gd name="connsiteX57" fmla="*/ 6265939 w 8840866"/>
                  <a:gd name="connsiteY57" fmla="*/ 1384300 h 5264273"/>
                  <a:gd name="connsiteX58" fmla="*/ 6145289 w 8840866"/>
                  <a:gd name="connsiteY58" fmla="*/ 1301750 h 5264273"/>
                  <a:gd name="connsiteX59" fmla="*/ 5980189 w 8840866"/>
                  <a:gd name="connsiteY59" fmla="*/ 1219200 h 5264273"/>
                  <a:gd name="connsiteX60" fmla="*/ 5846839 w 8840866"/>
                  <a:gd name="connsiteY60" fmla="*/ 1117600 h 5264273"/>
                  <a:gd name="connsiteX61" fmla="*/ 5637289 w 8840866"/>
                  <a:gd name="connsiteY61" fmla="*/ 1054100 h 5264273"/>
                  <a:gd name="connsiteX62" fmla="*/ 5580139 w 8840866"/>
                  <a:gd name="connsiteY62" fmla="*/ 952500 h 5264273"/>
                  <a:gd name="connsiteX63" fmla="*/ 5516639 w 8840866"/>
                  <a:gd name="connsiteY63" fmla="*/ 831850 h 5264273"/>
                  <a:gd name="connsiteX64" fmla="*/ 5522989 w 8840866"/>
                  <a:gd name="connsiteY64" fmla="*/ 730250 h 5264273"/>
                  <a:gd name="connsiteX65" fmla="*/ 5491239 w 8840866"/>
                  <a:gd name="connsiteY65" fmla="*/ 666750 h 5264273"/>
                  <a:gd name="connsiteX66" fmla="*/ 5404722 w 8840866"/>
                  <a:gd name="connsiteY66" fmla="*/ 679449 h 5264273"/>
                  <a:gd name="connsiteX67" fmla="*/ 5264229 w 8840866"/>
                  <a:gd name="connsiteY67" fmla="*/ 741362 h 5264273"/>
                  <a:gd name="connsiteX68" fmla="*/ 5091189 w 8840866"/>
                  <a:gd name="connsiteY68" fmla="*/ 787400 h 5264273"/>
                  <a:gd name="connsiteX69" fmla="*/ 4929264 w 8840866"/>
                  <a:gd name="connsiteY69" fmla="*/ 840581 h 5264273"/>
                  <a:gd name="connsiteX70" fmla="*/ 4802266 w 8840866"/>
                  <a:gd name="connsiteY70" fmla="*/ 843755 h 5264273"/>
                  <a:gd name="connsiteX71" fmla="*/ 4703046 w 8840866"/>
                  <a:gd name="connsiteY71" fmla="*/ 825500 h 5264273"/>
                  <a:gd name="connsiteX72" fmla="*/ 4635579 w 8840866"/>
                  <a:gd name="connsiteY72" fmla="*/ 808037 h 5264273"/>
                  <a:gd name="connsiteX73" fmla="*/ 4447460 w 8840866"/>
                  <a:gd name="connsiteY73" fmla="*/ 803274 h 5264273"/>
                  <a:gd name="connsiteX74" fmla="*/ 4298232 w 8840866"/>
                  <a:gd name="connsiteY74" fmla="*/ 783431 h 5264273"/>
                  <a:gd name="connsiteX75" fmla="*/ 4145039 w 8840866"/>
                  <a:gd name="connsiteY75" fmla="*/ 736600 h 5264273"/>
                  <a:gd name="connsiteX76" fmla="*/ 3986289 w 8840866"/>
                  <a:gd name="connsiteY76" fmla="*/ 742950 h 5264273"/>
                  <a:gd name="connsiteX77" fmla="*/ 3656089 w 8840866"/>
                  <a:gd name="connsiteY77" fmla="*/ 780256 h 5264273"/>
                  <a:gd name="connsiteX78" fmla="*/ 3590210 w 8840866"/>
                  <a:gd name="connsiteY78" fmla="*/ 786605 h 5264273"/>
                  <a:gd name="connsiteX79" fmla="*/ 3529089 w 8840866"/>
                  <a:gd name="connsiteY79" fmla="*/ 768350 h 5264273"/>
                  <a:gd name="connsiteX80" fmla="*/ 3529089 w 8840866"/>
                  <a:gd name="connsiteY80" fmla="*/ 768350 h 5264273"/>
                  <a:gd name="connsiteX81" fmla="*/ 3478291 w 8840866"/>
                  <a:gd name="connsiteY81" fmla="*/ 758030 h 5264273"/>
                  <a:gd name="connsiteX82" fmla="*/ 3363989 w 8840866"/>
                  <a:gd name="connsiteY82" fmla="*/ 819150 h 5264273"/>
                  <a:gd name="connsiteX83" fmla="*/ 3363989 w 8840866"/>
                  <a:gd name="connsiteY83" fmla="*/ 819150 h 5264273"/>
                  <a:gd name="connsiteX84" fmla="*/ 3281439 w 8840866"/>
                  <a:gd name="connsiteY84" fmla="*/ 855662 h 5264273"/>
                  <a:gd name="connsiteX85" fmla="*/ 3065539 w 8840866"/>
                  <a:gd name="connsiteY85" fmla="*/ 819150 h 5264273"/>
                  <a:gd name="connsiteX86" fmla="*/ 2909172 w 8840866"/>
                  <a:gd name="connsiteY86" fmla="*/ 777080 h 5264273"/>
                  <a:gd name="connsiteX87" fmla="*/ 2801221 w 8840866"/>
                  <a:gd name="connsiteY87" fmla="*/ 754063 h 5264273"/>
                  <a:gd name="connsiteX88" fmla="*/ 2710733 w 8840866"/>
                  <a:gd name="connsiteY88" fmla="*/ 707231 h 5264273"/>
                  <a:gd name="connsiteX89" fmla="*/ 2584526 w 8840866"/>
                  <a:gd name="connsiteY89" fmla="*/ 539750 h 5264273"/>
                  <a:gd name="connsiteX90" fmla="*/ 2526583 w 8840866"/>
                  <a:gd name="connsiteY90" fmla="*/ 450851 h 5264273"/>
                  <a:gd name="connsiteX91" fmla="*/ 2392439 w 8840866"/>
                  <a:gd name="connsiteY91" fmla="*/ 387350 h 5264273"/>
                  <a:gd name="connsiteX92" fmla="*/ 2309889 w 8840866"/>
                  <a:gd name="connsiteY92" fmla="*/ 330200 h 5264273"/>
                  <a:gd name="connsiteX93" fmla="*/ 2120977 w 8840866"/>
                  <a:gd name="connsiteY93" fmla="*/ 269875 h 5264273"/>
                  <a:gd name="connsiteX94" fmla="*/ 2040013 w 8840866"/>
                  <a:gd name="connsiteY94" fmla="*/ 223838 h 5264273"/>
                  <a:gd name="connsiteX95" fmla="*/ 1954289 w 8840866"/>
                  <a:gd name="connsiteY95" fmla="*/ 95250 h 5264273"/>
                  <a:gd name="connsiteX96" fmla="*/ 1770139 w 8840866"/>
                  <a:gd name="connsiteY96" fmla="*/ 0 h 5264273"/>
                  <a:gd name="connsiteX0" fmla="*/ 1770139 w 8840866"/>
                  <a:gd name="connsiteY0" fmla="*/ 0 h 5264273"/>
                  <a:gd name="connsiteX1" fmla="*/ 1747122 w 8840866"/>
                  <a:gd name="connsiteY1" fmla="*/ 46037 h 5264273"/>
                  <a:gd name="connsiteX2" fmla="*/ 1648695 w 8840866"/>
                  <a:gd name="connsiteY2" fmla="*/ 58738 h 5264273"/>
                  <a:gd name="connsiteX3" fmla="*/ 1503439 w 8840866"/>
                  <a:gd name="connsiteY3" fmla="*/ 76200 h 5264273"/>
                  <a:gd name="connsiteX4" fmla="*/ 1401839 w 8840866"/>
                  <a:gd name="connsiteY4" fmla="*/ 101600 h 5264273"/>
                  <a:gd name="connsiteX5" fmla="*/ 1392314 w 8840866"/>
                  <a:gd name="connsiteY5" fmla="*/ 255587 h 5264273"/>
                  <a:gd name="connsiteX6" fmla="*/ 904951 w 8840866"/>
                  <a:gd name="connsiteY6" fmla="*/ 433387 h 5264273"/>
                  <a:gd name="connsiteX7" fmla="*/ 777952 w 8840866"/>
                  <a:gd name="connsiteY7" fmla="*/ 476250 h 5264273"/>
                  <a:gd name="connsiteX8" fmla="*/ 692227 w 8840866"/>
                  <a:gd name="connsiteY8" fmla="*/ 501650 h 5264273"/>
                  <a:gd name="connsiteX9" fmla="*/ 582688 w 8840866"/>
                  <a:gd name="connsiteY9" fmla="*/ 554037 h 5264273"/>
                  <a:gd name="connsiteX10" fmla="*/ 493789 w 8840866"/>
                  <a:gd name="connsiteY10" fmla="*/ 577850 h 5264273"/>
                  <a:gd name="connsiteX11" fmla="*/ 296939 w 8840866"/>
                  <a:gd name="connsiteY11" fmla="*/ 712788 h 5264273"/>
                  <a:gd name="connsiteX12" fmla="*/ 163591 w 8840866"/>
                  <a:gd name="connsiteY12" fmla="*/ 812800 h 5264273"/>
                  <a:gd name="connsiteX13" fmla="*/ 73101 w 8840866"/>
                  <a:gd name="connsiteY13" fmla="*/ 928688 h 5264273"/>
                  <a:gd name="connsiteX14" fmla="*/ 1666 w 8840866"/>
                  <a:gd name="connsiteY14" fmla="*/ 1017587 h 5264273"/>
                  <a:gd name="connsiteX15" fmla="*/ 133358 w 8840866"/>
                  <a:gd name="connsiteY15" fmla="*/ 1407607 h 5264273"/>
                  <a:gd name="connsiteX16" fmla="*/ 255664 w 8840866"/>
                  <a:gd name="connsiteY16" fmla="*/ 1473200 h 5264273"/>
                  <a:gd name="connsiteX17" fmla="*/ 492201 w 8840866"/>
                  <a:gd name="connsiteY17" fmla="*/ 1639887 h 5264273"/>
                  <a:gd name="connsiteX18" fmla="*/ 652539 w 8840866"/>
                  <a:gd name="connsiteY18" fmla="*/ 1847850 h 5264273"/>
                  <a:gd name="connsiteX19" fmla="*/ 825577 w 8840866"/>
                  <a:gd name="connsiteY19" fmla="*/ 1933575 h 5264273"/>
                  <a:gd name="connsiteX20" fmla="*/ 971627 w 8840866"/>
                  <a:gd name="connsiteY20" fmla="*/ 2006600 h 5264273"/>
                  <a:gd name="connsiteX21" fmla="*/ 1124026 w 8840866"/>
                  <a:gd name="connsiteY21" fmla="*/ 2081212 h 5264273"/>
                  <a:gd name="connsiteX22" fmla="*/ 1306589 w 8840866"/>
                  <a:gd name="connsiteY22" fmla="*/ 2235200 h 5264273"/>
                  <a:gd name="connsiteX23" fmla="*/ 1371676 w 8840866"/>
                  <a:gd name="connsiteY23" fmla="*/ 2371725 h 5264273"/>
                  <a:gd name="connsiteX24" fmla="*/ 1446289 w 8840866"/>
                  <a:gd name="connsiteY24" fmla="*/ 2486025 h 5264273"/>
                  <a:gd name="connsiteX25" fmla="*/ 1566939 w 8840866"/>
                  <a:gd name="connsiteY25" fmla="*/ 2827338 h 5264273"/>
                  <a:gd name="connsiteX26" fmla="*/ 1735214 w 8840866"/>
                  <a:gd name="connsiteY26" fmla="*/ 3032125 h 5264273"/>
                  <a:gd name="connsiteX27" fmla="*/ 2121203 w 8840866"/>
                  <a:gd name="connsiteY27" fmla="*/ 3439886 h 5264273"/>
                  <a:gd name="connsiteX28" fmla="*/ 2508100 w 8840866"/>
                  <a:gd name="connsiteY28" fmla="*/ 3623129 h 5264273"/>
                  <a:gd name="connsiteX29" fmla="*/ 2848732 w 8840866"/>
                  <a:gd name="connsiteY29" fmla="*/ 3856264 h 5264273"/>
                  <a:gd name="connsiteX30" fmla="*/ 3139925 w 8840866"/>
                  <a:gd name="connsiteY30" fmla="*/ 4142922 h 5264273"/>
                  <a:gd name="connsiteX31" fmla="*/ 3403905 w 8840866"/>
                  <a:gd name="connsiteY31" fmla="*/ 4402818 h 5264273"/>
                  <a:gd name="connsiteX32" fmla="*/ 3641123 w 8840866"/>
                  <a:gd name="connsiteY32" fmla="*/ 4606471 h 5264273"/>
                  <a:gd name="connsiteX33" fmla="*/ 3729116 w 8840866"/>
                  <a:gd name="connsiteY33" fmla="*/ 5260520 h 5264273"/>
                  <a:gd name="connsiteX34" fmla="*/ 6707266 w 8840866"/>
                  <a:gd name="connsiteY34" fmla="*/ 4660900 h 5264273"/>
                  <a:gd name="connsiteX35" fmla="*/ 7669291 w 8840866"/>
                  <a:gd name="connsiteY35" fmla="*/ 4194174 h 5264273"/>
                  <a:gd name="connsiteX36" fmla="*/ 8840866 w 8840866"/>
                  <a:gd name="connsiteY36" fmla="*/ 3489324 h 5264273"/>
                  <a:gd name="connsiteX37" fmla="*/ 8621791 w 8840866"/>
                  <a:gd name="connsiteY37" fmla="*/ 3289299 h 5264273"/>
                  <a:gd name="connsiteX38" fmla="*/ 8326516 w 8840866"/>
                  <a:gd name="connsiteY38" fmla="*/ 3194049 h 5264273"/>
                  <a:gd name="connsiteX39" fmla="*/ 8002666 w 8840866"/>
                  <a:gd name="connsiteY39" fmla="*/ 2974974 h 5264273"/>
                  <a:gd name="connsiteX40" fmla="*/ 7764541 w 8840866"/>
                  <a:gd name="connsiteY40" fmla="*/ 2860674 h 5264273"/>
                  <a:gd name="connsiteX41" fmla="*/ 7431166 w 8840866"/>
                  <a:gd name="connsiteY41" fmla="*/ 2689224 h 5264273"/>
                  <a:gd name="connsiteX42" fmla="*/ 7173991 w 8840866"/>
                  <a:gd name="connsiteY42" fmla="*/ 2555874 h 5264273"/>
                  <a:gd name="connsiteX43" fmla="*/ 7002541 w 8840866"/>
                  <a:gd name="connsiteY43" fmla="*/ 2508249 h 5264273"/>
                  <a:gd name="connsiteX44" fmla="*/ 6954916 w 8840866"/>
                  <a:gd name="connsiteY44" fmla="*/ 2403474 h 5264273"/>
                  <a:gd name="connsiteX45" fmla="*/ 6812039 w 8840866"/>
                  <a:gd name="connsiteY45" fmla="*/ 2254250 h 5264273"/>
                  <a:gd name="connsiteX46" fmla="*/ 6748539 w 8840866"/>
                  <a:gd name="connsiteY46" fmla="*/ 2114550 h 5264273"/>
                  <a:gd name="connsiteX47" fmla="*/ 6729489 w 8840866"/>
                  <a:gd name="connsiteY47" fmla="*/ 2032000 h 5264273"/>
                  <a:gd name="connsiteX48" fmla="*/ 6646939 w 8840866"/>
                  <a:gd name="connsiteY48" fmla="*/ 1949450 h 5264273"/>
                  <a:gd name="connsiteX49" fmla="*/ 6589789 w 8840866"/>
                  <a:gd name="connsiteY49" fmla="*/ 1854200 h 5264273"/>
                  <a:gd name="connsiteX50" fmla="*/ 6589789 w 8840866"/>
                  <a:gd name="connsiteY50" fmla="*/ 1816100 h 5264273"/>
                  <a:gd name="connsiteX51" fmla="*/ 6659639 w 8840866"/>
                  <a:gd name="connsiteY51" fmla="*/ 1771650 h 5264273"/>
                  <a:gd name="connsiteX52" fmla="*/ 6723139 w 8840866"/>
                  <a:gd name="connsiteY52" fmla="*/ 1727200 h 5264273"/>
                  <a:gd name="connsiteX53" fmla="*/ 6723139 w 8840866"/>
                  <a:gd name="connsiteY53" fmla="*/ 1676400 h 5264273"/>
                  <a:gd name="connsiteX54" fmla="*/ 6513589 w 8840866"/>
                  <a:gd name="connsiteY54" fmla="*/ 1574800 h 5264273"/>
                  <a:gd name="connsiteX55" fmla="*/ 6405639 w 8840866"/>
                  <a:gd name="connsiteY55" fmla="*/ 1492250 h 5264273"/>
                  <a:gd name="connsiteX56" fmla="*/ 6291339 w 8840866"/>
                  <a:gd name="connsiteY56" fmla="*/ 1435100 h 5264273"/>
                  <a:gd name="connsiteX57" fmla="*/ 6265939 w 8840866"/>
                  <a:gd name="connsiteY57" fmla="*/ 1384300 h 5264273"/>
                  <a:gd name="connsiteX58" fmla="*/ 6145289 w 8840866"/>
                  <a:gd name="connsiteY58" fmla="*/ 1301750 h 5264273"/>
                  <a:gd name="connsiteX59" fmla="*/ 5980189 w 8840866"/>
                  <a:gd name="connsiteY59" fmla="*/ 1219200 h 5264273"/>
                  <a:gd name="connsiteX60" fmla="*/ 5846839 w 8840866"/>
                  <a:gd name="connsiteY60" fmla="*/ 1117600 h 5264273"/>
                  <a:gd name="connsiteX61" fmla="*/ 5637289 w 8840866"/>
                  <a:gd name="connsiteY61" fmla="*/ 1054100 h 5264273"/>
                  <a:gd name="connsiteX62" fmla="*/ 5580139 w 8840866"/>
                  <a:gd name="connsiteY62" fmla="*/ 952500 h 5264273"/>
                  <a:gd name="connsiteX63" fmla="*/ 5516639 w 8840866"/>
                  <a:gd name="connsiteY63" fmla="*/ 831850 h 5264273"/>
                  <a:gd name="connsiteX64" fmla="*/ 5522989 w 8840866"/>
                  <a:gd name="connsiteY64" fmla="*/ 730250 h 5264273"/>
                  <a:gd name="connsiteX65" fmla="*/ 5491239 w 8840866"/>
                  <a:gd name="connsiteY65" fmla="*/ 666750 h 5264273"/>
                  <a:gd name="connsiteX66" fmla="*/ 5404722 w 8840866"/>
                  <a:gd name="connsiteY66" fmla="*/ 679449 h 5264273"/>
                  <a:gd name="connsiteX67" fmla="*/ 5264229 w 8840866"/>
                  <a:gd name="connsiteY67" fmla="*/ 741362 h 5264273"/>
                  <a:gd name="connsiteX68" fmla="*/ 5091189 w 8840866"/>
                  <a:gd name="connsiteY68" fmla="*/ 787400 h 5264273"/>
                  <a:gd name="connsiteX69" fmla="*/ 4929264 w 8840866"/>
                  <a:gd name="connsiteY69" fmla="*/ 840581 h 5264273"/>
                  <a:gd name="connsiteX70" fmla="*/ 4802266 w 8840866"/>
                  <a:gd name="connsiteY70" fmla="*/ 843755 h 5264273"/>
                  <a:gd name="connsiteX71" fmla="*/ 4703046 w 8840866"/>
                  <a:gd name="connsiteY71" fmla="*/ 825500 h 5264273"/>
                  <a:gd name="connsiteX72" fmla="*/ 4635579 w 8840866"/>
                  <a:gd name="connsiteY72" fmla="*/ 808037 h 5264273"/>
                  <a:gd name="connsiteX73" fmla="*/ 4447460 w 8840866"/>
                  <a:gd name="connsiteY73" fmla="*/ 803274 h 5264273"/>
                  <a:gd name="connsiteX74" fmla="*/ 4298232 w 8840866"/>
                  <a:gd name="connsiteY74" fmla="*/ 783431 h 5264273"/>
                  <a:gd name="connsiteX75" fmla="*/ 4145039 w 8840866"/>
                  <a:gd name="connsiteY75" fmla="*/ 736600 h 5264273"/>
                  <a:gd name="connsiteX76" fmla="*/ 3986289 w 8840866"/>
                  <a:gd name="connsiteY76" fmla="*/ 742950 h 5264273"/>
                  <a:gd name="connsiteX77" fmla="*/ 3656089 w 8840866"/>
                  <a:gd name="connsiteY77" fmla="*/ 780256 h 5264273"/>
                  <a:gd name="connsiteX78" fmla="*/ 3590210 w 8840866"/>
                  <a:gd name="connsiteY78" fmla="*/ 786605 h 5264273"/>
                  <a:gd name="connsiteX79" fmla="*/ 3529089 w 8840866"/>
                  <a:gd name="connsiteY79" fmla="*/ 768350 h 5264273"/>
                  <a:gd name="connsiteX80" fmla="*/ 3529089 w 8840866"/>
                  <a:gd name="connsiteY80" fmla="*/ 768350 h 5264273"/>
                  <a:gd name="connsiteX81" fmla="*/ 3478291 w 8840866"/>
                  <a:gd name="connsiteY81" fmla="*/ 758030 h 5264273"/>
                  <a:gd name="connsiteX82" fmla="*/ 3363989 w 8840866"/>
                  <a:gd name="connsiteY82" fmla="*/ 819150 h 5264273"/>
                  <a:gd name="connsiteX83" fmla="*/ 3363989 w 8840866"/>
                  <a:gd name="connsiteY83" fmla="*/ 819150 h 5264273"/>
                  <a:gd name="connsiteX84" fmla="*/ 3281439 w 8840866"/>
                  <a:gd name="connsiteY84" fmla="*/ 855662 h 5264273"/>
                  <a:gd name="connsiteX85" fmla="*/ 3065539 w 8840866"/>
                  <a:gd name="connsiteY85" fmla="*/ 819150 h 5264273"/>
                  <a:gd name="connsiteX86" fmla="*/ 2909172 w 8840866"/>
                  <a:gd name="connsiteY86" fmla="*/ 777080 h 5264273"/>
                  <a:gd name="connsiteX87" fmla="*/ 2801221 w 8840866"/>
                  <a:gd name="connsiteY87" fmla="*/ 754063 h 5264273"/>
                  <a:gd name="connsiteX88" fmla="*/ 2710733 w 8840866"/>
                  <a:gd name="connsiteY88" fmla="*/ 707231 h 5264273"/>
                  <a:gd name="connsiteX89" fmla="*/ 2584526 w 8840866"/>
                  <a:gd name="connsiteY89" fmla="*/ 539750 h 5264273"/>
                  <a:gd name="connsiteX90" fmla="*/ 2526583 w 8840866"/>
                  <a:gd name="connsiteY90" fmla="*/ 450851 h 5264273"/>
                  <a:gd name="connsiteX91" fmla="*/ 2392439 w 8840866"/>
                  <a:gd name="connsiteY91" fmla="*/ 387350 h 5264273"/>
                  <a:gd name="connsiteX92" fmla="*/ 2309889 w 8840866"/>
                  <a:gd name="connsiteY92" fmla="*/ 330200 h 5264273"/>
                  <a:gd name="connsiteX93" fmla="*/ 2120977 w 8840866"/>
                  <a:gd name="connsiteY93" fmla="*/ 269875 h 5264273"/>
                  <a:gd name="connsiteX94" fmla="*/ 2040013 w 8840866"/>
                  <a:gd name="connsiteY94" fmla="*/ 223838 h 5264273"/>
                  <a:gd name="connsiteX95" fmla="*/ 1954289 w 8840866"/>
                  <a:gd name="connsiteY95" fmla="*/ 95250 h 5264273"/>
                  <a:gd name="connsiteX96" fmla="*/ 1770139 w 8840866"/>
                  <a:gd name="connsiteY96" fmla="*/ 0 h 5264273"/>
                  <a:gd name="connsiteX0" fmla="*/ 1770139 w 8840866"/>
                  <a:gd name="connsiteY0" fmla="*/ 0 h 5264273"/>
                  <a:gd name="connsiteX1" fmla="*/ 1747122 w 8840866"/>
                  <a:gd name="connsiteY1" fmla="*/ 46037 h 5264273"/>
                  <a:gd name="connsiteX2" fmla="*/ 1648695 w 8840866"/>
                  <a:gd name="connsiteY2" fmla="*/ 58738 h 5264273"/>
                  <a:gd name="connsiteX3" fmla="*/ 1503439 w 8840866"/>
                  <a:gd name="connsiteY3" fmla="*/ 76200 h 5264273"/>
                  <a:gd name="connsiteX4" fmla="*/ 1392314 w 8840866"/>
                  <a:gd name="connsiteY4" fmla="*/ 255587 h 5264273"/>
                  <a:gd name="connsiteX5" fmla="*/ 904951 w 8840866"/>
                  <a:gd name="connsiteY5" fmla="*/ 433387 h 5264273"/>
                  <a:gd name="connsiteX6" fmla="*/ 777952 w 8840866"/>
                  <a:gd name="connsiteY6" fmla="*/ 476250 h 5264273"/>
                  <a:gd name="connsiteX7" fmla="*/ 692227 w 8840866"/>
                  <a:gd name="connsiteY7" fmla="*/ 501650 h 5264273"/>
                  <a:gd name="connsiteX8" fmla="*/ 582688 w 8840866"/>
                  <a:gd name="connsiteY8" fmla="*/ 554037 h 5264273"/>
                  <a:gd name="connsiteX9" fmla="*/ 493789 w 8840866"/>
                  <a:gd name="connsiteY9" fmla="*/ 577850 h 5264273"/>
                  <a:gd name="connsiteX10" fmla="*/ 296939 w 8840866"/>
                  <a:gd name="connsiteY10" fmla="*/ 712788 h 5264273"/>
                  <a:gd name="connsiteX11" fmla="*/ 163591 w 8840866"/>
                  <a:gd name="connsiteY11" fmla="*/ 812800 h 5264273"/>
                  <a:gd name="connsiteX12" fmla="*/ 73101 w 8840866"/>
                  <a:gd name="connsiteY12" fmla="*/ 928688 h 5264273"/>
                  <a:gd name="connsiteX13" fmla="*/ 1666 w 8840866"/>
                  <a:gd name="connsiteY13" fmla="*/ 1017587 h 5264273"/>
                  <a:gd name="connsiteX14" fmla="*/ 133358 w 8840866"/>
                  <a:gd name="connsiteY14" fmla="*/ 1407607 h 5264273"/>
                  <a:gd name="connsiteX15" fmla="*/ 255664 w 8840866"/>
                  <a:gd name="connsiteY15" fmla="*/ 1473200 h 5264273"/>
                  <a:gd name="connsiteX16" fmla="*/ 492201 w 8840866"/>
                  <a:gd name="connsiteY16" fmla="*/ 1639887 h 5264273"/>
                  <a:gd name="connsiteX17" fmla="*/ 652539 w 8840866"/>
                  <a:gd name="connsiteY17" fmla="*/ 1847850 h 5264273"/>
                  <a:gd name="connsiteX18" fmla="*/ 825577 w 8840866"/>
                  <a:gd name="connsiteY18" fmla="*/ 1933575 h 5264273"/>
                  <a:gd name="connsiteX19" fmla="*/ 971627 w 8840866"/>
                  <a:gd name="connsiteY19" fmla="*/ 2006600 h 5264273"/>
                  <a:gd name="connsiteX20" fmla="*/ 1124026 w 8840866"/>
                  <a:gd name="connsiteY20" fmla="*/ 2081212 h 5264273"/>
                  <a:gd name="connsiteX21" fmla="*/ 1306589 w 8840866"/>
                  <a:gd name="connsiteY21" fmla="*/ 2235200 h 5264273"/>
                  <a:gd name="connsiteX22" fmla="*/ 1371676 w 8840866"/>
                  <a:gd name="connsiteY22" fmla="*/ 2371725 h 5264273"/>
                  <a:gd name="connsiteX23" fmla="*/ 1446289 w 8840866"/>
                  <a:gd name="connsiteY23" fmla="*/ 2486025 h 5264273"/>
                  <a:gd name="connsiteX24" fmla="*/ 1566939 w 8840866"/>
                  <a:gd name="connsiteY24" fmla="*/ 2827338 h 5264273"/>
                  <a:gd name="connsiteX25" fmla="*/ 1735214 w 8840866"/>
                  <a:gd name="connsiteY25" fmla="*/ 3032125 h 5264273"/>
                  <a:gd name="connsiteX26" fmla="*/ 2121203 w 8840866"/>
                  <a:gd name="connsiteY26" fmla="*/ 3439886 h 5264273"/>
                  <a:gd name="connsiteX27" fmla="*/ 2508100 w 8840866"/>
                  <a:gd name="connsiteY27" fmla="*/ 3623129 h 5264273"/>
                  <a:gd name="connsiteX28" fmla="*/ 2848732 w 8840866"/>
                  <a:gd name="connsiteY28" fmla="*/ 3856264 h 5264273"/>
                  <a:gd name="connsiteX29" fmla="*/ 3139925 w 8840866"/>
                  <a:gd name="connsiteY29" fmla="*/ 4142922 h 5264273"/>
                  <a:gd name="connsiteX30" fmla="*/ 3403905 w 8840866"/>
                  <a:gd name="connsiteY30" fmla="*/ 4402818 h 5264273"/>
                  <a:gd name="connsiteX31" fmla="*/ 3641123 w 8840866"/>
                  <a:gd name="connsiteY31" fmla="*/ 4606471 h 5264273"/>
                  <a:gd name="connsiteX32" fmla="*/ 3729116 w 8840866"/>
                  <a:gd name="connsiteY32" fmla="*/ 5260520 h 5264273"/>
                  <a:gd name="connsiteX33" fmla="*/ 6707266 w 8840866"/>
                  <a:gd name="connsiteY33" fmla="*/ 4660900 h 5264273"/>
                  <a:gd name="connsiteX34" fmla="*/ 7669291 w 8840866"/>
                  <a:gd name="connsiteY34" fmla="*/ 4194174 h 5264273"/>
                  <a:gd name="connsiteX35" fmla="*/ 8840866 w 8840866"/>
                  <a:gd name="connsiteY35" fmla="*/ 3489324 h 5264273"/>
                  <a:gd name="connsiteX36" fmla="*/ 8621791 w 8840866"/>
                  <a:gd name="connsiteY36" fmla="*/ 3289299 h 5264273"/>
                  <a:gd name="connsiteX37" fmla="*/ 8326516 w 8840866"/>
                  <a:gd name="connsiteY37" fmla="*/ 3194049 h 5264273"/>
                  <a:gd name="connsiteX38" fmla="*/ 8002666 w 8840866"/>
                  <a:gd name="connsiteY38" fmla="*/ 2974974 h 5264273"/>
                  <a:gd name="connsiteX39" fmla="*/ 7764541 w 8840866"/>
                  <a:gd name="connsiteY39" fmla="*/ 2860674 h 5264273"/>
                  <a:gd name="connsiteX40" fmla="*/ 7431166 w 8840866"/>
                  <a:gd name="connsiteY40" fmla="*/ 2689224 h 5264273"/>
                  <a:gd name="connsiteX41" fmla="*/ 7173991 w 8840866"/>
                  <a:gd name="connsiteY41" fmla="*/ 2555874 h 5264273"/>
                  <a:gd name="connsiteX42" fmla="*/ 7002541 w 8840866"/>
                  <a:gd name="connsiteY42" fmla="*/ 2508249 h 5264273"/>
                  <a:gd name="connsiteX43" fmla="*/ 6954916 w 8840866"/>
                  <a:gd name="connsiteY43" fmla="*/ 2403474 h 5264273"/>
                  <a:gd name="connsiteX44" fmla="*/ 6812039 w 8840866"/>
                  <a:gd name="connsiteY44" fmla="*/ 2254250 h 5264273"/>
                  <a:gd name="connsiteX45" fmla="*/ 6748539 w 8840866"/>
                  <a:gd name="connsiteY45" fmla="*/ 2114550 h 5264273"/>
                  <a:gd name="connsiteX46" fmla="*/ 6729489 w 8840866"/>
                  <a:gd name="connsiteY46" fmla="*/ 2032000 h 5264273"/>
                  <a:gd name="connsiteX47" fmla="*/ 6646939 w 8840866"/>
                  <a:gd name="connsiteY47" fmla="*/ 1949450 h 5264273"/>
                  <a:gd name="connsiteX48" fmla="*/ 6589789 w 8840866"/>
                  <a:gd name="connsiteY48" fmla="*/ 1854200 h 5264273"/>
                  <a:gd name="connsiteX49" fmla="*/ 6589789 w 8840866"/>
                  <a:gd name="connsiteY49" fmla="*/ 1816100 h 5264273"/>
                  <a:gd name="connsiteX50" fmla="*/ 6659639 w 8840866"/>
                  <a:gd name="connsiteY50" fmla="*/ 1771650 h 5264273"/>
                  <a:gd name="connsiteX51" fmla="*/ 6723139 w 8840866"/>
                  <a:gd name="connsiteY51" fmla="*/ 1727200 h 5264273"/>
                  <a:gd name="connsiteX52" fmla="*/ 6723139 w 8840866"/>
                  <a:gd name="connsiteY52" fmla="*/ 1676400 h 5264273"/>
                  <a:gd name="connsiteX53" fmla="*/ 6513589 w 8840866"/>
                  <a:gd name="connsiteY53" fmla="*/ 1574800 h 5264273"/>
                  <a:gd name="connsiteX54" fmla="*/ 6405639 w 8840866"/>
                  <a:gd name="connsiteY54" fmla="*/ 1492250 h 5264273"/>
                  <a:gd name="connsiteX55" fmla="*/ 6291339 w 8840866"/>
                  <a:gd name="connsiteY55" fmla="*/ 1435100 h 5264273"/>
                  <a:gd name="connsiteX56" fmla="*/ 6265939 w 8840866"/>
                  <a:gd name="connsiteY56" fmla="*/ 1384300 h 5264273"/>
                  <a:gd name="connsiteX57" fmla="*/ 6145289 w 8840866"/>
                  <a:gd name="connsiteY57" fmla="*/ 1301750 h 5264273"/>
                  <a:gd name="connsiteX58" fmla="*/ 5980189 w 8840866"/>
                  <a:gd name="connsiteY58" fmla="*/ 1219200 h 5264273"/>
                  <a:gd name="connsiteX59" fmla="*/ 5846839 w 8840866"/>
                  <a:gd name="connsiteY59" fmla="*/ 1117600 h 5264273"/>
                  <a:gd name="connsiteX60" fmla="*/ 5637289 w 8840866"/>
                  <a:gd name="connsiteY60" fmla="*/ 1054100 h 5264273"/>
                  <a:gd name="connsiteX61" fmla="*/ 5580139 w 8840866"/>
                  <a:gd name="connsiteY61" fmla="*/ 952500 h 5264273"/>
                  <a:gd name="connsiteX62" fmla="*/ 5516639 w 8840866"/>
                  <a:gd name="connsiteY62" fmla="*/ 831850 h 5264273"/>
                  <a:gd name="connsiteX63" fmla="*/ 5522989 w 8840866"/>
                  <a:gd name="connsiteY63" fmla="*/ 730250 h 5264273"/>
                  <a:gd name="connsiteX64" fmla="*/ 5491239 w 8840866"/>
                  <a:gd name="connsiteY64" fmla="*/ 666750 h 5264273"/>
                  <a:gd name="connsiteX65" fmla="*/ 5404722 w 8840866"/>
                  <a:gd name="connsiteY65" fmla="*/ 679449 h 5264273"/>
                  <a:gd name="connsiteX66" fmla="*/ 5264229 w 8840866"/>
                  <a:gd name="connsiteY66" fmla="*/ 741362 h 5264273"/>
                  <a:gd name="connsiteX67" fmla="*/ 5091189 w 8840866"/>
                  <a:gd name="connsiteY67" fmla="*/ 787400 h 5264273"/>
                  <a:gd name="connsiteX68" fmla="*/ 4929264 w 8840866"/>
                  <a:gd name="connsiteY68" fmla="*/ 840581 h 5264273"/>
                  <a:gd name="connsiteX69" fmla="*/ 4802266 w 8840866"/>
                  <a:gd name="connsiteY69" fmla="*/ 843755 h 5264273"/>
                  <a:gd name="connsiteX70" fmla="*/ 4703046 w 8840866"/>
                  <a:gd name="connsiteY70" fmla="*/ 825500 h 5264273"/>
                  <a:gd name="connsiteX71" fmla="*/ 4635579 w 8840866"/>
                  <a:gd name="connsiteY71" fmla="*/ 808037 h 5264273"/>
                  <a:gd name="connsiteX72" fmla="*/ 4447460 w 8840866"/>
                  <a:gd name="connsiteY72" fmla="*/ 803274 h 5264273"/>
                  <a:gd name="connsiteX73" fmla="*/ 4298232 w 8840866"/>
                  <a:gd name="connsiteY73" fmla="*/ 783431 h 5264273"/>
                  <a:gd name="connsiteX74" fmla="*/ 4145039 w 8840866"/>
                  <a:gd name="connsiteY74" fmla="*/ 736600 h 5264273"/>
                  <a:gd name="connsiteX75" fmla="*/ 3986289 w 8840866"/>
                  <a:gd name="connsiteY75" fmla="*/ 742950 h 5264273"/>
                  <a:gd name="connsiteX76" fmla="*/ 3656089 w 8840866"/>
                  <a:gd name="connsiteY76" fmla="*/ 780256 h 5264273"/>
                  <a:gd name="connsiteX77" fmla="*/ 3590210 w 8840866"/>
                  <a:gd name="connsiteY77" fmla="*/ 786605 h 5264273"/>
                  <a:gd name="connsiteX78" fmla="*/ 3529089 w 8840866"/>
                  <a:gd name="connsiteY78" fmla="*/ 768350 h 5264273"/>
                  <a:gd name="connsiteX79" fmla="*/ 3529089 w 8840866"/>
                  <a:gd name="connsiteY79" fmla="*/ 768350 h 5264273"/>
                  <a:gd name="connsiteX80" fmla="*/ 3478291 w 8840866"/>
                  <a:gd name="connsiteY80" fmla="*/ 758030 h 5264273"/>
                  <a:gd name="connsiteX81" fmla="*/ 3363989 w 8840866"/>
                  <a:gd name="connsiteY81" fmla="*/ 819150 h 5264273"/>
                  <a:gd name="connsiteX82" fmla="*/ 3363989 w 8840866"/>
                  <a:gd name="connsiteY82" fmla="*/ 819150 h 5264273"/>
                  <a:gd name="connsiteX83" fmla="*/ 3281439 w 8840866"/>
                  <a:gd name="connsiteY83" fmla="*/ 855662 h 5264273"/>
                  <a:gd name="connsiteX84" fmla="*/ 3065539 w 8840866"/>
                  <a:gd name="connsiteY84" fmla="*/ 819150 h 5264273"/>
                  <a:gd name="connsiteX85" fmla="*/ 2909172 w 8840866"/>
                  <a:gd name="connsiteY85" fmla="*/ 777080 h 5264273"/>
                  <a:gd name="connsiteX86" fmla="*/ 2801221 w 8840866"/>
                  <a:gd name="connsiteY86" fmla="*/ 754063 h 5264273"/>
                  <a:gd name="connsiteX87" fmla="*/ 2710733 w 8840866"/>
                  <a:gd name="connsiteY87" fmla="*/ 707231 h 5264273"/>
                  <a:gd name="connsiteX88" fmla="*/ 2584526 w 8840866"/>
                  <a:gd name="connsiteY88" fmla="*/ 539750 h 5264273"/>
                  <a:gd name="connsiteX89" fmla="*/ 2526583 w 8840866"/>
                  <a:gd name="connsiteY89" fmla="*/ 450851 h 5264273"/>
                  <a:gd name="connsiteX90" fmla="*/ 2392439 w 8840866"/>
                  <a:gd name="connsiteY90" fmla="*/ 387350 h 5264273"/>
                  <a:gd name="connsiteX91" fmla="*/ 2309889 w 8840866"/>
                  <a:gd name="connsiteY91" fmla="*/ 330200 h 5264273"/>
                  <a:gd name="connsiteX92" fmla="*/ 2120977 w 8840866"/>
                  <a:gd name="connsiteY92" fmla="*/ 269875 h 5264273"/>
                  <a:gd name="connsiteX93" fmla="*/ 2040013 w 8840866"/>
                  <a:gd name="connsiteY93" fmla="*/ 223838 h 5264273"/>
                  <a:gd name="connsiteX94" fmla="*/ 1954289 w 8840866"/>
                  <a:gd name="connsiteY94" fmla="*/ 95250 h 5264273"/>
                  <a:gd name="connsiteX95" fmla="*/ 1770139 w 8840866"/>
                  <a:gd name="connsiteY95" fmla="*/ 0 h 5264273"/>
                  <a:gd name="connsiteX0" fmla="*/ 1770139 w 8840866"/>
                  <a:gd name="connsiteY0" fmla="*/ 0 h 5264273"/>
                  <a:gd name="connsiteX1" fmla="*/ 1747122 w 8840866"/>
                  <a:gd name="connsiteY1" fmla="*/ 46037 h 5264273"/>
                  <a:gd name="connsiteX2" fmla="*/ 1648695 w 8840866"/>
                  <a:gd name="connsiteY2" fmla="*/ 58738 h 5264273"/>
                  <a:gd name="connsiteX3" fmla="*/ 1392314 w 8840866"/>
                  <a:gd name="connsiteY3" fmla="*/ 255587 h 5264273"/>
                  <a:gd name="connsiteX4" fmla="*/ 904951 w 8840866"/>
                  <a:gd name="connsiteY4" fmla="*/ 433387 h 5264273"/>
                  <a:gd name="connsiteX5" fmla="*/ 777952 w 8840866"/>
                  <a:gd name="connsiteY5" fmla="*/ 476250 h 5264273"/>
                  <a:gd name="connsiteX6" fmla="*/ 692227 w 8840866"/>
                  <a:gd name="connsiteY6" fmla="*/ 501650 h 5264273"/>
                  <a:gd name="connsiteX7" fmla="*/ 582688 w 8840866"/>
                  <a:gd name="connsiteY7" fmla="*/ 554037 h 5264273"/>
                  <a:gd name="connsiteX8" fmla="*/ 493789 w 8840866"/>
                  <a:gd name="connsiteY8" fmla="*/ 577850 h 5264273"/>
                  <a:gd name="connsiteX9" fmla="*/ 296939 w 8840866"/>
                  <a:gd name="connsiteY9" fmla="*/ 712788 h 5264273"/>
                  <a:gd name="connsiteX10" fmla="*/ 163591 w 8840866"/>
                  <a:gd name="connsiteY10" fmla="*/ 812800 h 5264273"/>
                  <a:gd name="connsiteX11" fmla="*/ 73101 w 8840866"/>
                  <a:gd name="connsiteY11" fmla="*/ 928688 h 5264273"/>
                  <a:gd name="connsiteX12" fmla="*/ 1666 w 8840866"/>
                  <a:gd name="connsiteY12" fmla="*/ 1017587 h 5264273"/>
                  <a:gd name="connsiteX13" fmla="*/ 133358 w 8840866"/>
                  <a:gd name="connsiteY13" fmla="*/ 1407607 h 5264273"/>
                  <a:gd name="connsiteX14" fmla="*/ 255664 w 8840866"/>
                  <a:gd name="connsiteY14" fmla="*/ 1473200 h 5264273"/>
                  <a:gd name="connsiteX15" fmla="*/ 492201 w 8840866"/>
                  <a:gd name="connsiteY15" fmla="*/ 1639887 h 5264273"/>
                  <a:gd name="connsiteX16" fmla="*/ 652539 w 8840866"/>
                  <a:gd name="connsiteY16" fmla="*/ 1847850 h 5264273"/>
                  <a:gd name="connsiteX17" fmla="*/ 825577 w 8840866"/>
                  <a:gd name="connsiteY17" fmla="*/ 1933575 h 5264273"/>
                  <a:gd name="connsiteX18" fmla="*/ 971627 w 8840866"/>
                  <a:gd name="connsiteY18" fmla="*/ 2006600 h 5264273"/>
                  <a:gd name="connsiteX19" fmla="*/ 1124026 w 8840866"/>
                  <a:gd name="connsiteY19" fmla="*/ 2081212 h 5264273"/>
                  <a:gd name="connsiteX20" fmla="*/ 1306589 w 8840866"/>
                  <a:gd name="connsiteY20" fmla="*/ 2235200 h 5264273"/>
                  <a:gd name="connsiteX21" fmla="*/ 1371676 w 8840866"/>
                  <a:gd name="connsiteY21" fmla="*/ 2371725 h 5264273"/>
                  <a:gd name="connsiteX22" fmla="*/ 1446289 w 8840866"/>
                  <a:gd name="connsiteY22" fmla="*/ 2486025 h 5264273"/>
                  <a:gd name="connsiteX23" fmla="*/ 1566939 w 8840866"/>
                  <a:gd name="connsiteY23" fmla="*/ 2827338 h 5264273"/>
                  <a:gd name="connsiteX24" fmla="*/ 1735214 w 8840866"/>
                  <a:gd name="connsiteY24" fmla="*/ 3032125 h 5264273"/>
                  <a:gd name="connsiteX25" fmla="*/ 2121203 w 8840866"/>
                  <a:gd name="connsiteY25" fmla="*/ 3439886 h 5264273"/>
                  <a:gd name="connsiteX26" fmla="*/ 2508100 w 8840866"/>
                  <a:gd name="connsiteY26" fmla="*/ 3623129 h 5264273"/>
                  <a:gd name="connsiteX27" fmla="*/ 2848732 w 8840866"/>
                  <a:gd name="connsiteY27" fmla="*/ 3856264 h 5264273"/>
                  <a:gd name="connsiteX28" fmla="*/ 3139925 w 8840866"/>
                  <a:gd name="connsiteY28" fmla="*/ 4142922 h 5264273"/>
                  <a:gd name="connsiteX29" fmla="*/ 3403905 w 8840866"/>
                  <a:gd name="connsiteY29" fmla="*/ 4402818 h 5264273"/>
                  <a:gd name="connsiteX30" fmla="*/ 3641123 w 8840866"/>
                  <a:gd name="connsiteY30" fmla="*/ 4606471 h 5264273"/>
                  <a:gd name="connsiteX31" fmla="*/ 3729116 w 8840866"/>
                  <a:gd name="connsiteY31" fmla="*/ 5260520 h 5264273"/>
                  <a:gd name="connsiteX32" fmla="*/ 6707266 w 8840866"/>
                  <a:gd name="connsiteY32" fmla="*/ 4660900 h 5264273"/>
                  <a:gd name="connsiteX33" fmla="*/ 7669291 w 8840866"/>
                  <a:gd name="connsiteY33" fmla="*/ 4194174 h 5264273"/>
                  <a:gd name="connsiteX34" fmla="*/ 8840866 w 8840866"/>
                  <a:gd name="connsiteY34" fmla="*/ 3489324 h 5264273"/>
                  <a:gd name="connsiteX35" fmla="*/ 8621791 w 8840866"/>
                  <a:gd name="connsiteY35" fmla="*/ 3289299 h 5264273"/>
                  <a:gd name="connsiteX36" fmla="*/ 8326516 w 8840866"/>
                  <a:gd name="connsiteY36" fmla="*/ 3194049 h 5264273"/>
                  <a:gd name="connsiteX37" fmla="*/ 8002666 w 8840866"/>
                  <a:gd name="connsiteY37" fmla="*/ 2974974 h 5264273"/>
                  <a:gd name="connsiteX38" fmla="*/ 7764541 w 8840866"/>
                  <a:gd name="connsiteY38" fmla="*/ 2860674 h 5264273"/>
                  <a:gd name="connsiteX39" fmla="*/ 7431166 w 8840866"/>
                  <a:gd name="connsiteY39" fmla="*/ 2689224 h 5264273"/>
                  <a:gd name="connsiteX40" fmla="*/ 7173991 w 8840866"/>
                  <a:gd name="connsiteY40" fmla="*/ 2555874 h 5264273"/>
                  <a:gd name="connsiteX41" fmla="*/ 7002541 w 8840866"/>
                  <a:gd name="connsiteY41" fmla="*/ 2508249 h 5264273"/>
                  <a:gd name="connsiteX42" fmla="*/ 6954916 w 8840866"/>
                  <a:gd name="connsiteY42" fmla="*/ 2403474 h 5264273"/>
                  <a:gd name="connsiteX43" fmla="*/ 6812039 w 8840866"/>
                  <a:gd name="connsiteY43" fmla="*/ 2254250 h 5264273"/>
                  <a:gd name="connsiteX44" fmla="*/ 6748539 w 8840866"/>
                  <a:gd name="connsiteY44" fmla="*/ 2114550 h 5264273"/>
                  <a:gd name="connsiteX45" fmla="*/ 6729489 w 8840866"/>
                  <a:gd name="connsiteY45" fmla="*/ 2032000 h 5264273"/>
                  <a:gd name="connsiteX46" fmla="*/ 6646939 w 8840866"/>
                  <a:gd name="connsiteY46" fmla="*/ 1949450 h 5264273"/>
                  <a:gd name="connsiteX47" fmla="*/ 6589789 w 8840866"/>
                  <a:gd name="connsiteY47" fmla="*/ 1854200 h 5264273"/>
                  <a:gd name="connsiteX48" fmla="*/ 6589789 w 8840866"/>
                  <a:gd name="connsiteY48" fmla="*/ 1816100 h 5264273"/>
                  <a:gd name="connsiteX49" fmla="*/ 6659639 w 8840866"/>
                  <a:gd name="connsiteY49" fmla="*/ 1771650 h 5264273"/>
                  <a:gd name="connsiteX50" fmla="*/ 6723139 w 8840866"/>
                  <a:gd name="connsiteY50" fmla="*/ 1727200 h 5264273"/>
                  <a:gd name="connsiteX51" fmla="*/ 6723139 w 8840866"/>
                  <a:gd name="connsiteY51" fmla="*/ 1676400 h 5264273"/>
                  <a:gd name="connsiteX52" fmla="*/ 6513589 w 8840866"/>
                  <a:gd name="connsiteY52" fmla="*/ 1574800 h 5264273"/>
                  <a:gd name="connsiteX53" fmla="*/ 6405639 w 8840866"/>
                  <a:gd name="connsiteY53" fmla="*/ 1492250 h 5264273"/>
                  <a:gd name="connsiteX54" fmla="*/ 6291339 w 8840866"/>
                  <a:gd name="connsiteY54" fmla="*/ 1435100 h 5264273"/>
                  <a:gd name="connsiteX55" fmla="*/ 6265939 w 8840866"/>
                  <a:gd name="connsiteY55" fmla="*/ 1384300 h 5264273"/>
                  <a:gd name="connsiteX56" fmla="*/ 6145289 w 8840866"/>
                  <a:gd name="connsiteY56" fmla="*/ 1301750 h 5264273"/>
                  <a:gd name="connsiteX57" fmla="*/ 5980189 w 8840866"/>
                  <a:gd name="connsiteY57" fmla="*/ 1219200 h 5264273"/>
                  <a:gd name="connsiteX58" fmla="*/ 5846839 w 8840866"/>
                  <a:gd name="connsiteY58" fmla="*/ 1117600 h 5264273"/>
                  <a:gd name="connsiteX59" fmla="*/ 5637289 w 8840866"/>
                  <a:gd name="connsiteY59" fmla="*/ 1054100 h 5264273"/>
                  <a:gd name="connsiteX60" fmla="*/ 5580139 w 8840866"/>
                  <a:gd name="connsiteY60" fmla="*/ 952500 h 5264273"/>
                  <a:gd name="connsiteX61" fmla="*/ 5516639 w 8840866"/>
                  <a:gd name="connsiteY61" fmla="*/ 831850 h 5264273"/>
                  <a:gd name="connsiteX62" fmla="*/ 5522989 w 8840866"/>
                  <a:gd name="connsiteY62" fmla="*/ 730250 h 5264273"/>
                  <a:gd name="connsiteX63" fmla="*/ 5491239 w 8840866"/>
                  <a:gd name="connsiteY63" fmla="*/ 666750 h 5264273"/>
                  <a:gd name="connsiteX64" fmla="*/ 5404722 w 8840866"/>
                  <a:gd name="connsiteY64" fmla="*/ 679449 h 5264273"/>
                  <a:gd name="connsiteX65" fmla="*/ 5264229 w 8840866"/>
                  <a:gd name="connsiteY65" fmla="*/ 741362 h 5264273"/>
                  <a:gd name="connsiteX66" fmla="*/ 5091189 w 8840866"/>
                  <a:gd name="connsiteY66" fmla="*/ 787400 h 5264273"/>
                  <a:gd name="connsiteX67" fmla="*/ 4929264 w 8840866"/>
                  <a:gd name="connsiteY67" fmla="*/ 840581 h 5264273"/>
                  <a:gd name="connsiteX68" fmla="*/ 4802266 w 8840866"/>
                  <a:gd name="connsiteY68" fmla="*/ 843755 h 5264273"/>
                  <a:gd name="connsiteX69" fmla="*/ 4703046 w 8840866"/>
                  <a:gd name="connsiteY69" fmla="*/ 825500 h 5264273"/>
                  <a:gd name="connsiteX70" fmla="*/ 4635579 w 8840866"/>
                  <a:gd name="connsiteY70" fmla="*/ 808037 h 5264273"/>
                  <a:gd name="connsiteX71" fmla="*/ 4447460 w 8840866"/>
                  <a:gd name="connsiteY71" fmla="*/ 803274 h 5264273"/>
                  <a:gd name="connsiteX72" fmla="*/ 4298232 w 8840866"/>
                  <a:gd name="connsiteY72" fmla="*/ 783431 h 5264273"/>
                  <a:gd name="connsiteX73" fmla="*/ 4145039 w 8840866"/>
                  <a:gd name="connsiteY73" fmla="*/ 736600 h 5264273"/>
                  <a:gd name="connsiteX74" fmla="*/ 3986289 w 8840866"/>
                  <a:gd name="connsiteY74" fmla="*/ 742950 h 5264273"/>
                  <a:gd name="connsiteX75" fmla="*/ 3656089 w 8840866"/>
                  <a:gd name="connsiteY75" fmla="*/ 780256 h 5264273"/>
                  <a:gd name="connsiteX76" fmla="*/ 3590210 w 8840866"/>
                  <a:gd name="connsiteY76" fmla="*/ 786605 h 5264273"/>
                  <a:gd name="connsiteX77" fmla="*/ 3529089 w 8840866"/>
                  <a:gd name="connsiteY77" fmla="*/ 768350 h 5264273"/>
                  <a:gd name="connsiteX78" fmla="*/ 3529089 w 8840866"/>
                  <a:gd name="connsiteY78" fmla="*/ 768350 h 5264273"/>
                  <a:gd name="connsiteX79" fmla="*/ 3478291 w 8840866"/>
                  <a:gd name="connsiteY79" fmla="*/ 758030 h 5264273"/>
                  <a:gd name="connsiteX80" fmla="*/ 3363989 w 8840866"/>
                  <a:gd name="connsiteY80" fmla="*/ 819150 h 5264273"/>
                  <a:gd name="connsiteX81" fmla="*/ 3363989 w 8840866"/>
                  <a:gd name="connsiteY81" fmla="*/ 819150 h 5264273"/>
                  <a:gd name="connsiteX82" fmla="*/ 3281439 w 8840866"/>
                  <a:gd name="connsiteY82" fmla="*/ 855662 h 5264273"/>
                  <a:gd name="connsiteX83" fmla="*/ 3065539 w 8840866"/>
                  <a:gd name="connsiteY83" fmla="*/ 819150 h 5264273"/>
                  <a:gd name="connsiteX84" fmla="*/ 2909172 w 8840866"/>
                  <a:gd name="connsiteY84" fmla="*/ 777080 h 5264273"/>
                  <a:gd name="connsiteX85" fmla="*/ 2801221 w 8840866"/>
                  <a:gd name="connsiteY85" fmla="*/ 754063 h 5264273"/>
                  <a:gd name="connsiteX86" fmla="*/ 2710733 w 8840866"/>
                  <a:gd name="connsiteY86" fmla="*/ 707231 h 5264273"/>
                  <a:gd name="connsiteX87" fmla="*/ 2584526 w 8840866"/>
                  <a:gd name="connsiteY87" fmla="*/ 539750 h 5264273"/>
                  <a:gd name="connsiteX88" fmla="*/ 2526583 w 8840866"/>
                  <a:gd name="connsiteY88" fmla="*/ 450851 h 5264273"/>
                  <a:gd name="connsiteX89" fmla="*/ 2392439 w 8840866"/>
                  <a:gd name="connsiteY89" fmla="*/ 387350 h 5264273"/>
                  <a:gd name="connsiteX90" fmla="*/ 2309889 w 8840866"/>
                  <a:gd name="connsiteY90" fmla="*/ 330200 h 5264273"/>
                  <a:gd name="connsiteX91" fmla="*/ 2120977 w 8840866"/>
                  <a:gd name="connsiteY91" fmla="*/ 269875 h 5264273"/>
                  <a:gd name="connsiteX92" fmla="*/ 2040013 w 8840866"/>
                  <a:gd name="connsiteY92" fmla="*/ 223838 h 5264273"/>
                  <a:gd name="connsiteX93" fmla="*/ 1954289 w 8840866"/>
                  <a:gd name="connsiteY93" fmla="*/ 95250 h 5264273"/>
                  <a:gd name="connsiteX94" fmla="*/ 1770139 w 8840866"/>
                  <a:gd name="connsiteY94" fmla="*/ 0 h 5264273"/>
                  <a:gd name="connsiteX0" fmla="*/ 1770139 w 8840866"/>
                  <a:gd name="connsiteY0" fmla="*/ 0 h 5264273"/>
                  <a:gd name="connsiteX1" fmla="*/ 1747122 w 8840866"/>
                  <a:gd name="connsiteY1" fmla="*/ 46037 h 5264273"/>
                  <a:gd name="connsiteX2" fmla="*/ 1392314 w 8840866"/>
                  <a:gd name="connsiteY2" fmla="*/ 255587 h 5264273"/>
                  <a:gd name="connsiteX3" fmla="*/ 904951 w 8840866"/>
                  <a:gd name="connsiteY3" fmla="*/ 433387 h 5264273"/>
                  <a:gd name="connsiteX4" fmla="*/ 777952 w 8840866"/>
                  <a:gd name="connsiteY4" fmla="*/ 476250 h 5264273"/>
                  <a:gd name="connsiteX5" fmla="*/ 692227 w 8840866"/>
                  <a:gd name="connsiteY5" fmla="*/ 501650 h 5264273"/>
                  <a:gd name="connsiteX6" fmla="*/ 582688 w 8840866"/>
                  <a:gd name="connsiteY6" fmla="*/ 554037 h 5264273"/>
                  <a:gd name="connsiteX7" fmla="*/ 493789 w 8840866"/>
                  <a:gd name="connsiteY7" fmla="*/ 577850 h 5264273"/>
                  <a:gd name="connsiteX8" fmla="*/ 296939 w 8840866"/>
                  <a:gd name="connsiteY8" fmla="*/ 712788 h 5264273"/>
                  <a:gd name="connsiteX9" fmla="*/ 163591 w 8840866"/>
                  <a:gd name="connsiteY9" fmla="*/ 812800 h 5264273"/>
                  <a:gd name="connsiteX10" fmla="*/ 73101 w 8840866"/>
                  <a:gd name="connsiteY10" fmla="*/ 928688 h 5264273"/>
                  <a:gd name="connsiteX11" fmla="*/ 1666 w 8840866"/>
                  <a:gd name="connsiteY11" fmla="*/ 1017587 h 5264273"/>
                  <a:gd name="connsiteX12" fmla="*/ 133358 w 8840866"/>
                  <a:gd name="connsiteY12" fmla="*/ 1407607 h 5264273"/>
                  <a:gd name="connsiteX13" fmla="*/ 255664 w 8840866"/>
                  <a:gd name="connsiteY13" fmla="*/ 1473200 h 5264273"/>
                  <a:gd name="connsiteX14" fmla="*/ 492201 w 8840866"/>
                  <a:gd name="connsiteY14" fmla="*/ 1639887 h 5264273"/>
                  <a:gd name="connsiteX15" fmla="*/ 652539 w 8840866"/>
                  <a:gd name="connsiteY15" fmla="*/ 1847850 h 5264273"/>
                  <a:gd name="connsiteX16" fmla="*/ 825577 w 8840866"/>
                  <a:gd name="connsiteY16" fmla="*/ 1933575 h 5264273"/>
                  <a:gd name="connsiteX17" fmla="*/ 971627 w 8840866"/>
                  <a:gd name="connsiteY17" fmla="*/ 2006600 h 5264273"/>
                  <a:gd name="connsiteX18" fmla="*/ 1124026 w 8840866"/>
                  <a:gd name="connsiteY18" fmla="*/ 2081212 h 5264273"/>
                  <a:gd name="connsiteX19" fmla="*/ 1306589 w 8840866"/>
                  <a:gd name="connsiteY19" fmla="*/ 2235200 h 5264273"/>
                  <a:gd name="connsiteX20" fmla="*/ 1371676 w 8840866"/>
                  <a:gd name="connsiteY20" fmla="*/ 2371725 h 5264273"/>
                  <a:gd name="connsiteX21" fmla="*/ 1446289 w 8840866"/>
                  <a:gd name="connsiteY21" fmla="*/ 2486025 h 5264273"/>
                  <a:gd name="connsiteX22" fmla="*/ 1566939 w 8840866"/>
                  <a:gd name="connsiteY22" fmla="*/ 2827338 h 5264273"/>
                  <a:gd name="connsiteX23" fmla="*/ 1735214 w 8840866"/>
                  <a:gd name="connsiteY23" fmla="*/ 3032125 h 5264273"/>
                  <a:gd name="connsiteX24" fmla="*/ 2121203 w 8840866"/>
                  <a:gd name="connsiteY24" fmla="*/ 3439886 h 5264273"/>
                  <a:gd name="connsiteX25" fmla="*/ 2508100 w 8840866"/>
                  <a:gd name="connsiteY25" fmla="*/ 3623129 h 5264273"/>
                  <a:gd name="connsiteX26" fmla="*/ 2848732 w 8840866"/>
                  <a:gd name="connsiteY26" fmla="*/ 3856264 h 5264273"/>
                  <a:gd name="connsiteX27" fmla="*/ 3139925 w 8840866"/>
                  <a:gd name="connsiteY27" fmla="*/ 4142922 h 5264273"/>
                  <a:gd name="connsiteX28" fmla="*/ 3403905 w 8840866"/>
                  <a:gd name="connsiteY28" fmla="*/ 4402818 h 5264273"/>
                  <a:gd name="connsiteX29" fmla="*/ 3641123 w 8840866"/>
                  <a:gd name="connsiteY29" fmla="*/ 4606471 h 5264273"/>
                  <a:gd name="connsiteX30" fmla="*/ 3729116 w 8840866"/>
                  <a:gd name="connsiteY30" fmla="*/ 5260520 h 5264273"/>
                  <a:gd name="connsiteX31" fmla="*/ 6707266 w 8840866"/>
                  <a:gd name="connsiteY31" fmla="*/ 4660900 h 5264273"/>
                  <a:gd name="connsiteX32" fmla="*/ 7669291 w 8840866"/>
                  <a:gd name="connsiteY32" fmla="*/ 4194174 h 5264273"/>
                  <a:gd name="connsiteX33" fmla="*/ 8840866 w 8840866"/>
                  <a:gd name="connsiteY33" fmla="*/ 3489324 h 5264273"/>
                  <a:gd name="connsiteX34" fmla="*/ 8621791 w 8840866"/>
                  <a:gd name="connsiteY34" fmla="*/ 3289299 h 5264273"/>
                  <a:gd name="connsiteX35" fmla="*/ 8326516 w 8840866"/>
                  <a:gd name="connsiteY35" fmla="*/ 3194049 h 5264273"/>
                  <a:gd name="connsiteX36" fmla="*/ 8002666 w 8840866"/>
                  <a:gd name="connsiteY36" fmla="*/ 2974974 h 5264273"/>
                  <a:gd name="connsiteX37" fmla="*/ 7764541 w 8840866"/>
                  <a:gd name="connsiteY37" fmla="*/ 2860674 h 5264273"/>
                  <a:gd name="connsiteX38" fmla="*/ 7431166 w 8840866"/>
                  <a:gd name="connsiteY38" fmla="*/ 2689224 h 5264273"/>
                  <a:gd name="connsiteX39" fmla="*/ 7173991 w 8840866"/>
                  <a:gd name="connsiteY39" fmla="*/ 2555874 h 5264273"/>
                  <a:gd name="connsiteX40" fmla="*/ 7002541 w 8840866"/>
                  <a:gd name="connsiteY40" fmla="*/ 2508249 h 5264273"/>
                  <a:gd name="connsiteX41" fmla="*/ 6954916 w 8840866"/>
                  <a:gd name="connsiteY41" fmla="*/ 2403474 h 5264273"/>
                  <a:gd name="connsiteX42" fmla="*/ 6812039 w 8840866"/>
                  <a:gd name="connsiteY42" fmla="*/ 2254250 h 5264273"/>
                  <a:gd name="connsiteX43" fmla="*/ 6748539 w 8840866"/>
                  <a:gd name="connsiteY43" fmla="*/ 2114550 h 5264273"/>
                  <a:gd name="connsiteX44" fmla="*/ 6729489 w 8840866"/>
                  <a:gd name="connsiteY44" fmla="*/ 2032000 h 5264273"/>
                  <a:gd name="connsiteX45" fmla="*/ 6646939 w 8840866"/>
                  <a:gd name="connsiteY45" fmla="*/ 1949450 h 5264273"/>
                  <a:gd name="connsiteX46" fmla="*/ 6589789 w 8840866"/>
                  <a:gd name="connsiteY46" fmla="*/ 1854200 h 5264273"/>
                  <a:gd name="connsiteX47" fmla="*/ 6589789 w 8840866"/>
                  <a:gd name="connsiteY47" fmla="*/ 1816100 h 5264273"/>
                  <a:gd name="connsiteX48" fmla="*/ 6659639 w 8840866"/>
                  <a:gd name="connsiteY48" fmla="*/ 1771650 h 5264273"/>
                  <a:gd name="connsiteX49" fmla="*/ 6723139 w 8840866"/>
                  <a:gd name="connsiteY49" fmla="*/ 1727200 h 5264273"/>
                  <a:gd name="connsiteX50" fmla="*/ 6723139 w 8840866"/>
                  <a:gd name="connsiteY50" fmla="*/ 1676400 h 5264273"/>
                  <a:gd name="connsiteX51" fmla="*/ 6513589 w 8840866"/>
                  <a:gd name="connsiteY51" fmla="*/ 1574800 h 5264273"/>
                  <a:gd name="connsiteX52" fmla="*/ 6405639 w 8840866"/>
                  <a:gd name="connsiteY52" fmla="*/ 1492250 h 5264273"/>
                  <a:gd name="connsiteX53" fmla="*/ 6291339 w 8840866"/>
                  <a:gd name="connsiteY53" fmla="*/ 1435100 h 5264273"/>
                  <a:gd name="connsiteX54" fmla="*/ 6265939 w 8840866"/>
                  <a:gd name="connsiteY54" fmla="*/ 1384300 h 5264273"/>
                  <a:gd name="connsiteX55" fmla="*/ 6145289 w 8840866"/>
                  <a:gd name="connsiteY55" fmla="*/ 1301750 h 5264273"/>
                  <a:gd name="connsiteX56" fmla="*/ 5980189 w 8840866"/>
                  <a:gd name="connsiteY56" fmla="*/ 1219200 h 5264273"/>
                  <a:gd name="connsiteX57" fmla="*/ 5846839 w 8840866"/>
                  <a:gd name="connsiteY57" fmla="*/ 1117600 h 5264273"/>
                  <a:gd name="connsiteX58" fmla="*/ 5637289 w 8840866"/>
                  <a:gd name="connsiteY58" fmla="*/ 1054100 h 5264273"/>
                  <a:gd name="connsiteX59" fmla="*/ 5580139 w 8840866"/>
                  <a:gd name="connsiteY59" fmla="*/ 952500 h 5264273"/>
                  <a:gd name="connsiteX60" fmla="*/ 5516639 w 8840866"/>
                  <a:gd name="connsiteY60" fmla="*/ 831850 h 5264273"/>
                  <a:gd name="connsiteX61" fmla="*/ 5522989 w 8840866"/>
                  <a:gd name="connsiteY61" fmla="*/ 730250 h 5264273"/>
                  <a:gd name="connsiteX62" fmla="*/ 5491239 w 8840866"/>
                  <a:gd name="connsiteY62" fmla="*/ 666750 h 5264273"/>
                  <a:gd name="connsiteX63" fmla="*/ 5404722 w 8840866"/>
                  <a:gd name="connsiteY63" fmla="*/ 679449 h 5264273"/>
                  <a:gd name="connsiteX64" fmla="*/ 5264229 w 8840866"/>
                  <a:gd name="connsiteY64" fmla="*/ 741362 h 5264273"/>
                  <a:gd name="connsiteX65" fmla="*/ 5091189 w 8840866"/>
                  <a:gd name="connsiteY65" fmla="*/ 787400 h 5264273"/>
                  <a:gd name="connsiteX66" fmla="*/ 4929264 w 8840866"/>
                  <a:gd name="connsiteY66" fmla="*/ 840581 h 5264273"/>
                  <a:gd name="connsiteX67" fmla="*/ 4802266 w 8840866"/>
                  <a:gd name="connsiteY67" fmla="*/ 843755 h 5264273"/>
                  <a:gd name="connsiteX68" fmla="*/ 4703046 w 8840866"/>
                  <a:gd name="connsiteY68" fmla="*/ 825500 h 5264273"/>
                  <a:gd name="connsiteX69" fmla="*/ 4635579 w 8840866"/>
                  <a:gd name="connsiteY69" fmla="*/ 808037 h 5264273"/>
                  <a:gd name="connsiteX70" fmla="*/ 4447460 w 8840866"/>
                  <a:gd name="connsiteY70" fmla="*/ 803274 h 5264273"/>
                  <a:gd name="connsiteX71" fmla="*/ 4298232 w 8840866"/>
                  <a:gd name="connsiteY71" fmla="*/ 783431 h 5264273"/>
                  <a:gd name="connsiteX72" fmla="*/ 4145039 w 8840866"/>
                  <a:gd name="connsiteY72" fmla="*/ 736600 h 5264273"/>
                  <a:gd name="connsiteX73" fmla="*/ 3986289 w 8840866"/>
                  <a:gd name="connsiteY73" fmla="*/ 742950 h 5264273"/>
                  <a:gd name="connsiteX74" fmla="*/ 3656089 w 8840866"/>
                  <a:gd name="connsiteY74" fmla="*/ 780256 h 5264273"/>
                  <a:gd name="connsiteX75" fmla="*/ 3590210 w 8840866"/>
                  <a:gd name="connsiteY75" fmla="*/ 786605 h 5264273"/>
                  <a:gd name="connsiteX76" fmla="*/ 3529089 w 8840866"/>
                  <a:gd name="connsiteY76" fmla="*/ 768350 h 5264273"/>
                  <a:gd name="connsiteX77" fmla="*/ 3529089 w 8840866"/>
                  <a:gd name="connsiteY77" fmla="*/ 768350 h 5264273"/>
                  <a:gd name="connsiteX78" fmla="*/ 3478291 w 8840866"/>
                  <a:gd name="connsiteY78" fmla="*/ 758030 h 5264273"/>
                  <a:gd name="connsiteX79" fmla="*/ 3363989 w 8840866"/>
                  <a:gd name="connsiteY79" fmla="*/ 819150 h 5264273"/>
                  <a:gd name="connsiteX80" fmla="*/ 3363989 w 8840866"/>
                  <a:gd name="connsiteY80" fmla="*/ 819150 h 5264273"/>
                  <a:gd name="connsiteX81" fmla="*/ 3281439 w 8840866"/>
                  <a:gd name="connsiteY81" fmla="*/ 855662 h 5264273"/>
                  <a:gd name="connsiteX82" fmla="*/ 3065539 w 8840866"/>
                  <a:gd name="connsiteY82" fmla="*/ 819150 h 5264273"/>
                  <a:gd name="connsiteX83" fmla="*/ 2909172 w 8840866"/>
                  <a:gd name="connsiteY83" fmla="*/ 777080 h 5264273"/>
                  <a:gd name="connsiteX84" fmla="*/ 2801221 w 8840866"/>
                  <a:gd name="connsiteY84" fmla="*/ 754063 h 5264273"/>
                  <a:gd name="connsiteX85" fmla="*/ 2710733 w 8840866"/>
                  <a:gd name="connsiteY85" fmla="*/ 707231 h 5264273"/>
                  <a:gd name="connsiteX86" fmla="*/ 2584526 w 8840866"/>
                  <a:gd name="connsiteY86" fmla="*/ 539750 h 5264273"/>
                  <a:gd name="connsiteX87" fmla="*/ 2526583 w 8840866"/>
                  <a:gd name="connsiteY87" fmla="*/ 450851 h 5264273"/>
                  <a:gd name="connsiteX88" fmla="*/ 2392439 w 8840866"/>
                  <a:gd name="connsiteY88" fmla="*/ 387350 h 5264273"/>
                  <a:gd name="connsiteX89" fmla="*/ 2309889 w 8840866"/>
                  <a:gd name="connsiteY89" fmla="*/ 330200 h 5264273"/>
                  <a:gd name="connsiteX90" fmla="*/ 2120977 w 8840866"/>
                  <a:gd name="connsiteY90" fmla="*/ 269875 h 5264273"/>
                  <a:gd name="connsiteX91" fmla="*/ 2040013 w 8840866"/>
                  <a:gd name="connsiteY91" fmla="*/ 223838 h 5264273"/>
                  <a:gd name="connsiteX92" fmla="*/ 1954289 w 8840866"/>
                  <a:gd name="connsiteY92" fmla="*/ 95250 h 5264273"/>
                  <a:gd name="connsiteX93" fmla="*/ 1770139 w 8840866"/>
                  <a:gd name="connsiteY93" fmla="*/ 0 h 5264273"/>
                  <a:gd name="connsiteX0" fmla="*/ 1770139 w 8840866"/>
                  <a:gd name="connsiteY0" fmla="*/ 0 h 5264273"/>
                  <a:gd name="connsiteX1" fmla="*/ 1780460 w 8840866"/>
                  <a:gd name="connsiteY1" fmla="*/ 141287 h 5264273"/>
                  <a:gd name="connsiteX2" fmla="*/ 1392314 w 8840866"/>
                  <a:gd name="connsiteY2" fmla="*/ 255587 h 5264273"/>
                  <a:gd name="connsiteX3" fmla="*/ 904951 w 8840866"/>
                  <a:gd name="connsiteY3" fmla="*/ 433387 h 5264273"/>
                  <a:gd name="connsiteX4" fmla="*/ 777952 w 8840866"/>
                  <a:gd name="connsiteY4" fmla="*/ 476250 h 5264273"/>
                  <a:gd name="connsiteX5" fmla="*/ 692227 w 8840866"/>
                  <a:gd name="connsiteY5" fmla="*/ 501650 h 5264273"/>
                  <a:gd name="connsiteX6" fmla="*/ 582688 w 8840866"/>
                  <a:gd name="connsiteY6" fmla="*/ 554037 h 5264273"/>
                  <a:gd name="connsiteX7" fmla="*/ 493789 w 8840866"/>
                  <a:gd name="connsiteY7" fmla="*/ 577850 h 5264273"/>
                  <a:gd name="connsiteX8" fmla="*/ 296939 w 8840866"/>
                  <a:gd name="connsiteY8" fmla="*/ 712788 h 5264273"/>
                  <a:gd name="connsiteX9" fmla="*/ 163591 w 8840866"/>
                  <a:gd name="connsiteY9" fmla="*/ 812800 h 5264273"/>
                  <a:gd name="connsiteX10" fmla="*/ 73101 w 8840866"/>
                  <a:gd name="connsiteY10" fmla="*/ 928688 h 5264273"/>
                  <a:gd name="connsiteX11" fmla="*/ 1666 w 8840866"/>
                  <a:gd name="connsiteY11" fmla="*/ 1017587 h 5264273"/>
                  <a:gd name="connsiteX12" fmla="*/ 133358 w 8840866"/>
                  <a:gd name="connsiteY12" fmla="*/ 1407607 h 5264273"/>
                  <a:gd name="connsiteX13" fmla="*/ 255664 w 8840866"/>
                  <a:gd name="connsiteY13" fmla="*/ 1473200 h 5264273"/>
                  <a:gd name="connsiteX14" fmla="*/ 492201 w 8840866"/>
                  <a:gd name="connsiteY14" fmla="*/ 1639887 h 5264273"/>
                  <a:gd name="connsiteX15" fmla="*/ 652539 w 8840866"/>
                  <a:gd name="connsiteY15" fmla="*/ 1847850 h 5264273"/>
                  <a:gd name="connsiteX16" fmla="*/ 825577 w 8840866"/>
                  <a:gd name="connsiteY16" fmla="*/ 1933575 h 5264273"/>
                  <a:gd name="connsiteX17" fmla="*/ 971627 w 8840866"/>
                  <a:gd name="connsiteY17" fmla="*/ 2006600 h 5264273"/>
                  <a:gd name="connsiteX18" fmla="*/ 1124026 w 8840866"/>
                  <a:gd name="connsiteY18" fmla="*/ 2081212 h 5264273"/>
                  <a:gd name="connsiteX19" fmla="*/ 1306589 w 8840866"/>
                  <a:gd name="connsiteY19" fmla="*/ 2235200 h 5264273"/>
                  <a:gd name="connsiteX20" fmla="*/ 1371676 w 8840866"/>
                  <a:gd name="connsiteY20" fmla="*/ 2371725 h 5264273"/>
                  <a:gd name="connsiteX21" fmla="*/ 1446289 w 8840866"/>
                  <a:gd name="connsiteY21" fmla="*/ 2486025 h 5264273"/>
                  <a:gd name="connsiteX22" fmla="*/ 1566939 w 8840866"/>
                  <a:gd name="connsiteY22" fmla="*/ 2827338 h 5264273"/>
                  <a:gd name="connsiteX23" fmla="*/ 1735214 w 8840866"/>
                  <a:gd name="connsiteY23" fmla="*/ 3032125 h 5264273"/>
                  <a:gd name="connsiteX24" fmla="*/ 2121203 w 8840866"/>
                  <a:gd name="connsiteY24" fmla="*/ 3439886 h 5264273"/>
                  <a:gd name="connsiteX25" fmla="*/ 2508100 w 8840866"/>
                  <a:gd name="connsiteY25" fmla="*/ 3623129 h 5264273"/>
                  <a:gd name="connsiteX26" fmla="*/ 2848732 w 8840866"/>
                  <a:gd name="connsiteY26" fmla="*/ 3856264 h 5264273"/>
                  <a:gd name="connsiteX27" fmla="*/ 3139925 w 8840866"/>
                  <a:gd name="connsiteY27" fmla="*/ 4142922 h 5264273"/>
                  <a:gd name="connsiteX28" fmla="*/ 3403905 w 8840866"/>
                  <a:gd name="connsiteY28" fmla="*/ 4402818 h 5264273"/>
                  <a:gd name="connsiteX29" fmla="*/ 3641123 w 8840866"/>
                  <a:gd name="connsiteY29" fmla="*/ 4606471 h 5264273"/>
                  <a:gd name="connsiteX30" fmla="*/ 3729116 w 8840866"/>
                  <a:gd name="connsiteY30" fmla="*/ 5260520 h 5264273"/>
                  <a:gd name="connsiteX31" fmla="*/ 6707266 w 8840866"/>
                  <a:gd name="connsiteY31" fmla="*/ 4660900 h 5264273"/>
                  <a:gd name="connsiteX32" fmla="*/ 7669291 w 8840866"/>
                  <a:gd name="connsiteY32" fmla="*/ 4194174 h 5264273"/>
                  <a:gd name="connsiteX33" fmla="*/ 8840866 w 8840866"/>
                  <a:gd name="connsiteY33" fmla="*/ 3489324 h 5264273"/>
                  <a:gd name="connsiteX34" fmla="*/ 8621791 w 8840866"/>
                  <a:gd name="connsiteY34" fmla="*/ 3289299 h 5264273"/>
                  <a:gd name="connsiteX35" fmla="*/ 8326516 w 8840866"/>
                  <a:gd name="connsiteY35" fmla="*/ 3194049 h 5264273"/>
                  <a:gd name="connsiteX36" fmla="*/ 8002666 w 8840866"/>
                  <a:gd name="connsiteY36" fmla="*/ 2974974 h 5264273"/>
                  <a:gd name="connsiteX37" fmla="*/ 7764541 w 8840866"/>
                  <a:gd name="connsiteY37" fmla="*/ 2860674 h 5264273"/>
                  <a:gd name="connsiteX38" fmla="*/ 7431166 w 8840866"/>
                  <a:gd name="connsiteY38" fmla="*/ 2689224 h 5264273"/>
                  <a:gd name="connsiteX39" fmla="*/ 7173991 w 8840866"/>
                  <a:gd name="connsiteY39" fmla="*/ 2555874 h 5264273"/>
                  <a:gd name="connsiteX40" fmla="*/ 7002541 w 8840866"/>
                  <a:gd name="connsiteY40" fmla="*/ 2508249 h 5264273"/>
                  <a:gd name="connsiteX41" fmla="*/ 6954916 w 8840866"/>
                  <a:gd name="connsiteY41" fmla="*/ 2403474 h 5264273"/>
                  <a:gd name="connsiteX42" fmla="*/ 6812039 w 8840866"/>
                  <a:gd name="connsiteY42" fmla="*/ 2254250 h 5264273"/>
                  <a:gd name="connsiteX43" fmla="*/ 6748539 w 8840866"/>
                  <a:gd name="connsiteY43" fmla="*/ 2114550 h 5264273"/>
                  <a:gd name="connsiteX44" fmla="*/ 6729489 w 8840866"/>
                  <a:gd name="connsiteY44" fmla="*/ 2032000 h 5264273"/>
                  <a:gd name="connsiteX45" fmla="*/ 6646939 w 8840866"/>
                  <a:gd name="connsiteY45" fmla="*/ 1949450 h 5264273"/>
                  <a:gd name="connsiteX46" fmla="*/ 6589789 w 8840866"/>
                  <a:gd name="connsiteY46" fmla="*/ 1854200 h 5264273"/>
                  <a:gd name="connsiteX47" fmla="*/ 6589789 w 8840866"/>
                  <a:gd name="connsiteY47" fmla="*/ 1816100 h 5264273"/>
                  <a:gd name="connsiteX48" fmla="*/ 6659639 w 8840866"/>
                  <a:gd name="connsiteY48" fmla="*/ 1771650 h 5264273"/>
                  <a:gd name="connsiteX49" fmla="*/ 6723139 w 8840866"/>
                  <a:gd name="connsiteY49" fmla="*/ 1727200 h 5264273"/>
                  <a:gd name="connsiteX50" fmla="*/ 6723139 w 8840866"/>
                  <a:gd name="connsiteY50" fmla="*/ 1676400 h 5264273"/>
                  <a:gd name="connsiteX51" fmla="*/ 6513589 w 8840866"/>
                  <a:gd name="connsiteY51" fmla="*/ 1574800 h 5264273"/>
                  <a:gd name="connsiteX52" fmla="*/ 6405639 w 8840866"/>
                  <a:gd name="connsiteY52" fmla="*/ 1492250 h 5264273"/>
                  <a:gd name="connsiteX53" fmla="*/ 6291339 w 8840866"/>
                  <a:gd name="connsiteY53" fmla="*/ 1435100 h 5264273"/>
                  <a:gd name="connsiteX54" fmla="*/ 6265939 w 8840866"/>
                  <a:gd name="connsiteY54" fmla="*/ 1384300 h 5264273"/>
                  <a:gd name="connsiteX55" fmla="*/ 6145289 w 8840866"/>
                  <a:gd name="connsiteY55" fmla="*/ 1301750 h 5264273"/>
                  <a:gd name="connsiteX56" fmla="*/ 5980189 w 8840866"/>
                  <a:gd name="connsiteY56" fmla="*/ 1219200 h 5264273"/>
                  <a:gd name="connsiteX57" fmla="*/ 5846839 w 8840866"/>
                  <a:gd name="connsiteY57" fmla="*/ 1117600 h 5264273"/>
                  <a:gd name="connsiteX58" fmla="*/ 5637289 w 8840866"/>
                  <a:gd name="connsiteY58" fmla="*/ 1054100 h 5264273"/>
                  <a:gd name="connsiteX59" fmla="*/ 5580139 w 8840866"/>
                  <a:gd name="connsiteY59" fmla="*/ 952500 h 5264273"/>
                  <a:gd name="connsiteX60" fmla="*/ 5516639 w 8840866"/>
                  <a:gd name="connsiteY60" fmla="*/ 831850 h 5264273"/>
                  <a:gd name="connsiteX61" fmla="*/ 5522989 w 8840866"/>
                  <a:gd name="connsiteY61" fmla="*/ 730250 h 5264273"/>
                  <a:gd name="connsiteX62" fmla="*/ 5491239 w 8840866"/>
                  <a:gd name="connsiteY62" fmla="*/ 666750 h 5264273"/>
                  <a:gd name="connsiteX63" fmla="*/ 5404722 w 8840866"/>
                  <a:gd name="connsiteY63" fmla="*/ 679449 h 5264273"/>
                  <a:gd name="connsiteX64" fmla="*/ 5264229 w 8840866"/>
                  <a:gd name="connsiteY64" fmla="*/ 741362 h 5264273"/>
                  <a:gd name="connsiteX65" fmla="*/ 5091189 w 8840866"/>
                  <a:gd name="connsiteY65" fmla="*/ 787400 h 5264273"/>
                  <a:gd name="connsiteX66" fmla="*/ 4929264 w 8840866"/>
                  <a:gd name="connsiteY66" fmla="*/ 840581 h 5264273"/>
                  <a:gd name="connsiteX67" fmla="*/ 4802266 w 8840866"/>
                  <a:gd name="connsiteY67" fmla="*/ 843755 h 5264273"/>
                  <a:gd name="connsiteX68" fmla="*/ 4703046 w 8840866"/>
                  <a:gd name="connsiteY68" fmla="*/ 825500 h 5264273"/>
                  <a:gd name="connsiteX69" fmla="*/ 4635579 w 8840866"/>
                  <a:gd name="connsiteY69" fmla="*/ 808037 h 5264273"/>
                  <a:gd name="connsiteX70" fmla="*/ 4447460 w 8840866"/>
                  <a:gd name="connsiteY70" fmla="*/ 803274 h 5264273"/>
                  <a:gd name="connsiteX71" fmla="*/ 4298232 w 8840866"/>
                  <a:gd name="connsiteY71" fmla="*/ 783431 h 5264273"/>
                  <a:gd name="connsiteX72" fmla="*/ 4145039 w 8840866"/>
                  <a:gd name="connsiteY72" fmla="*/ 736600 h 5264273"/>
                  <a:gd name="connsiteX73" fmla="*/ 3986289 w 8840866"/>
                  <a:gd name="connsiteY73" fmla="*/ 742950 h 5264273"/>
                  <a:gd name="connsiteX74" fmla="*/ 3656089 w 8840866"/>
                  <a:gd name="connsiteY74" fmla="*/ 780256 h 5264273"/>
                  <a:gd name="connsiteX75" fmla="*/ 3590210 w 8840866"/>
                  <a:gd name="connsiteY75" fmla="*/ 786605 h 5264273"/>
                  <a:gd name="connsiteX76" fmla="*/ 3529089 w 8840866"/>
                  <a:gd name="connsiteY76" fmla="*/ 768350 h 5264273"/>
                  <a:gd name="connsiteX77" fmla="*/ 3529089 w 8840866"/>
                  <a:gd name="connsiteY77" fmla="*/ 768350 h 5264273"/>
                  <a:gd name="connsiteX78" fmla="*/ 3478291 w 8840866"/>
                  <a:gd name="connsiteY78" fmla="*/ 758030 h 5264273"/>
                  <a:gd name="connsiteX79" fmla="*/ 3363989 w 8840866"/>
                  <a:gd name="connsiteY79" fmla="*/ 819150 h 5264273"/>
                  <a:gd name="connsiteX80" fmla="*/ 3363989 w 8840866"/>
                  <a:gd name="connsiteY80" fmla="*/ 819150 h 5264273"/>
                  <a:gd name="connsiteX81" fmla="*/ 3281439 w 8840866"/>
                  <a:gd name="connsiteY81" fmla="*/ 855662 h 5264273"/>
                  <a:gd name="connsiteX82" fmla="*/ 3065539 w 8840866"/>
                  <a:gd name="connsiteY82" fmla="*/ 819150 h 5264273"/>
                  <a:gd name="connsiteX83" fmla="*/ 2909172 w 8840866"/>
                  <a:gd name="connsiteY83" fmla="*/ 777080 h 5264273"/>
                  <a:gd name="connsiteX84" fmla="*/ 2801221 w 8840866"/>
                  <a:gd name="connsiteY84" fmla="*/ 754063 h 5264273"/>
                  <a:gd name="connsiteX85" fmla="*/ 2710733 w 8840866"/>
                  <a:gd name="connsiteY85" fmla="*/ 707231 h 5264273"/>
                  <a:gd name="connsiteX86" fmla="*/ 2584526 w 8840866"/>
                  <a:gd name="connsiteY86" fmla="*/ 539750 h 5264273"/>
                  <a:gd name="connsiteX87" fmla="*/ 2526583 w 8840866"/>
                  <a:gd name="connsiteY87" fmla="*/ 450851 h 5264273"/>
                  <a:gd name="connsiteX88" fmla="*/ 2392439 w 8840866"/>
                  <a:gd name="connsiteY88" fmla="*/ 387350 h 5264273"/>
                  <a:gd name="connsiteX89" fmla="*/ 2309889 w 8840866"/>
                  <a:gd name="connsiteY89" fmla="*/ 330200 h 5264273"/>
                  <a:gd name="connsiteX90" fmla="*/ 2120977 w 8840866"/>
                  <a:gd name="connsiteY90" fmla="*/ 269875 h 5264273"/>
                  <a:gd name="connsiteX91" fmla="*/ 2040013 w 8840866"/>
                  <a:gd name="connsiteY91" fmla="*/ 223838 h 5264273"/>
                  <a:gd name="connsiteX92" fmla="*/ 1954289 w 8840866"/>
                  <a:gd name="connsiteY92" fmla="*/ 95250 h 5264273"/>
                  <a:gd name="connsiteX93" fmla="*/ 1770139 w 8840866"/>
                  <a:gd name="connsiteY93" fmla="*/ 0 h 5264273"/>
                  <a:gd name="connsiteX0" fmla="*/ 1770139 w 8840866"/>
                  <a:gd name="connsiteY0" fmla="*/ 0 h 5264273"/>
                  <a:gd name="connsiteX1" fmla="*/ 1780460 w 8840866"/>
                  <a:gd name="connsiteY1" fmla="*/ 141287 h 5264273"/>
                  <a:gd name="connsiteX2" fmla="*/ 1392314 w 8840866"/>
                  <a:gd name="connsiteY2" fmla="*/ 255587 h 5264273"/>
                  <a:gd name="connsiteX3" fmla="*/ 904951 w 8840866"/>
                  <a:gd name="connsiteY3" fmla="*/ 433387 h 5264273"/>
                  <a:gd name="connsiteX4" fmla="*/ 777952 w 8840866"/>
                  <a:gd name="connsiteY4" fmla="*/ 476250 h 5264273"/>
                  <a:gd name="connsiteX5" fmla="*/ 692227 w 8840866"/>
                  <a:gd name="connsiteY5" fmla="*/ 501650 h 5264273"/>
                  <a:gd name="connsiteX6" fmla="*/ 582688 w 8840866"/>
                  <a:gd name="connsiteY6" fmla="*/ 554037 h 5264273"/>
                  <a:gd name="connsiteX7" fmla="*/ 493789 w 8840866"/>
                  <a:gd name="connsiteY7" fmla="*/ 577850 h 5264273"/>
                  <a:gd name="connsiteX8" fmla="*/ 296939 w 8840866"/>
                  <a:gd name="connsiteY8" fmla="*/ 712788 h 5264273"/>
                  <a:gd name="connsiteX9" fmla="*/ 163591 w 8840866"/>
                  <a:gd name="connsiteY9" fmla="*/ 812800 h 5264273"/>
                  <a:gd name="connsiteX10" fmla="*/ 73101 w 8840866"/>
                  <a:gd name="connsiteY10" fmla="*/ 928688 h 5264273"/>
                  <a:gd name="connsiteX11" fmla="*/ 1666 w 8840866"/>
                  <a:gd name="connsiteY11" fmla="*/ 1017587 h 5264273"/>
                  <a:gd name="connsiteX12" fmla="*/ 133358 w 8840866"/>
                  <a:gd name="connsiteY12" fmla="*/ 1407607 h 5264273"/>
                  <a:gd name="connsiteX13" fmla="*/ 255664 w 8840866"/>
                  <a:gd name="connsiteY13" fmla="*/ 1473200 h 5264273"/>
                  <a:gd name="connsiteX14" fmla="*/ 492201 w 8840866"/>
                  <a:gd name="connsiteY14" fmla="*/ 1639887 h 5264273"/>
                  <a:gd name="connsiteX15" fmla="*/ 652539 w 8840866"/>
                  <a:gd name="connsiteY15" fmla="*/ 1847850 h 5264273"/>
                  <a:gd name="connsiteX16" fmla="*/ 825577 w 8840866"/>
                  <a:gd name="connsiteY16" fmla="*/ 1933575 h 5264273"/>
                  <a:gd name="connsiteX17" fmla="*/ 971627 w 8840866"/>
                  <a:gd name="connsiteY17" fmla="*/ 2006600 h 5264273"/>
                  <a:gd name="connsiteX18" fmla="*/ 1124026 w 8840866"/>
                  <a:gd name="connsiteY18" fmla="*/ 2081212 h 5264273"/>
                  <a:gd name="connsiteX19" fmla="*/ 1306589 w 8840866"/>
                  <a:gd name="connsiteY19" fmla="*/ 2235200 h 5264273"/>
                  <a:gd name="connsiteX20" fmla="*/ 1371676 w 8840866"/>
                  <a:gd name="connsiteY20" fmla="*/ 2371725 h 5264273"/>
                  <a:gd name="connsiteX21" fmla="*/ 1446289 w 8840866"/>
                  <a:gd name="connsiteY21" fmla="*/ 2486025 h 5264273"/>
                  <a:gd name="connsiteX22" fmla="*/ 1566939 w 8840866"/>
                  <a:gd name="connsiteY22" fmla="*/ 2827338 h 5264273"/>
                  <a:gd name="connsiteX23" fmla="*/ 1735214 w 8840866"/>
                  <a:gd name="connsiteY23" fmla="*/ 3032125 h 5264273"/>
                  <a:gd name="connsiteX24" fmla="*/ 2121203 w 8840866"/>
                  <a:gd name="connsiteY24" fmla="*/ 3439886 h 5264273"/>
                  <a:gd name="connsiteX25" fmla="*/ 2508100 w 8840866"/>
                  <a:gd name="connsiteY25" fmla="*/ 3623129 h 5264273"/>
                  <a:gd name="connsiteX26" fmla="*/ 2848732 w 8840866"/>
                  <a:gd name="connsiteY26" fmla="*/ 3856264 h 5264273"/>
                  <a:gd name="connsiteX27" fmla="*/ 3139925 w 8840866"/>
                  <a:gd name="connsiteY27" fmla="*/ 4142922 h 5264273"/>
                  <a:gd name="connsiteX28" fmla="*/ 3403905 w 8840866"/>
                  <a:gd name="connsiteY28" fmla="*/ 4402818 h 5264273"/>
                  <a:gd name="connsiteX29" fmla="*/ 3641123 w 8840866"/>
                  <a:gd name="connsiteY29" fmla="*/ 4606471 h 5264273"/>
                  <a:gd name="connsiteX30" fmla="*/ 3729116 w 8840866"/>
                  <a:gd name="connsiteY30" fmla="*/ 5260520 h 5264273"/>
                  <a:gd name="connsiteX31" fmla="*/ 6707266 w 8840866"/>
                  <a:gd name="connsiteY31" fmla="*/ 4660900 h 5264273"/>
                  <a:gd name="connsiteX32" fmla="*/ 7669291 w 8840866"/>
                  <a:gd name="connsiteY32" fmla="*/ 4194174 h 5264273"/>
                  <a:gd name="connsiteX33" fmla="*/ 8840866 w 8840866"/>
                  <a:gd name="connsiteY33" fmla="*/ 3489324 h 5264273"/>
                  <a:gd name="connsiteX34" fmla="*/ 8621791 w 8840866"/>
                  <a:gd name="connsiteY34" fmla="*/ 3289299 h 5264273"/>
                  <a:gd name="connsiteX35" fmla="*/ 8326516 w 8840866"/>
                  <a:gd name="connsiteY35" fmla="*/ 3194049 h 5264273"/>
                  <a:gd name="connsiteX36" fmla="*/ 8002666 w 8840866"/>
                  <a:gd name="connsiteY36" fmla="*/ 2974974 h 5264273"/>
                  <a:gd name="connsiteX37" fmla="*/ 7764541 w 8840866"/>
                  <a:gd name="connsiteY37" fmla="*/ 2860674 h 5264273"/>
                  <a:gd name="connsiteX38" fmla="*/ 7431166 w 8840866"/>
                  <a:gd name="connsiteY38" fmla="*/ 2689224 h 5264273"/>
                  <a:gd name="connsiteX39" fmla="*/ 7173991 w 8840866"/>
                  <a:gd name="connsiteY39" fmla="*/ 2555874 h 5264273"/>
                  <a:gd name="connsiteX40" fmla="*/ 7002541 w 8840866"/>
                  <a:gd name="connsiteY40" fmla="*/ 2508249 h 5264273"/>
                  <a:gd name="connsiteX41" fmla="*/ 6954916 w 8840866"/>
                  <a:gd name="connsiteY41" fmla="*/ 2403474 h 5264273"/>
                  <a:gd name="connsiteX42" fmla="*/ 6812039 w 8840866"/>
                  <a:gd name="connsiteY42" fmla="*/ 2254250 h 5264273"/>
                  <a:gd name="connsiteX43" fmla="*/ 6748539 w 8840866"/>
                  <a:gd name="connsiteY43" fmla="*/ 2114550 h 5264273"/>
                  <a:gd name="connsiteX44" fmla="*/ 6729489 w 8840866"/>
                  <a:gd name="connsiteY44" fmla="*/ 2032000 h 5264273"/>
                  <a:gd name="connsiteX45" fmla="*/ 6646939 w 8840866"/>
                  <a:gd name="connsiteY45" fmla="*/ 1949450 h 5264273"/>
                  <a:gd name="connsiteX46" fmla="*/ 6589789 w 8840866"/>
                  <a:gd name="connsiteY46" fmla="*/ 1854200 h 5264273"/>
                  <a:gd name="connsiteX47" fmla="*/ 6589789 w 8840866"/>
                  <a:gd name="connsiteY47" fmla="*/ 1816100 h 5264273"/>
                  <a:gd name="connsiteX48" fmla="*/ 6659639 w 8840866"/>
                  <a:gd name="connsiteY48" fmla="*/ 1771650 h 5264273"/>
                  <a:gd name="connsiteX49" fmla="*/ 6723139 w 8840866"/>
                  <a:gd name="connsiteY49" fmla="*/ 1727200 h 5264273"/>
                  <a:gd name="connsiteX50" fmla="*/ 6723139 w 8840866"/>
                  <a:gd name="connsiteY50" fmla="*/ 1676400 h 5264273"/>
                  <a:gd name="connsiteX51" fmla="*/ 6513589 w 8840866"/>
                  <a:gd name="connsiteY51" fmla="*/ 1574800 h 5264273"/>
                  <a:gd name="connsiteX52" fmla="*/ 6405639 w 8840866"/>
                  <a:gd name="connsiteY52" fmla="*/ 1492250 h 5264273"/>
                  <a:gd name="connsiteX53" fmla="*/ 6291339 w 8840866"/>
                  <a:gd name="connsiteY53" fmla="*/ 1435100 h 5264273"/>
                  <a:gd name="connsiteX54" fmla="*/ 6265939 w 8840866"/>
                  <a:gd name="connsiteY54" fmla="*/ 1384300 h 5264273"/>
                  <a:gd name="connsiteX55" fmla="*/ 6145289 w 8840866"/>
                  <a:gd name="connsiteY55" fmla="*/ 1301750 h 5264273"/>
                  <a:gd name="connsiteX56" fmla="*/ 5980189 w 8840866"/>
                  <a:gd name="connsiteY56" fmla="*/ 1219200 h 5264273"/>
                  <a:gd name="connsiteX57" fmla="*/ 5846839 w 8840866"/>
                  <a:gd name="connsiteY57" fmla="*/ 1117600 h 5264273"/>
                  <a:gd name="connsiteX58" fmla="*/ 5637289 w 8840866"/>
                  <a:gd name="connsiteY58" fmla="*/ 1054100 h 5264273"/>
                  <a:gd name="connsiteX59" fmla="*/ 5580139 w 8840866"/>
                  <a:gd name="connsiteY59" fmla="*/ 952500 h 5264273"/>
                  <a:gd name="connsiteX60" fmla="*/ 5516639 w 8840866"/>
                  <a:gd name="connsiteY60" fmla="*/ 831850 h 5264273"/>
                  <a:gd name="connsiteX61" fmla="*/ 5522989 w 8840866"/>
                  <a:gd name="connsiteY61" fmla="*/ 730250 h 5264273"/>
                  <a:gd name="connsiteX62" fmla="*/ 5491239 w 8840866"/>
                  <a:gd name="connsiteY62" fmla="*/ 666750 h 5264273"/>
                  <a:gd name="connsiteX63" fmla="*/ 5404722 w 8840866"/>
                  <a:gd name="connsiteY63" fmla="*/ 679449 h 5264273"/>
                  <a:gd name="connsiteX64" fmla="*/ 5264229 w 8840866"/>
                  <a:gd name="connsiteY64" fmla="*/ 741362 h 5264273"/>
                  <a:gd name="connsiteX65" fmla="*/ 5091189 w 8840866"/>
                  <a:gd name="connsiteY65" fmla="*/ 787400 h 5264273"/>
                  <a:gd name="connsiteX66" fmla="*/ 4929264 w 8840866"/>
                  <a:gd name="connsiteY66" fmla="*/ 840581 h 5264273"/>
                  <a:gd name="connsiteX67" fmla="*/ 4802266 w 8840866"/>
                  <a:gd name="connsiteY67" fmla="*/ 843755 h 5264273"/>
                  <a:gd name="connsiteX68" fmla="*/ 4703046 w 8840866"/>
                  <a:gd name="connsiteY68" fmla="*/ 825500 h 5264273"/>
                  <a:gd name="connsiteX69" fmla="*/ 4635579 w 8840866"/>
                  <a:gd name="connsiteY69" fmla="*/ 808037 h 5264273"/>
                  <a:gd name="connsiteX70" fmla="*/ 4447460 w 8840866"/>
                  <a:gd name="connsiteY70" fmla="*/ 803274 h 5264273"/>
                  <a:gd name="connsiteX71" fmla="*/ 4298232 w 8840866"/>
                  <a:gd name="connsiteY71" fmla="*/ 783431 h 5264273"/>
                  <a:gd name="connsiteX72" fmla="*/ 4145039 w 8840866"/>
                  <a:gd name="connsiteY72" fmla="*/ 736600 h 5264273"/>
                  <a:gd name="connsiteX73" fmla="*/ 3986289 w 8840866"/>
                  <a:gd name="connsiteY73" fmla="*/ 742950 h 5264273"/>
                  <a:gd name="connsiteX74" fmla="*/ 3656089 w 8840866"/>
                  <a:gd name="connsiteY74" fmla="*/ 780256 h 5264273"/>
                  <a:gd name="connsiteX75" fmla="*/ 3590210 w 8840866"/>
                  <a:gd name="connsiteY75" fmla="*/ 786605 h 5264273"/>
                  <a:gd name="connsiteX76" fmla="*/ 3529089 w 8840866"/>
                  <a:gd name="connsiteY76" fmla="*/ 768350 h 5264273"/>
                  <a:gd name="connsiteX77" fmla="*/ 3529089 w 8840866"/>
                  <a:gd name="connsiteY77" fmla="*/ 768350 h 5264273"/>
                  <a:gd name="connsiteX78" fmla="*/ 3478291 w 8840866"/>
                  <a:gd name="connsiteY78" fmla="*/ 758030 h 5264273"/>
                  <a:gd name="connsiteX79" fmla="*/ 3363989 w 8840866"/>
                  <a:gd name="connsiteY79" fmla="*/ 819150 h 5264273"/>
                  <a:gd name="connsiteX80" fmla="*/ 3363989 w 8840866"/>
                  <a:gd name="connsiteY80" fmla="*/ 819150 h 5264273"/>
                  <a:gd name="connsiteX81" fmla="*/ 3281439 w 8840866"/>
                  <a:gd name="connsiteY81" fmla="*/ 855662 h 5264273"/>
                  <a:gd name="connsiteX82" fmla="*/ 3065539 w 8840866"/>
                  <a:gd name="connsiteY82" fmla="*/ 819150 h 5264273"/>
                  <a:gd name="connsiteX83" fmla="*/ 2909172 w 8840866"/>
                  <a:gd name="connsiteY83" fmla="*/ 777080 h 5264273"/>
                  <a:gd name="connsiteX84" fmla="*/ 2801221 w 8840866"/>
                  <a:gd name="connsiteY84" fmla="*/ 754063 h 5264273"/>
                  <a:gd name="connsiteX85" fmla="*/ 2710733 w 8840866"/>
                  <a:gd name="connsiteY85" fmla="*/ 707231 h 5264273"/>
                  <a:gd name="connsiteX86" fmla="*/ 2584526 w 8840866"/>
                  <a:gd name="connsiteY86" fmla="*/ 539750 h 5264273"/>
                  <a:gd name="connsiteX87" fmla="*/ 2526583 w 8840866"/>
                  <a:gd name="connsiteY87" fmla="*/ 450851 h 5264273"/>
                  <a:gd name="connsiteX88" fmla="*/ 2392439 w 8840866"/>
                  <a:gd name="connsiteY88" fmla="*/ 387350 h 5264273"/>
                  <a:gd name="connsiteX89" fmla="*/ 2309889 w 8840866"/>
                  <a:gd name="connsiteY89" fmla="*/ 330200 h 5264273"/>
                  <a:gd name="connsiteX90" fmla="*/ 2120977 w 8840866"/>
                  <a:gd name="connsiteY90" fmla="*/ 269875 h 5264273"/>
                  <a:gd name="connsiteX91" fmla="*/ 2040013 w 8840866"/>
                  <a:gd name="connsiteY91" fmla="*/ 223838 h 5264273"/>
                  <a:gd name="connsiteX92" fmla="*/ 2135264 w 8840866"/>
                  <a:gd name="connsiteY92" fmla="*/ 47625 h 5264273"/>
                  <a:gd name="connsiteX93" fmla="*/ 1770139 w 8840866"/>
                  <a:gd name="connsiteY93" fmla="*/ 0 h 5264273"/>
                  <a:gd name="connsiteX0" fmla="*/ 2013027 w 8840866"/>
                  <a:gd name="connsiteY0" fmla="*/ 76200 h 5216648"/>
                  <a:gd name="connsiteX1" fmla="*/ 1780460 w 8840866"/>
                  <a:gd name="connsiteY1" fmla="*/ 93662 h 5216648"/>
                  <a:gd name="connsiteX2" fmla="*/ 1392314 w 8840866"/>
                  <a:gd name="connsiteY2" fmla="*/ 207962 h 5216648"/>
                  <a:gd name="connsiteX3" fmla="*/ 904951 w 8840866"/>
                  <a:gd name="connsiteY3" fmla="*/ 385762 h 5216648"/>
                  <a:gd name="connsiteX4" fmla="*/ 777952 w 8840866"/>
                  <a:gd name="connsiteY4" fmla="*/ 428625 h 5216648"/>
                  <a:gd name="connsiteX5" fmla="*/ 692227 w 8840866"/>
                  <a:gd name="connsiteY5" fmla="*/ 454025 h 5216648"/>
                  <a:gd name="connsiteX6" fmla="*/ 582688 w 8840866"/>
                  <a:gd name="connsiteY6" fmla="*/ 506412 h 5216648"/>
                  <a:gd name="connsiteX7" fmla="*/ 493789 w 8840866"/>
                  <a:gd name="connsiteY7" fmla="*/ 530225 h 5216648"/>
                  <a:gd name="connsiteX8" fmla="*/ 296939 w 8840866"/>
                  <a:gd name="connsiteY8" fmla="*/ 665163 h 5216648"/>
                  <a:gd name="connsiteX9" fmla="*/ 163591 w 8840866"/>
                  <a:gd name="connsiteY9" fmla="*/ 765175 h 5216648"/>
                  <a:gd name="connsiteX10" fmla="*/ 73101 w 8840866"/>
                  <a:gd name="connsiteY10" fmla="*/ 881063 h 5216648"/>
                  <a:gd name="connsiteX11" fmla="*/ 1666 w 8840866"/>
                  <a:gd name="connsiteY11" fmla="*/ 969962 h 5216648"/>
                  <a:gd name="connsiteX12" fmla="*/ 133358 w 8840866"/>
                  <a:gd name="connsiteY12" fmla="*/ 1359982 h 5216648"/>
                  <a:gd name="connsiteX13" fmla="*/ 255664 w 8840866"/>
                  <a:gd name="connsiteY13" fmla="*/ 1425575 h 5216648"/>
                  <a:gd name="connsiteX14" fmla="*/ 492201 w 8840866"/>
                  <a:gd name="connsiteY14" fmla="*/ 1592262 h 5216648"/>
                  <a:gd name="connsiteX15" fmla="*/ 652539 w 8840866"/>
                  <a:gd name="connsiteY15" fmla="*/ 1800225 h 5216648"/>
                  <a:gd name="connsiteX16" fmla="*/ 825577 w 8840866"/>
                  <a:gd name="connsiteY16" fmla="*/ 1885950 h 5216648"/>
                  <a:gd name="connsiteX17" fmla="*/ 971627 w 8840866"/>
                  <a:gd name="connsiteY17" fmla="*/ 1958975 h 5216648"/>
                  <a:gd name="connsiteX18" fmla="*/ 1124026 w 8840866"/>
                  <a:gd name="connsiteY18" fmla="*/ 2033587 h 5216648"/>
                  <a:gd name="connsiteX19" fmla="*/ 1306589 w 8840866"/>
                  <a:gd name="connsiteY19" fmla="*/ 2187575 h 5216648"/>
                  <a:gd name="connsiteX20" fmla="*/ 1371676 w 8840866"/>
                  <a:gd name="connsiteY20" fmla="*/ 2324100 h 5216648"/>
                  <a:gd name="connsiteX21" fmla="*/ 1446289 w 8840866"/>
                  <a:gd name="connsiteY21" fmla="*/ 2438400 h 5216648"/>
                  <a:gd name="connsiteX22" fmla="*/ 1566939 w 8840866"/>
                  <a:gd name="connsiteY22" fmla="*/ 2779713 h 5216648"/>
                  <a:gd name="connsiteX23" fmla="*/ 1735214 w 8840866"/>
                  <a:gd name="connsiteY23" fmla="*/ 2984500 h 5216648"/>
                  <a:gd name="connsiteX24" fmla="*/ 2121203 w 8840866"/>
                  <a:gd name="connsiteY24" fmla="*/ 3392261 h 5216648"/>
                  <a:gd name="connsiteX25" fmla="*/ 2508100 w 8840866"/>
                  <a:gd name="connsiteY25" fmla="*/ 3575504 h 5216648"/>
                  <a:gd name="connsiteX26" fmla="*/ 2848732 w 8840866"/>
                  <a:gd name="connsiteY26" fmla="*/ 3808639 h 5216648"/>
                  <a:gd name="connsiteX27" fmla="*/ 3139925 w 8840866"/>
                  <a:gd name="connsiteY27" fmla="*/ 4095297 h 5216648"/>
                  <a:gd name="connsiteX28" fmla="*/ 3403905 w 8840866"/>
                  <a:gd name="connsiteY28" fmla="*/ 4355193 h 5216648"/>
                  <a:gd name="connsiteX29" fmla="*/ 3641123 w 8840866"/>
                  <a:gd name="connsiteY29" fmla="*/ 4558846 h 5216648"/>
                  <a:gd name="connsiteX30" fmla="*/ 3729116 w 8840866"/>
                  <a:gd name="connsiteY30" fmla="*/ 5212895 h 5216648"/>
                  <a:gd name="connsiteX31" fmla="*/ 6707266 w 8840866"/>
                  <a:gd name="connsiteY31" fmla="*/ 4613275 h 5216648"/>
                  <a:gd name="connsiteX32" fmla="*/ 7669291 w 8840866"/>
                  <a:gd name="connsiteY32" fmla="*/ 4146549 h 5216648"/>
                  <a:gd name="connsiteX33" fmla="*/ 8840866 w 8840866"/>
                  <a:gd name="connsiteY33" fmla="*/ 3441699 h 5216648"/>
                  <a:gd name="connsiteX34" fmla="*/ 8621791 w 8840866"/>
                  <a:gd name="connsiteY34" fmla="*/ 3241674 h 5216648"/>
                  <a:gd name="connsiteX35" fmla="*/ 8326516 w 8840866"/>
                  <a:gd name="connsiteY35" fmla="*/ 3146424 h 5216648"/>
                  <a:gd name="connsiteX36" fmla="*/ 8002666 w 8840866"/>
                  <a:gd name="connsiteY36" fmla="*/ 2927349 h 5216648"/>
                  <a:gd name="connsiteX37" fmla="*/ 7764541 w 8840866"/>
                  <a:gd name="connsiteY37" fmla="*/ 2813049 h 5216648"/>
                  <a:gd name="connsiteX38" fmla="*/ 7431166 w 8840866"/>
                  <a:gd name="connsiteY38" fmla="*/ 2641599 h 5216648"/>
                  <a:gd name="connsiteX39" fmla="*/ 7173991 w 8840866"/>
                  <a:gd name="connsiteY39" fmla="*/ 2508249 h 5216648"/>
                  <a:gd name="connsiteX40" fmla="*/ 7002541 w 8840866"/>
                  <a:gd name="connsiteY40" fmla="*/ 2460624 h 5216648"/>
                  <a:gd name="connsiteX41" fmla="*/ 6954916 w 8840866"/>
                  <a:gd name="connsiteY41" fmla="*/ 2355849 h 5216648"/>
                  <a:gd name="connsiteX42" fmla="*/ 6812039 w 8840866"/>
                  <a:gd name="connsiteY42" fmla="*/ 2206625 h 5216648"/>
                  <a:gd name="connsiteX43" fmla="*/ 6748539 w 8840866"/>
                  <a:gd name="connsiteY43" fmla="*/ 2066925 h 5216648"/>
                  <a:gd name="connsiteX44" fmla="*/ 6729489 w 8840866"/>
                  <a:gd name="connsiteY44" fmla="*/ 1984375 h 5216648"/>
                  <a:gd name="connsiteX45" fmla="*/ 6646939 w 8840866"/>
                  <a:gd name="connsiteY45" fmla="*/ 1901825 h 5216648"/>
                  <a:gd name="connsiteX46" fmla="*/ 6589789 w 8840866"/>
                  <a:gd name="connsiteY46" fmla="*/ 1806575 h 5216648"/>
                  <a:gd name="connsiteX47" fmla="*/ 6589789 w 8840866"/>
                  <a:gd name="connsiteY47" fmla="*/ 1768475 h 5216648"/>
                  <a:gd name="connsiteX48" fmla="*/ 6659639 w 8840866"/>
                  <a:gd name="connsiteY48" fmla="*/ 1724025 h 5216648"/>
                  <a:gd name="connsiteX49" fmla="*/ 6723139 w 8840866"/>
                  <a:gd name="connsiteY49" fmla="*/ 1679575 h 5216648"/>
                  <a:gd name="connsiteX50" fmla="*/ 6723139 w 8840866"/>
                  <a:gd name="connsiteY50" fmla="*/ 1628775 h 5216648"/>
                  <a:gd name="connsiteX51" fmla="*/ 6513589 w 8840866"/>
                  <a:gd name="connsiteY51" fmla="*/ 1527175 h 5216648"/>
                  <a:gd name="connsiteX52" fmla="*/ 6405639 w 8840866"/>
                  <a:gd name="connsiteY52" fmla="*/ 1444625 h 5216648"/>
                  <a:gd name="connsiteX53" fmla="*/ 6291339 w 8840866"/>
                  <a:gd name="connsiteY53" fmla="*/ 1387475 h 5216648"/>
                  <a:gd name="connsiteX54" fmla="*/ 6265939 w 8840866"/>
                  <a:gd name="connsiteY54" fmla="*/ 1336675 h 5216648"/>
                  <a:gd name="connsiteX55" fmla="*/ 6145289 w 8840866"/>
                  <a:gd name="connsiteY55" fmla="*/ 1254125 h 5216648"/>
                  <a:gd name="connsiteX56" fmla="*/ 5980189 w 8840866"/>
                  <a:gd name="connsiteY56" fmla="*/ 1171575 h 5216648"/>
                  <a:gd name="connsiteX57" fmla="*/ 5846839 w 8840866"/>
                  <a:gd name="connsiteY57" fmla="*/ 1069975 h 5216648"/>
                  <a:gd name="connsiteX58" fmla="*/ 5637289 w 8840866"/>
                  <a:gd name="connsiteY58" fmla="*/ 1006475 h 5216648"/>
                  <a:gd name="connsiteX59" fmla="*/ 5580139 w 8840866"/>
                  <a:gd name="connsiteY59" fmla="*/ 904875 h 5216648"/>
                  <a:gd name="connsiteX60" fmla="*/ 5516639 w 8840866"/>
                  <a:gd name="connsiteY60" fmla="*/ 784225 h 5216648"/>
                  <a:gd name="connsiteX61" fmla="*/ 5522989 w 8840866"/>
                  <a:gd name="connsiteY61" fmla="*/ 682625 h 5216648"/>
                  <a:gd name="connsiteX62" fmla="*/ 5491239 w 8840866"/>
                  <a:gd name="connsiteY62" fmla="*/ 619125 h 5216648"/>
                  <a:gd name="connsiteX63" fmla="*/ 5404722 w 8840866"/>
                  <a:gd name="connsiteY63" fmla="*/ 631824 h 5216648"/>
                  <a:gd name="connsiteX64" fmla="*/ 5264229 w 8840866"/>
                  <a:gd name="connsiteY64" fmla="*/ 693737 h 5216648"/>
                  <a:gd name="connsiteX65" fmla="*/ 5091189 w 8840866"/>
                  <a:gd name="connsiteY65" fmla="*/ 739775 h 5216648"/>
                  <a:gd name="connsiteX66" fmla="*/ 4929264 w 8840866"/>
                  <a:gd name="connsiteY66" fmla="*/ 792956 h 5216648"/>
                  <a:gd name="connsiteX67" fmla="*/ 4802266 w 8840866"/>
                  <a:gd name="connsiteY67" fmla="*/ 796130 h 5216648"/>
                  <a:gd name="connsiteX68" fmla="*/ 4703046 w 8840866"/>
                  <a:gd name="connsiteY68" fmla="*/ 777875 h 5216648"/>
                  <a:gd name="connsiteX69" fmla="*/ 4635579 w 8840866"/>
                  <a:gd name="connsiteY69" fmla="*/ 760412 h 5216648"/>
                  <a:gd name="connsiteX70" fmla="*/ 4447460 w 8840866"/>
                  <a:gd name="connsiteY70" fmla="*/ 755649 h 5216648"/>
                  <a:gd name="connsiteX71" fmla="*/ 4298232 w 8840866"/>
                  <a:gd name="connsiteY71" fmla="*/ 735806 h 5216648"/>
                  <a:gd name="connsiteX72" fmla="*/ 4145039 w 8840866"/>
                  <a:gd name="connsiteY72" fmla="*/ 688975 h 5216648"/>
                  <a:gd name="connsiteX73" fmla="*/ 3986289 w 8840866"/>
                  <a:gd name="connsiteY73" fmla="*/ 695325 h 5216648"/>
                  <a:gd name="connsiteX74" fmla="*/ 3656089 w 8840866"/>
                  <a:gd name="connsiteY74" fmla="*/ 732631 h 5216648"/>
                  <a:gd name="connsiteX75" fmla="*/ 3590210 w 8840866"/>
                  <a:gd name="connsiteY75" fmla="*/ 738980 h 5216648"/>
                  <a:gd name="connsiteX76" fmla="*/ 3529089 w 8840866"/>
                  <a:gd name="connsiteY76" fmla="*/ 720725 h 5216648"/>
                  <a:gd name="connsiteX77" fmla="*/ 3529089 w 8840866"/>
                  <a:gd name="connsiteY77" fmla="*/ 720725 h 5216648"/>
                  <a:gd name="connsiteX78" fmla="*/ 3478291 w 8840866"/>
                  <a:gd name="connsiteY78" fmla="*/ 710405 h 5216648"/>
                  <a:gd name="connsiteX79" fmla="*/ 3363989 w 8840866"/>
                  <a:gd name="connsiteY79" fmla="*/ 771525 h 5216648"/>
                  <a:gd name="connsiteX80" fmla="*/ 3363989 w 8840866"/>
                  <a:gd name="connsiteY80" fmla="*/ 771525 h 5216648"/>
                  <a:gd name="connsiteX81" fmla="*/ 3281439 w 8840866"/>
                  <a:gd name="connsiteY81" fmla="*/ 808037 h 5216648"/>
                  <a:gd name="connsiteX82" fmla="*/ 3065539 w 8840866"/>
                  <a:gd name="connsiteY82" fmla="*/ 771525 h 5216648"/>
                  <a:gd name="connsiteX83" fmla="*/ 2909172 w 8840866"/>
                  <a:gd name="connsiteY83" fmla="*/ 729455 h 5216648"/>
                  <a:gd name="connsiteX84" fmla="*/ 2801221 w 8840866"/>
                  <a:gd name="connsiteY84" fmla="*/ 706438 h 5216648"/>
                  <a:gd name="connsiteX85" fmla="*/ 2710733 w 8840866"/>
                  <a:gd name="connsiteY85" fmla="*/ 659606 h 5216648"/>
                  <a:gd name="connsiteX86" fmla="*/ 2584526 w 8840866"/>
                  <a:gd name="connsiteY86" fmla="*/ 492125 h 5216648"/>
                  <a:gd name="connsiteX87" fmla="*/ 2526583 w 8840866"/>
                  <a:gd name="connsiteY87" fmla="*/ 403226 h 5216648"/>
                  <a:gd name="connsiteX88" fmla="*/ 2392439 w 8840866"/>
                  <a:gd name="connsiteY88" fmla="*/ 339725 h 5216648"/>
                  <a:gd name="connsiteX89" fmla="*/ 2309889 w 8840866"/>
                  <a:gd name="connsiteY89" fmla="*/ 282575 h 5216648"/>
                  <a:gd name="connsiteX90" fmla="*/ 2120977 w 8840866"/>
                  <a:gd name="connsiteY90" fmla="*/ 222250 h 5216648"/>
                  <a:gd name="connsiteX91" fmla="*/ 2040013 w 8840866"/>
                  <a:gd name="connsiteY91" fmla="*/ 176213 h 5216648"/>
                  <a:gd name="connsiteX92" fmla="*/ 2135264 w 8840866"/>
                  <a:gd name="connsiteY92" fmla="*/ 0 h 5216648"/>
                  <a:gd name="connsiteX93" fmla="*/ 2013027 w 8840866"/>
                  <a:gd name="connsiteY93" fmla="*/ 76200 h 5216648"/>
                  <a:gd name="connsiteX0" fmla="*/ 2013027 w 8840866"/>
                  <a:gd name="connsiteY0" fmla="*/ 90488 h 5230936"/>
                  <a:gd name="connsiteX1" fmla="*/ 1780460 w 8840866"/>
                  <a:gd name="connsiteY1" fmla="*/ 107950 h 5230936"/>
                  <a:gd name="connsiteX2" fmla="*/ 1392314 w 8840866"/>
                  <a:gd name="connsiteY2" fmla="*/ 222250 h 5230936"/>
                  <a:gd name="connsiteX3" fmla="*/ 904951 w 8840866"/>
                  <a:gd name="connsiteY3" fmla="*/ 400050 h 5230936"/>
                  <a:gd name="connsiteX4" fmla="*/ 777952 w 8840866"/>
                  <a:gd name="connsiteY4" fmla="*/ 442913 h 5230936"/>
                  <a:gd name="connsiteX5" fmla="*/ 692227 w 8840866"/>
                  <a:gd name="connsiteY5" fmla="*/ 468313 h 5230936"/>
                  <a:gd name="connsiteX6" fmla="*/ 582688 w 8840866"/>
                  <a:gd name="connsiteY6" fmla="*/ 520700 h 5230936"/>
                  <a:gd name="connsiteX7" fmla="*/ 493789 w 8840866"/>
                  <a:gd name="connsiteY7" fmla="*/ 544513 h 5230936"/>
                  <a:gd name="connsiteX8" fmla="*/ 296939 w 8840866"/>
                  <a:gd name="connsiteY8" fmla="*/ 679451 h 5230936"/>
                  <a:gd name="connsiteX9" fmla="*/ 163591 w 8840866"/>
                  <a:gd name="connsiteY9" fmla="*/ 779463 h 5230936"/>
                  <a:gd name="connsiteX10" fmla="*/ 73101 w 8840866"/>
                  <a:gd name="connsiteY10" fmla="*/ 895351 h 5230936"/>
                  <a:gd name="connsiteX11" fmla="*/ 1666 w 8840866"/>
                  <a:gd name="connsiteY11" fmla="*/ 984250 h 5230936"/>
                  <a:gd name="connsiteX12" fmla="*/ 133358 w 8840866"/>
                  <a:gd name="connsiteY12" fmla="*/ 1374270 h 5230936"/>
                  <a:gd name="connsiteX13" fmla="*/ 255664 w 8840866"/>
                  <a:gd name="connsiteY13" fmla="*/ 1439863 h 5230936"/>
                  <a:gd name="connsiteX14" fmla="*/ 492201 w 8840866"/>
                  <a:gd name="connsiteY14" fmla="*/ 1606550 h 5230936"/>
                  <a:gd name="connsiteX15" fmla="*/ 652539 w 8840866"/>
                  <a:gd name="connsiteY15" fmla="*/ 1814513 h 5230936"/>
                  <a:gd name="connsiteX16" fmla="*/ 825577 w 8840866"/>
                  <a:gd name="connsiteY16" fmla="*/ 1900238 h 5230936"/>
                  <a:gd name="connsiteX17" fmla="*/ 971627 w 8840866"/>
                  <a:gd name="connsiteY17" fmla="*/ 1973263 h 5230936"/>
                  <a:gd name="connsiteX18" fmla="*/ 1124026 w 8840866"/>
                  <a:gd name="connsiteY18" fmla="*/ 2047875 h 5230936"/>
                  <a:gd name="connsiteX19" fmla="*/ 1306589 w 8840866"/>
                  <a:gd name="connsiteY19" fmla="*/ 2201863 h 5230936"/>
                  <a:gd name="connsiteX20" fmla="*/ 1371676 w 8840866"/>
                  <a:gd name="connsiteY20" fmla="*/ 2338388 h 5230936"/>
                  <a:gd name="connsiteX21" fmla="*/ 1446289 w 8840866"/>
                  <a:gd name="connsiteY21" fmla="*/ 2452688 h 5230936"/>
                  <a:gd name="connsiteX22" fmla="*/ 1566939 w 8840866"/>
                  <a:gd name="connsiteY22" fmla="*/ 2794001 h 5230936"/>
                  <a:gd name="connsiteX23" fmla="*/ 1735214 w 8840866"/>
                  <a:gd name="connsiteY23" fmla="*/ 2998788 h 5230936"/>
                  <a:gd name="connsiteX24" fmla="*/ 2121203 w 8840866"/>
                  <a:gd name="connsiteY24" fmla="*/ 3406549 h 5230936"/>
                  <a:gd name="connsiteX25" fmla="*/ 2508100 w 8840866"/>
                  <a:gd name="connsiteY25" fmla="*/ 3589792 h 5230936"/>
                  <a:gd name="connsiteX26" fmla="*/ 2848732 w 8840866"/>
                  <a:gd name="connsiteY26" fmla="*/ 3822927 h 5230936"/>
                  <a:gd name="connsiteX27" fmla="*/ 3139925 w 8840866"/>
                  <a:gd name="connsiteY27" fmla="*/ 4109585 h 5230936"/>
                  <a:gd name="connsiteX28" fmla="*/ 3403905 w 8840866"/>
                  <a:gd name="connsiteY28" fmla="*/ 4369481 h 5230936"/>
                  <a:gd name="connsiteX29" fmla="*/ 3641123 w 8840866"/>
                  <a:gd name="connsiteY29" fmla="*/ 4573134 h 5230936"/>
                  <a:gd name="connsiteX30" fmla="*/ 3729116 w 8840866"/>
                  <a:gd name="connsiteY30" fmla="*/ 5227183 h 5230936"/>
                  <a:gd name="connsiteX31" fmla="*/ 6707266 w 8840866"/>
                  <a:gd name="connsiteY31" fmla="*/ 4627563 h 5230936"/>
                  <a:gd name="connsiteX32" fmla="*/ 7669291 w 8840866"/>
                  <a:gd name="connsiteY32" fmla="*/ 4160837 h 5230936"/>
                  <a:gd name="connsiteX33" fmla="*/ 8840866 w 8840866"/>
                  <a:gd name="connsiteY33" fmla="*/ 3455987 h 5230936"/>
                  <a:gd name="connsiteX34" fmla="*/ 8621791 w 8840866"/>
                  <a:gd name="connsiteY34" fmla="*/ 3255962 h 5230936"/>
                  <a:gd name="connsiteX35" fmla="*/ 8326516 w 8840866"/>
                  <a:gd name="connsiteY35" fmla="*/ 3160712 h 5230936"/>
                  <a:gd name="connsiteX36" fmla="*/ 8002666 w 8840866"/>
                  <a:gd name="connsiteY36" fmla="*/ 2941637 h 5230936"/>
                  <a:gd name="connsiteX37" fmla="*/ 7764541 w 8840866"/>
                  <a:gd name="connsiteY37" fmla="*/ 2827337 h 5230936"/>
                  <a:gd name="connsiteX38" fmla="*/ 7431166 w 8840866"/>
                  <a:gd name="connsiteY38" fmla="*/ 2655887 h 5230936"/>
                  <a:gd name="connsiteX39" fmla="*/ 7173991 w 8840866"/>
                  <a:gd name="connsiteY39" fmla="*/ 2522537 h 5230936"/>
                  <a:gd name="connsiteX40" fmla="*/ 7002541 w 8840866"/>
                  <a:gd name="connsiteY40" fmla="*/ 2474912 h 5230936"/>
                  <a:gd name="connsiteX41" fmla="*/ 6954916 w 8840866"/>
                  <a:gd name="connsiteY41" fmla="*/ 2370137 h 5230936"/>
                  <a:gd name="connsiteX42" fmla="*/ 6812039 w 8840866"/>
                  <a:gd name="connsiteY42" fmla="*/ 2220913 h 5230936"/>
                  <a:gd name="connsiteX43" fmla="*/ 6748539 w 8840866"/>
                  <a:gd name="connsiteY43" fmla="*/ 2081213 h 5230936"/>
                  <a:gd name="connsiteX44" fmla="*/ 6729489 w 8840866"/>
                  <a:gd name="connsiteY44" fmla="*/ 1998663 h 5230936"/>
                  <a:gd name="connsiteX45" fmla="*/ 6646939 w 8840866"/>
                  <a:gd name="connsiteY45" fmla="*/ 1916113 h 5230936"/>
                  <a:gd name="connsiteX46" fmla="*/ 6589789 w 8840866"/>
                  <a:gd name="connsiteY46" fmla="*/ 1820863 h 5230936"/>
                  <a:gd name="connsiteX47" fmla="*/ 6589789 w 8840866"/>
                  <a:gd name="connsiteY47" fmla="*/ 1782763 h 5230936"/>
                  <a:gd name="connsiteX48" fmla="*/ 6659639 w 8840866"/>
                  <a:gd name="connsiteY48" fmla="*/ 1738313 h 5230936"/>
                  <a:gd name="connsiteX49" fmla="*/ 6723139 w 8840866"/>
                  <a:gd name="connsiteY49" fmla="*/ 1693863 h 5230936"/>
                  <a:gd name="connsiteX50" fmla="*/ 6723139 w 8840866"/>
                  <a:gd name="connsiteY50" fmla="*/ 1643063 h 5230936"/>
                  <a:gd name="connsiteX51" fmla="*/ 6513589 w 8840866"/>
                  <a:gd name="connsiteY51" fmla="*/ 1541463 h 5230936"/>
                  <a:gd name="connsiteX52" fmla="*/ 6405639 w 8840866"/>
                  <a:gd name="connsiteY52" fmla="*/ 1458913 h 5230936"/>
                  <a:gd name="connsiteX53" fmla="*/ 6291339 w 8840866"/>
                  <a:gd name="connsiteY53" fmla="*/ 1401763 h 5230936"/>
                  <a:gd name="connsiteX54" fmla="*/ 6265939 w 8840866"/>
                  <a:gd name="connsiteY54" fmla="*/ 1350963 h 5230936"/>
                  <a:gd name="connsiteX55" fmla="*/ 6145289 w 8840866"/>
                  <a:gd name="connsiteY55" fmla="*/ 1268413 h 5230936"/>
                  <a:gd name="connsiteX56" fmla="*/ 5980189 w 8840866"/>
                  <a:gd name="connsiteY56" fmla="*/ 1185863 h 5230936"/>
                  <a:gd name="connsiteX57" fmla="*/ 5846839 w 8840866"/>
                  <a:gd name="connsiteY57" fmla="*/ 1084263 h 5230936"/>
                  <a:gd name="connsiteX58" fmla="*/ 5637289 w 8840866"/>
                  <a:gd name="connsiteY58" fmla="*/ 1020763 h 5230936"/>
                  <a:gd name="connsiteX59" fmla="*/ 5580139 w 8840866"/>
                  <a:gd name="connsiteY59" fmla="*/ 919163 h 5230936"/>
                  <a:gd name="connsiteX60" fmla="*/ 5516639 w 8840866"/>
                  <a:gd name="connsiteY60" fmla="*/ 798513 h 5230936"/>
                  <a:gd name="connsiteX61" fmla="*/ 5522989 w 8840866"/>
                  <a:gd name="connsiteY61" fmla="*/ 696913 h 5230936"/>
                  <a:gd name="connsiteX62" fmla="*/ 5491239 w 8840866"/>
                  <a:gd name="connsiteY62" fmla="*/ 633413 h 5230936"/>
                  <a:gd name="connsiteX63" fmla="*/ 5404722 w 8840866"/>
                  <a:gd name="connsiteY63" fmla="*/ 646112 h 5230936"/>
                  <a:gd name="connsiteX64" fmla="*/ 5264229 w 8840866"/>
                  <a:gd name="connsiteY64" fmla="*/ 708025 h 5230936"/>
                  <a:gd name="connsiteX65" fmla="*/ 5091189 w 8840866"/>
                  <a:gd name="connsiteY65" fmla="*/ 754063 h 5230936"/>
                  <a:gd name="connsiteX66" fmla="*/ 4929264 w 8840866"/>
                  <a:gd name="connsiteY66" fmla="*/ 807244 h 5230936"/>
                  <a:gd name="connsiteX67" fmla="*/ 4802266 w 8840866"/>
                  <a:gd name="connsiteY67" fmla="*/ 810418 h 5230936"/>
                  <a:gd name="connsiteX68" fmla="*/ 4703046 w 8840866"/>
                  <a:gd name="connsiteY68" fmla="*/ 792163 h 5230936"/>
                  <a:gd name="connsiteX69" fmla="*/ 4635579 w 8840866"/>
                  <a:gd name="connsiteY69" fmla="*/ 774700 h 5230936"/>
                  <a:gd name="connsiteX70" fmla="*/ 4447460 w 8840866"/>
                  <a:gd name="connsiteY70" fmla="*/ 769937 h 5230936"/>
                  <a:gd name="connsiteX71" fmla="*/ 4298232 w 8840866"/>
                  <a:gd name="connsiteY71" fmla="*/ 750094 h 5230936"/>
                  <a:gd name="connsiteX72" fmla="*/ 4145039 w 8840866"/>
                  <a:gd name="connsiteY72" fmla="*/ 703263 h 5230936"/>
                  <a:gd name="connsiteX73" fmla="*/ 3986289 w 8840866"/>
                  <a:gd name="connsiteY73" fmla="*/ 709613 h 5230936"/>
                  <a:gd name="connsiteX74" fmla="*/ 3656089 w 8840866"/>
                  <a:gd name="connsiteY74" fmla="*/ 746919 h 5230936"/>
                  <a:gd name="connsiteX75" fmla="*/ 3590210 w 8840866"/>
                  <a:gd name="connsiteY75" fmla="*/ 753268 h 5230936"/>
                  <a:gd name="connsiteX76" fmla="*/ 3529089 w 8840866"/>
                  <a:gd name="connsiteY76" fmla="*/ 735013 h 5230936"/>
                  <a:gd name="connsiteX77" fmla="*/ 3529089 w 8840866"/>
                  <a:gd name="connsiteY77" fmla="*/ 735013 h 5230936"/>
                  <a:gd name="connsiteX78" fmla="*/ 3478291 w 8840866"/>
                  <a:gd name="connsiteY78" fmla="*/ 724693 h 5230936"/>
                  <a:gd name="connsiteX79" fmla="*/ 3363989 w 8840866"/>
                  <a:gd name="connsiteY79" fmla="*/ 785813 h 5230936"/>
                  <a:gd name="connsiteX80" fmla="*/ 3363989 w 8840866"/>
                  <a:gd name="connsiteY80" fmla="*/ 785813 h 5230936"/>
                  <a:gd name="connsiteX81" fmla="*/ 3281439 w 8840866"/>
                  <a:gd name="connsiteY81" fmla="*/ 822325 h 5230936"/>
                  <a:gd name="connsiteX82" fmla="*/ 3065539 w 8840866"/>
                  <a:gd name="connsiteY82" fmla="*/ 785813 h 5230936"/>
                  <a:gd name="connsiteX83" fmla="*/ 2909172 w 8840866"/>
                  <a:gd name="connsiteY83" fmla="*/ 743743 h 5230936"/>
                  <a:gd name="connsiteX84" fmla="*/ 2801221 w 8840866"/>
                  <a:gd name="connsiteY84" fmla="*/ 720726 h 5230936"/>
                  <a:gd name="connsiteX85" fmla="*/ 2710733 w 8840866"/>
                  <a:gd name="connsiteY85" fmla="*/ 673894 h 5230936"/>
                  <a:gd name="connsiteX86" fmla="*/ 2584526 w 8840866"/>
                  <a:gd name="connsiteY86" fmla="*/ 506413 h 5230936"/>
                  <a:gd name="connsiteX87" fmla="*/ 2526583 w 8840866"/>
                  <a:gd name="connsiteY87" fmla="*/ 417514 h 5230936"/>
                  <a:gd name="connsiteX88" fmla="*/ 2392439 w 8840866"/>
                  <a:gd name="connsiteY88" fmla="*/ 354013 h 5230936"/>
                  <a:gd name="connsiteX89" fmla="*/ 2309889 w 8840866"/>
                  <a:gd name="connsiteY89" fmla="*/ 296863 h 5230936"/>
                  <a:gd name="connsiteX90" fmla="*/ 2120977 w 8840866"/>
                  <a:gd name="connsiteY90" fmla="*/ 236538 h 5230936"/>
                  <a:gd name="connsiteX91" fmla="*/ 2040013 w 8840866"/>
                  <a:gd name="connsiteY91" fmla="*/ 190501 h 5230936"/>
                  <a:gd name="connsiteX92" fmla="*/ 2135264 w 8840866"/>
                  <a:gd name="connsiteY92" fmla="*/ 0 h 5230936"/>
                  <a:gd name="connsiteX93" fmla="*/ 2013027 w 8840866"/>
                  <a:gd name="connsiteY93" fmla="*/ 90488 h 5230936"/>
                  <a:gd name="connsiteX0" fmla="*/ 2013027 w 8840866"/>
                  <a:gd name="connsiteY0" fmla="*/ 90488 h 5230936"/>
                  <a:gd name="connsiteX1" fmla="*/ 1780460 w 8840866"/>
                  <a:gd name="connsiteY1" fmla="*/ 107950 h 5230936"/>
                  <a:gd name="connsiteX2" fmla="*/ 1392314 w 8840866"/>
                  <a:gd name="connsiteY2" fmla="*/ 222250 h 5230936"/>
                  <a:gd name="connsiteX3" fmla="*/ 904951 w 8840866"/>
                  <a:gd name="connsiteY3" fmla="*/ 400050 h 5230936"/>
                  <a:gd name="connsiteX4" fmla="*/ 777952 w 8840866"/>
                  <a:gd name="connsiteY4" fmla="*/ 442913 h 5230936"/>
                  <a:gd name="connsiteX5" fmla="*/ 692227 w 8840866"/>
                  <a:gd name="connsiteY5" fmla="*/ 468313 h 5230936"/>
                  <a:gd name="connsiteX6" fmla="*/ 582688 w 8840866"/>
                  <a:gd name="connsiteY6" fmla="*/ 520700 h 5230936"/>
                  <a:gd name="connsiteX7" fmla="*/ 493789 w 8840866"/>
                  <a:gd name="connsiteY7" fmla="*/ 544513 h 5230936"/>
                  <a:gd name="connsiteX8" fmla="*/ 296939 w 8840866"/>
                  <a:gd name="connsiteY8" fmla="*/ 679451 h 5230936"/>
                  <a:gd name="connsiteX9" fmla="*/ 163591 w 8840866"/>
                  <a:gd name="connsiteY9" fmla="*/ 779463 h 5230936"/>
                  <a:gd name="connsiteX10" fmla="*/ 73101 w 8840866"/>
                  <a:gd name="connsiteY10" fmla="*/ 895351 h 5230936"/>
                  <a:gd name="connsiteX11" fmla="*/ 1666 w 8840866"/>
                  <a:gd name="connsiteY11" fmla="*/ 984250 h 5230936"/>
                  <a:gd name="connsiteX12" fmla="*/ 133358 w 8840866"/>
                  <a:gd name="connsiteY12" fmla="*/ 1374270 h 5230936"/>
                  <a:gd name="connsiteX13" fmla="*/ 255664 w 8840866"/>
                  <a:gd name="connsiteY13" fmla="*/ 1439863 h 5230936"/>
                  <a:gd name="connsiteX14" fmla="*/ 492201 w 8840866"/>
                  <a:gd name="connsiteY14" fmla="*/ 1606550 h 5230936"/>
                  <a:gd name="connsiteX15" fmla="*/ 652539 w 8840866"/>
                  <a:gd name="connsiteY15" fmla="*/ 1814513 h 5230936"/>
                  <a:gd name="connsiteX16" fmla="*/ 825577 w 8840866"/>
                  <a:gd name="connsiteY16" fmla="*/ 1900238 h 5230936"/>
                  <a:gd name="connsiteX17" fmla="*/ 971627 w 8840866"/>
                  <a:gd name="connsiteY17" fmla="*/ 1973263 h 5230936"/>
                  <a:gd name="connsiteX18" fmla="*/ 1124026 w 8840866"/>
                  <a:gd name="connsiteY18" fmla="*/ 2047875 h 5230936"/>
                  <a:gd name="connsiteX19" fmla="*/ 1306589 w 8840866"/>
                  <a:gd name="connsiteY19" fmla="*/ 2201863 h 5230936"/>
                  <a:gd name="connsiteX20" fmla="*/ 1371676 w 8840866"/>
                  <a:gd name="connsiteY20" fmla="*/ 2338388 h 5230936"/>
                  <a:gd name="connsiteX21" fmla="*/ 1446289 w 8840866"/>
                  <a:gd name="connsiteY21" fmla="*/ 2452688 h 5230936"/>
                  <a:gd name="connsiteX22" fmla="*/ 1566939 w 8840866"/>
                  <a:gd name="connsiteY22" fmla="*/ 2794001 h 5230936"/>
                  <a:gd name="connsiteX23" fmla="*/ 1735214 w 8840866"/>
                  <a:gd name="connsiteY23" fmla="*/ 2998788 h 5230936"/>
                  <a:gd name="connsiteX24" fmla="*/ 2121203 w 8840866"/>
                  <a:gd name="connsiteY24" fmla="*/ 3406549 h 5230936"/>
                  <a:gd name="connsiteX25" fmla="*/ 2508100 w 8840866"/>
                  <a:gd name="connsiteY25" fmla="*/ 3589792 h 5230936"/>
                  <a:gd name="connsiteX26" fmla="*/ 2848732 w 8840866"/>
                  <a:gd name="connsiteY26" fmla="*/ 3822927 h 5230936"/>
                  <a:gd name="connsiteX27" fmla="*/ 3139925 w 8840866"/>
                  <a:gd name="connsiteY27" fmla="*/ 4109585 h 5230936"/>
                  <a:gd name="connsiteX28" fmla="*/ 3403905 w 8840866"/>
                  <a:gd name="connsiteY28" fmla="*/ 4369481 h 5230936"/>
                  <a:gd name="connsiteX29" fmla="*/ 3641123 w 8840866"/>
                  <a:gd name="connsiteY29" fmla="*/ 4573134 h 5230936"/>
                  <a:gd name="connsiteX30" fmla="*/ 3729116 w 8840866"/>
                  <a:gd name="connsiteY30" fmla="*/ 5227183 h 5230936"/>
                  <a:gd name="connsiteX31" fmla="*/ 6707266 w 8840866"/>
                  <a:gd name="connsiteY31" fmla="*/ 4627563 h 5230936"/>
                  <a:gd name="connsiteX32" fmla="*/ 7669291 w 8840866"/>
                  <a:gd name="connsiteY32" fmla="*/ 4160837 h 5230936"/>
                  <a:gd name="connsiteX33" fmla="*/ 8840866 w 8840866"/>
                  <a:gd name="connsiteY33" fmla="*/ 3455987 h 5230936"/>
                  <a:gd name="connsiteX34" fmla="*/ 8621791 w 8840866"/>
                  <a:gd name="connsiteY34" fmla="*/ 3255962 h 5230936"/>
                  <a:gd name="connsiteX35" fmla="*/ 8326516 w 8840866"/>
                  <a:gd name="connsiteY35" fmla="*/ 3160712 h 5230936"/>
                  <a:gd name="connsiteX36" fmla="*/ 8002666 w 8840866"/>
                  <a:gd name="connsiteY36" fmla="*/ 2941637 h 5230936"/>
                  <a:gd name="connsiteX37" fmla="*/ 7764541 w 8840866"/>
                  <a:gd name="connsiteY37" fmla="*/ 2827337 h 5230936"/>
                  <a:gd name="connsiteX38" fmla="*/ 7431166 w 8840866"/>
                  <a:gd name="connsiteY38" fmla="*/ 2655887 h 5230936"/>
                  <a:gd name="connsiteX39" fmla="*/ 7173991 w 8840866"/>
                  <a:gd name="connsiteY39" fmla="*/ 2522537 h 5230936"/>
                  <a:gd name="connsiteX40" fmla="*/ 7002541 w 8840866"/>
                  <a:gd name="connsiteY40" fmla="*/ 2474912 h 5230936"/>
                  <a:gd name="connsiteX41" fmla="*/ 6954916 w 8840866"/>
                  <a:gd name="connsiteY41" fmla="*/ 2370137 h 5230936"/>
                  <a:gd name="connsiteX42" fmla="*/ 6812039 w 8840866"/>
                  <a:gd name="connsiteY42" fmla="*/ 2220913 h 5230936"/>
                  <a:gd name="connsiteX43" fmla="*/ 6748539 w 8840866"/>
                  <a:gd name="connsiteY43" fmla="*/ 2081213 h 5230936"/>
                  <a:gd name="connsiteX44" fmla="*/ 6729489 w 8840866"/>
                  <a:gd name="connsiteY44" fmla="*/ 1998663 h 5230936"/>
                  <a:gd name="connsiteX45" fmla="*/ 6646939 w 8840866"/>
                  <a:gd name="connsiteY45" fmla="*/ 1916113 h 5230936"/>
                  <a:gd name="connsiteX46" fmla="*/ 6589789 w 8840866"/>
                  <a:gd name="connsiteY46" fmla="*/ 1820863 h 5230936"/>
                  <a:gd name="connsiteX47" fmla="*/ 6589789 w 8840866"/>
                  <a:gd name="connsiteY47" fmla="*/ 1782763 h 5230936"/>
                  <a:gd name="connsiteX48" fmla="*/ 6659639 w 8840866"/>
                  <a:gd name="connsiteY48" fmla="*/ 1738313 h 5230936"/>
                  <a:gd name="connsiteX49" fmla="*/ 6723139 w 8840866"/>
                  <a:gd name="connsiteY49" fmla="*/ 1693863 h 5230936"/>
                  <a:gd name="connsiteX50" fmla="*/ 6723139 w 8840866"/>
                  <a:gd name="connsiteY50" fmla="*/ 1643063 h 5230936"/>
                  <a:gd name="connsiteX51" fmla="*/ 6513589 w 8840866"/>
                  <a:gd name="connsiteY51" fmla="*/ 1541463 h 5230936"/>
                  <a:gd name="connsiteX52" fmla="*/ 6405639 w 8840866"/>
                  <a:gd name="connsiteY52" fmla="*/ 1458913 h 5230936"/>
                  <a:gd name="connsiteX53" fmla="*/ 6291339 w 8840866"/>
                  <a:gd name="connsiteY53" fmla="*/ 1401763 h 5230936"/>
                  <a:gd name="connsiteX54" fmla="*/ 6265939 w 8840866"/>
                  <a:gd name="connsiteY54" fmla="*/ 1350963 h 5230936"/>
                  <a:gd name="connsiteX55" fmla="*/ 6145289 w 8840866"/>
                  <a:gd name="connsiteY55" fmla="*/ 1268413 h 5230936"/>
                  <a:gd name="connsiteX56" fmla="*/ 5980189 w 8840866"/>
                  <a:gd name="connsiteY56" fmla="*/ 1185863 h 5230936"/>
                  <a:gd name="connsiteX57" fmla="*/ 5846839 w 8840866"/>
                  <a:gd name="connsiteY57" fmla="*/ 1084263 h 5230936"/>
                  <a:gd name="connsiteX58" fmla="*/ 5637289 w 8840866"/>
                  <a:gd name="connsiteY58" fmla="*/ 1020763 h 5230936"/>
                  <a:gd name="connsiteX59" fmla="*/ 5580139 w 8840866"/>
                  <a:gd name="connsiteY59" fmla="*/ 919163 h 5230936"/>
                  <a:gd name="connsiteX60" fmla="*/ 5516639 w 8840866"/>
                  <a:gd name="connsiteY60" fmla="*/ 798513 h 5230936"/>
                  <a:gd name="connsiteX61" fmla="*/ 5522989 w 8840866"/>
                  <a:gd name="connsiteY61" fmla="*/ 696913 h 5230936"/>
                  <a:gd name="connsiteX62" fmla="*/ 5491239 w 8840866"/>
                  <a:gd name="connsiteY62" fmla="*/ 633413 h 5230936"/>
                  <a:gd name="connsiteX63" fmla="*/ 5404722 w 8840866"/>
                  <a:gd name="connsiteY63" fmla="*/ 646112 h 5230936"/>
                  <a:gd name="connsiteX64" fmla="*/ 5264229 w 8840866"/>
                  <a:gd name="connsiteY64" fmla="*/ 708025 h 5230936"/>
                  <a:gd name="connsiteX65" fmla="*/ 5091189 w 8840866"/>
                  <a:gd name="connsiteY65" fmla="*/ 754063 h 5230936"/>
                  <a:gd name="connsiteX66" fmla="*/ 4929264 w 8840866"/>
                  <a:gd name="connsiteY66" fmla="*/ 807244 h 5230936"/>
                  <a:gd name="connsiteX67" fmla="*/ 4802266 w 8840866"/>
                  <a:gd name="connsiteY67" fmla="*/ 810418 h 5230936"/>
                  <a:gd name="connsiteX68" fmla="*/ 4703046 w 8840866"/>
                  <a:gd name="connsiteY68" fmla="*/ 792163 h 5230936"/>
                  <a:gd name="connsiteX69" fmla="*/ 4635579 w 8840866"/>
                  <a:gd name="connsiteY69" fmla="*/ 774700 h 5230936"/>
                  <a:gd name="connsiteX70" fmla="*/ 4447460 w 8840866"/>
                  <a:gd name="connsiteY70" fmla="*/ 769937 h 5230936"/>
                  <a:gd name="connsiteX71" fmla="*/ 4298232 w 8840866"/>
                  <a:gd name="connsiteY71" fmla="*/ 750094 h 5230936"/>
                  <a:gd name="connsiteX72" fmla="*/ 4145039 w 8840866"/>
                  <a:gd name="connsiteY72" fmla="*/ 703263 h 5230936"/>
                  <a:gd name="connsiteX73" fmla="*/ 3986289 w 8840866"/>
                  <a:gd name="connsiteY73" fmla="*/ 709613 h 5230936"/>
                  <a:gd name="connsiteX74" fmla="*/ 3656089 w 8840866"/>
                  <a:gd name="connsiteY74" fmla="*/ 746919 h 5230936"/>
                  <a:gd name="connsiteX75" fmla="*/ 3590210 w 8840866"/>
                  <a:gd name="connsiteY75" fmla="*/ 753268 h 5230936"/>
                  <a:gd name="connsiteX76" fmla="*/ 3529089 w 8840866"/>
                  <a:gd name="connsiteY76" fmla="*/ 735013 h 5230936"/>
                  <a:gd name="connsiteX77" fmla="*/ 3529089 w 8840866"/>
                  <a:gd name="connsiteY77" fmla="*/ 735013 h 5230936"/>
                  <a:gd name="connsiteX78" fmla="*/ 3478291 w 8840866"/>
                  <a:gd name="connsiteY78" fmla="*/ 724693 h 5230936"/>
                  <a:gd name="connsiteX79" fmla="*/ 3363989 w 8840866"/>
                  <a:gd name="connsiteY79" fmla="*/ 785813 h 5230936"/>
                  <a:gd name="connsiteX80" fmla="*/ 3363989 w 8840866"/>
                  <a:gd name="connsiteY80" fmla="*/ 785813 h 5230936"/>
                  <a:gd name="connsiteX81" fmla="*/ 3281439 w 8840866"/>
                  <a:gd name="connsiteY81" fmla="*/ 822325 h 5230936"/>
                  <a:gd name="connsiteX82" fmla="*/ 3065539 w 8840866"/>
                  <a:gd name="connsiteY82" fmla="*/ 785813 h 5230936"/>
                  <a:gd name="connsiteX83" fmla="*/ 2909172 w 8840866"/>
                  <a:gd name="connsiteY83" fmla="*/ 743743 h 5230936"/>
                  <a:gd name="connsiteX84" fmla="*/ 2801221 w 8840866"/>
                  <a:gd name="connsiteY84" fmla="*/ 720726 h 5230936"/>
                  <a:gd name="connsiteX85" fmla="*/ 2710733 w 8840866"/>
                  <a:gd name="connsiteY85" fmla="*/ 673894 h 5230936"/>
                  <a:gd name="connsiteX86" fmla="*/ 2584526 w 8840866"/>
                  <a:gd name="connsiteY86" fmla="*/ 506413 h 5230936"/>
                  <a:gd name="connsiteX87" fmla="*/ 2526583 w 8840866"/>
                  <a:gd name="connsiteY87" fmla="*/ 417514 h 5230936"/>
                  <a:gd name="connsiteX88" fmla="*/ 2392439 w 8840866"/>
                  <a:gd name="connsiteY88" fmla="*/ 354013 h 5230936"/>
                  <a:gd name="connsiteX89" fmla="*/ 2309889 w 8840866"/>
                  <a:gd name="connsiteY89" fmla="*/ 296863 h 5230936"/>
                  <a:gd name="connsiteX90" fmla="*/ 2120977 w 8840866"/>
                  <a:gd name="connsiteY90" fmla="*/ 236538 h 5230936"/>
                  <a:gd name="connsiteX91" fmla="*/ 2311475 w 8840866"/>
                  <a:gd name="connsiteY91" fmla="*/ 85726 h 5230936"/>
                  <a:gd name="connsiteX92" fmla="*/ 2135264 w 8840866"/>
                  <a:gd name="connsiteY92" fmla="*/ 0 h 5230936"/>
                  <a:gd name="connsiteX93" fmla="*/ 2013027 w 8840866"/>
                  <a:gd name="connsiteY93" fmla="*/ 90488 h 5230936"/>
                  <a:gd name="connsiteX0" fmla="*/ 2013027 w 8840866"/>
                  <a:gd name="connsiteY0" fmla="*/ 90488 h 5230936"/>
                  <a:gd name="connsiteX1" fmla="*/ 1780460 w 8840866"/>
                  <a:gd name="connsiteY1" fmla="*/ 107950 h 5230936"/>
                  <a:gd name="connsiteX2" fmla="*/ 1392314 w 8840866"/>
                  <a:gd name="connsiteY2" fmla="*/ 222250 h 5230936"/>
                  <a:gd name="connsiteX3" fmla="*/ 904951 w 8840866"/>
                  <a:gd name="connsiteY3" fmla="*/ 400050 h 5230936"/>
                  <a:gd name="connsiteX4" fmla="*/ 777952 w 8840866"/>
                  <a:gd name="connsiteY4" fmla="*/ 442913 h 5230936"/>
                  <a:gd name="connsiteX5" fmla="*/ 692227 w 8840866"/>
                  <a:gd name="connsiteY5" fmla="*/ 468313 h 5230936"/>
                  <a:gd name="connsiteX6" fmla="*/ 582688 w 8840866"/>
                  <a:gd name="connsiteY6" fmla="*/ 520700 h 5230936"/>
                  <a:gd name="connsiteX7" fmla="*/ 493789 w 8840866"/>
                  <a:gd name="connsiteY7" fmla="*/ 544513 h 5230936"/>
                  <a:gd name="connsiteX8" fmla="*/ 296939 w 8840866"/>
                  <a:gd name="connsiteY8" fmla="*/ 679451 h 5230936"/>
                  <a:gd name="connsiteX9" fmla="*/ 163591 w 8840866"/>
                  <a:gd name="connsiteY9" fmla="*/ 779463 h 5230936"/>
                  <a:gd name="connsiteX10" fmla="*/ 73101 w 8840866"/>
                  <a:gd name="connsiteY10" fmla="*/ 895351 h 5230936"/>
                  <a:gd name="connsiteX11" fmla="*/ 1666 w 8840866"/>
                  <a:gd name="connsiteY11" fmla="*/ 984250 h 5230936"/>
                  <a:gd name="connsiteX12" fmla="*/ 133358 w 8840866"/>
                  <a:gd name="connsiteY12" fmla="*/ 1374270 h 5230936"/>
                  <a:gd name="connsiteX13" fmla="*/ 255664 w 8840866"/>
                  <a:gd name="connsiteY13" fmla="*/ 1439863 h 5230936"/>
                  <a:gd name="connsiteX14" fmla="*/ 492201 w 8840866"/>
                  <a:gd name="connsiteY14" fmla="*/ 1606550 h 5230936"/>
                  <a:gd name="connsiteX15" fmla="*/ 652539 w 8840866"/>
                  <a:gd name="connsiteY15" fmla="*/ 1814513 h 5230936"/>
                  <a:gd name="connsiteX16" fmla="*/ 825577 w 8840866"/>
                  <a:gd name="connsiteY16" fmla="*/ 1900238 h 5230936"/>
                  <a:gd name="connsiteX17" fmla="*/ 971627 w 8840866"/>
                  <a:gd name="connsiteY17" fmla="*/ 1973263 h 5230936"/>
                  <a:gd name="connsiteX18" fmla="*/ 1124026 w 8840866"/>
                  <a:gd name="connsiteY18" fmla="*/ 2047875 h 5230936"/>
                  <a:gd name="connsiteX19" fmla="*/ 1306589 w 8840866"/>
                  <a:gd name="connsiteY19" fmla="*/ 2201863 h 5230936"/>
                  <a:gd name="connsiteX20" fmla="*/ 1371676 w 8840866"/>
                  <a:gd name="connsiteY20" fmla="*/ 2338388 h 5230936"/>
                  <a:gd name="connsiteX21" fmla="*/ 1446289 w 8840866"/>
                  <a:gd name="connsiteY21" fmla="*/ 2452688 h 5230936"/>
                  <a:gd name="connsiteX22" fmla="*/ 1566939 w 8840866"/>
                  <a:gd name="connsiteY22" fmla="*/ 2794001 h 5230936"/>
                  <a:gd name="connsiteX23" fmla="*/ 1735214 w 8840866"/>
                  <a:gd name="connsiteY23" fmla="*/ 2998788 h 5230936"/>
                  <a:gd name="connsiteX24" fmla="*/ 2121203 w 8840866"/>
                  <a:gd name="connsiteY24" fmla="*/ 3406549 h 5230936"/>
                  <a:gd name="connsiteX25" fmla="*/ 2508100 w 8840866"/>
                  <a:gd name="connsiteY25" fmla="*/ 3589792 h 5230936"/>
                  <a:gd name="connsiteX26" fmla="*/ 2848732 w 8840866"/>
                  <a:gd name="connsiteY26" fmla="*/ 3822927 h 5230936"/>
                  <a:gd name="connsiteX27" fmla="*/ 3139925 w 8840866"/>
                  <a:gd name="connsiteY27" fmla="*/ 4109585 h 5230936"/>
                  <a:gd name="connsiteX28" fmla="*/ 3403905 w 8840866"/>
                  <a:gd name="connsiteY28" fmla="*/ 4369481 h 5230936"/>
                  <a:gd name="connsiteX29" fmla="*/ 3641123 w 8840866"/>
                  <a:gd name="connsiteY29" fmla="*/ 4573134 h 5230936"/>
                  <a:gd name="connsiteX30" fmla="*/ 3729116 w 8840866"/>
                  <a:gd name="connsiteY30" fmla="*/ 5227183 h 5230936"/>
                  <a:gd name="connsiteX31" fmla="*/ 6707266 w 8840866"/>
                  <a:gd name="connsiteY31" fmla="*/ 4627563 h 5230936"/>
                  <a:gd name="connsiteX32" fmla="*/ 7669291 w 8840866"/>
                  <a:gd name="connsiteY32" fmla="*/ 4160837 h 5230936"/>
                  <a:gd name="connsiteX33" fmla="*/ 8840866 w 8840866"/>
                  <a:gd name="connsiteY33" fmla="*/ 3455987 h 5230936"/>
                  <a:gd name="connsiteX34" fmla="*/ 8621791 w 8840866"/>
                  <a:gd name="connsiteY34" fmla="*/ 3255962 h 5230936"/>
                  <a:gd name="connsiteX35" fmla="*/ 8326516 w 8840866"/>
                  <a:gd name="connsiteY35" fmla="*/ 3160712 h 5230936"/>
                  <a:gd name="connsiteX36" fmla="*/ 8002666 w 8840866"/>
                  <a:gd name="connsiteY36" fmla="*/ 2941637 h 5230936"/>
                  <a:gd name="connsiteX37" fmla="*/ 7764541 w 8840866"/>
                  <a:gd name="connsiteY37" fmla="*/ 2827337 h 5230936"/>
                  <a:gd name="connsiteX38" fmla="*/ 7431166 w 8840866"/>
                  <a:gd name="connsiteY38" fmla="*/ 2655887 h 5230936"/>
                  <a:gd name="connsiteX39" fmla="*/ 7173991 w 8840866"/>
                  <a:gd name="connsiteY39" fmla="*/ 2522537 h 5230936"/>
                  <a:gd name="connsiteX40" fmla="*/ 7002541 w 8840866"/>
                  <a:gd name="connsiteY40" fmla="*/ 2474912 h 5230936"/>
                  <a:gd name="connsiteX41" fmla="*/ 6954916 w 8840866"/>
                  <a:gd name="connsiteY41" fmla="*/ 2370137 h 5230936"/>
                  <a:gd name="connsiteX42" fmla="*/ 6812039 w 8840866"/>
                  <a:gd name="connsiteY42" fmla="*/ 2220913 h 5230936"/>
                  <a:gd name="connsiteX43" fmla="*/ 6748539 w 8840866"/>
                  <a:gd name="connsiteY43" fmla="*/ 2081213 h 5230936"/>
                  <a:gd name="connsiteX44" fmla="*/ 6729489 w 8840866"/>
                  <a:gd name="connsiteY44" fmla="*/ 1998663 h 5230936"/>
                  <a:gd name="connsiteX45" fmla="*/ 6646939 w 8840866"/>
                  <a:gd name="connsiteY45" fmla="*/ 1916113 h 5230936"/>
                  <a:gd name="connsiteX46" fmla="*/ 6589789 w 8840866"/>
                  <a:gd name="connsiteY46" fmla="*/ 1820863 h 5230936"/>
                  <a:gd name="connsiteX47" fmla="*/ 6589789 w 8840866"/>
                  <a:gd name="connsiteY47" fmla="*/ 1782763 h 5230936"/>
                  <a:gd name="connsiteX48" fmla="*/ 6659639 w 8840866"/>
                  <a:gd name="connsiteY48" fmla="*/ 1738313 h 5230936"/>
                  <a:gd name="connsiteX49" fmla="*/ 6723139 w 8840866"/>
                  <a:gd name="connsiteY49" fmla="*/ 1693863 h 5230936"/>
                  <a:gd name="connsiteX50" fmla="*/ 6723139 w 8840866"/>
                  <a:gd name="connsiteY50" fmla="*/ 1643063 h 5230936"/>
                  <a:gd name="connsiteX51" fmla="*/ 6513589 w 8840866"/>
                  <a:gd name="connsiteY51" fmla="*/ 1541463 h 5230936"/>
                  <a:gd name="connsiteX52" fmla="*/ 6405639 w 8840866"/>
                  <a:gd name="connsiteY52" fmla="*/ 1458913 h 5230936"/>
                  <a:gd name="connsiteX53" fmla="*/ 6291339 w 8840866"/>
                  <a:gd name="connsiteY53" fmla="*/ 1401763 h 5230936"/>
                  <a:gd name="connsiteX54" fmla="*/ 6265939 w 8840866"/>
                  <a:gd name="connsiteY54" fmla="*/ 1350963 h 5230936"/>
                  <a:gd name="connsiteX55" fmla="*/ 6145289 w 8840866"/>
                  <a:gd name="connsiteY55" fmla="*/ 1268413 h 5230936"/>
                  <a:gd name="connsiteX56" fmla="*/ 5980189 w 8840866"/>
                  <a:gd name="connsiteY56" fmla="*/ 1185863 h 5230936"/>
                  <a:gd name="connsiteX57" fmla="*/ 5846839 w 8840866"/>
                  <a:gd name="connsiteY57" fmla="*/ 1084263 h 5230936"/>
                  <a:gd name="connsiteX58" fmla="*/ 5637289 w 8840866"/>
                  <a:gd name="connsiteY58" fmla="*/ 1020763 h 5230936"/>
                  <a:gd name="connsiteX59" fmla="*/ 5580139 w 8840866"/>
                  <a:gd name="connsiteY59" fmla="*/ 919163 h 5230936"/>
                  <a:gd name="connsiteX60" fmla="*/ 5516639 w 8840866"/>
                  <a:gd name="connsiteY60" fmla="*/ 798513 h 5230936"/>
                  <a:gd name="connsiteX61" fmla="*/ 5522989 w 8840866"/>
                  <a:gd name="connsiteY61" fmla="*/ 696913 h 5230936"/>
                  <a:gd name="connsiteX62" fmla="*/ 5491239 w 8840866"/>
                  <a:gd name="connsiteY62" fmla="*/ 633413 h 5230936"/>
                  <a:gd name="connsiteX63" fmla="*/ 5404722 w 8840866"/>
                  <a:gd name="connsiteY63" fmla="*/ 646112 h 5230936"/>
                  <a:gd name="connsiteX64" fmla="*/ 5264229 w 8840866"/>
                  <a:gd name="connsiteY64" fmla="*/ 708025 h 5230936"/>
                  <a:gd name="connsiteX65" fmla="*/ 5091189 w 8840866"/>
                  <a:gd name="connsiteY65" fmla="*/ 754063 h 5230936"/>
                  <a:gd name="connsiteX66" fmla="*/ 4929264 w 8840866"/>
                  <a:gd name="connsiteY66" fmla="*/ 807244 h 5230936"/>
                  <a:gd name="connsiteX67" fmla="*/ 4802266 w 8840866"/>
                  <a:gd name="connsiteY67" fmla="*/ 810418 h 5230936"/>
                  <a:gd name="connsiteX68" fmla="*/ 4703046 w 8840866"/>
                  <a:gd name="connsiteY68" fmla="*/ 792163 h 5230936"/>
                  <a:gd name="connsiteX69" fmla="*/ 4635579 w 8840866"/>
                  <a:gd name="connsiteY69" fmla="*/ 774700 h 5230936"/>
                  <a:gd name="connsiteX70" fmla="*/ 4447460 w 8840866"/>
                  <a:gd name="connsiteY70" fmla="*/ 769937 h 5230936"/>
                  <a:gd name="connsiteX71" fmla="*/ 4298232 w 8840866"/>
                  <a:gd name="connsiteY71" fmla="*/ 750094 h 5230936"/>
                  <a:gd name="connsiteX72" fmla="*/ 4145039 w 8840866"/>
                  <a:gd name="connsiteY72" fmla="*/ 703263 h 5230936"/>
                  <a:gd name="connsiteX73" fmla="*/ 3986289 w 8840866"/>
                  <a:gd name="connsiteY73" fmla="*/ 709613 h 5230936"/>
                  <a:gd name="connsiteX74" fmla="*/ 3656089 w 8840866"/>
                  <a:gd name="connsiteY74" fmla="*/ 746919 h 5230936"/>
                  <a:gd name="connsiteX75" fmla="*/ 3590210 w 8840866"/>
                  <a:gd name="connsiteY75" fmla="*/ 753268 h 5230936"/>
                  <a:gd name="connsiteX76" fmla="*/ 3529089 w 8840866"/>
                  <a:gd name="connsiteY76" fmla="*/ 735013 h 5230936"/>
                  <a:gd name="connsiteX77" fmla="*/ 3529089 w 8840866"/>
                  <a:gd name="connsiteY77" fmla="*/ 735013 h 5230936"/>
                  <a:gd name="connsiteX78" fmla="*/ 3478291 w 8840866"/>
                  <a:gd name="connsiteY78" fmla="*/ 724693 h 5230936"/>
                  <a:gd name="connsiteX79" fmla="*/ 3363989 w 8840866"/>
                  <a:gd name="connsiteY79" fmla="*/ 785813 h 5230936"/>
                  <a:gd name="connsiteX80" fmla="*/ 3363989 w 8840866"/>
                  <a:gd name="connsiteY80" fmla="*/ 785813 h 5230936"/>
                  <a:gd name="connsiteX81" fmla="*/ 3281439 w 8840866"/>
                  <a:gd name="connsiteY81" fmla="*/ 822325 h 5230936"/>
                  <a:gd name="connsiteX82" fmla="*/ 3065539 w 8840866"/>
                  <a:gd name="connsiteY82" fmla="*/ 785813 h 5230936"/>
                  <a:gd name="connsiteX83" fmla="*/ 2909172 w 8840866"/>
                  <a:gd name="connsiteY83" fmla="*/ 743743 h 5230936"/>
                  <a:gd name="connsiteX84" fmla="*/ 2801221 w 8840866"/>
                  <a:gd name="connsiteY84" fmla="*/ 720726 h 5230936"/>
                  <a:gd name="connsiteX85" fmla="*/ 2710733 w 8840866"/>
                  <a:gd name="connsiteY85" fmla="*/ 673894 h 5230936"/>
                  <a:gd name="connsiteX86" fmla="*/ 2584526 w 8840866"/>
                  <a:gd name="connsiteY86" fmla="*/ 506413 h 5230936"/>
                  <a:gd name="connsiteX87" fmla="*/ 2526583 w 8840866"/>
                  <a:gd name="connsiteY87" fmla="*/ 417514 h 5230936"/>
                  <a:gd name="connsiteX88" fmla="*/ 2392439 w 8840866"/>
                  <a:gd name="connsiteY88" fmla="*/ 354013 h 5230936"/>
                  <a:gd name="connsiteX89" fmla="*/ 2309889 w 8840866"/>
                  <a:gd name="connsiteY89" fmla="*/ 296863 h 5230936"/>
                  <a:gd name="connsiteX90" fmla="*/ 2430539 w 8840866"/>
                  <a:gd name="connsiteY90" fmla="*/ 250825 h 5230936"/>
                  <a:gd name="connsiteX91" fmla="*/ 2311475 w 8840866"/>
                  <a:gd name="connsiteY91" fmla="*/ 85726 h 5230936"/>
                  <a:gd name="connsiteX92" fmla="*/ 2135264 w 8840866"/>
                  <a:gd name="connsiteY92" fmla="*/ 0 h 5230936"/>
                  <a:gd name="connsiteX93" fmla="*/ 2013027 w 8840866"/>
                  <a:gd name="connsiteY93" fmla="*/ 90488 h 5230936"/>
                  <a:gd name="connsiteX0" fmla="*/ 2013027 w 8840866"/>
                  <a:gd name="connsiteY0" fmla="*/ 90488 h 5230936"/>
                  <a:gd name="connsiteX1" fmla="*/ 1780460 w 8840866"/>
                  <a:gd name="connsiteY1" fmla="*/ 107950 h 5230936"/>
                  <a:gd name="connsiteX2" fmla="*/ 1392314 w 8840866"/>
                  <a:gd name="connsiteY2" fmla="*/ 222250 h 5230936"/>
                  <a:gd name="connsiteX3" fmla="*/ 904951 w 8840866"/>
                  <a:gd name="connsiteY3" fmla="*/ 400050 h 5230936"/>
                  <a:gd name="connsiteX4" fmla="*/ 777952 w 8840866"/>
                  <a:gd name="connsiteY4" fmla="*/ 442913 h 5230936"/>
                  <a:gd name="connsiteX5" fmla="*/ 692227 w 8840866"/>
                  <a:gd name="connsiteY5" fmla="*/ 468313 h 5230936"/>
                  <a:gd name="connsiteX6" fmla="*/ 582688 w 8840866"/>
                  <a:gd name="connsiteY6" fmla="*/ 520700 h 5230936"/>
                  <a:gd name="connsiteX7" fmla="*/ 493789 w 8840866"/>
                  <a:gd name="connsiteY7" fmla="*/ 544513 h 5230936"/>
                  <a:gd name="connsiteX8" fmla="*/ 296939 w 8840866"/>
                  <a:gd name="connsiteY8" fmla="*/ 679451 h 5230936"/>
                  <a:gd name="connsiteX9" fmla="*/ 163591 w 8840866"/>
                  <a:gd name="connsiteY9" fmla="*/ 779463 h 5230936"/>
                  <a:gd name="connsiteX10" fmla="*/ 73101 w 8840866"/>
                  <a:gd name="connsiteY10" fmla="*/ 895351 h 5230936"/>
                  <a:gd name="connsiteX11" fmla="*/ 1666 w 8840866"/>
                  <a:gd name="connsiteY11" fmla="*/ 984250 h 5230936"/>
                  <a:gd name="connsiteX12" fmla="*/ 133358 w 8840866"/>
                  <a:gd name="connsiteY12" fmla="*/ 1374270 h 5230936"/>
                  <a:gd name="connsiteX13" fmla="*/ 255664 w 8840866"/>
                  <a:gd name="connsiteY13" fmla="*/ 1439863 h 5230936"/>
                  <a:gd name="connsiteX14" fmla="*/ 492201 w 8840866"/>
                  <a:gd name="connsiteY14" fmla="*/ 1606550 h 5230936"/>
                  <a:gd name="connsiteX15" fmla="*/ 652539 w 8840866"/>
                  <a:gd name="connsiteY15" fmla="*/ 1814513 h 5230936"/>
                  <a:gd name="connsiteX16" fmla="*/ 825577 w 8840866"/>
                  <a:gd name="connsiteY16" fmla="*/ 1900238 h 5230936"/>
                  <a:gd name="connsiteX17" fmla="*/ 971627 w 8840866"/>
                  <a:gd name="connsiteY17" fmla="*/ 1973263 h 5230936"/>
                  <a:gd name="connsiteX18" fmla="*/ 1124026 w 8840866"/>
                  <a:gd name="connsiteY18" fmla="*/ 2047875 h 5230936"/>
                  <a:gd name="connsiteX19" fmla="*/ 1306589 w 8840866"/>
                  <a:gd name="connsiteY19" fmla="*/ 2201863 h 5230936"/>
                  <a:gd name="connsiteX20" fmla="*/ 1371676 w 8840866"/>
                  <a:gd name="connsiteY20" fmla="*/ 2338388 h 5230936"/>
                  <a:gd name="connsiteX21" fmla="*/ 1446289 w 8840866"/>
                  <a:gd name="connsiteY21" fmla="*/ 2452688 h 5230936"/>
                  <a:gd name="connsiteX22" fmla="*/ 1566939 w 8840866"/>
                  <a:gd name="connsiteY22" fmla="*/ 2794001 h 5230936"/>
                  <a:gd name="connsiteX23" fmla="*/ 1735214 w 8840866"/>
                  <a:gd name="connsiteY23" fmla="*/ 2998788 h 5230936"/>
                  <a:gd name="connsiteX24" fmla="*/ 2121203 w 8840866"/>
                  <a:gd name="connsiteY24" fmla="*/ 3406549 h 5230936"/>
                  <a:gd name="connsiteX25" fmla="*/ 2508100 w 8840866"/>
                  <a:gd name="connsiteY25" fmla="*/ 3589792 h 5230936"/>
                  <a:gd name="connsiteX26" fmla="*/ 2848732 w 8840866"/>
                  <a:gd name="connsiteY26" fmla="*/ 3822927 h 5230936"/>
                  <a:gd name="connsiteX27" fmla="*/ 3139925 w 8840866"/>
                  <a:gd name="connsiteY27" fmla="*/ 4109585 h 5230936"/>
                  <a:gd name="connsiteX28" fmla="*/ 3403905 w 8840866"/>
                  <a:gd name="connsiteY28" fmla="*/ 4369481 h 5230936"/>
                  <a:gd name="connsiteX29" fmla="*/ 3641123 w 8840866"/>
                  <a:gd name="connsiteY29" fmla="*/ 4573134 h 5230936"/>
                  <a:gd name="connsiteX30" fmla="*/ 3729116 w 8840866"/>
                  <a:gd name="connsiteY30" fmla="*/ 5227183 h 5230936"/>
                  <a:gd name="connsiteX31" fmla="*/ 6707266 w 8840866"/>
                  <a:gd name="connsiteY31" fmla="*/ 4627563 h 5230936"/>
                  <a:gd name="connsiteX32" fmla="*/ 7669291 w 8840866"/>
                  <a:gd name="connsiteY32" fmla="*/ 4160837 h 5230936"/>
                  <a:gd name="connsiteX33" fmla="*/ 8840866 w 8840866"/>
                  <a:gd name="connsiteY33" fmla="*/ 3455987 h 5230936"/>
                  <a:gd name="connsiteX34" fmla="*/ 8621791 w 8840866"/>
                  <a:gd name="connsiteY34" fmla="*/ 3255962 h 5230936"/>
                  <a:gd name="connsiteX35" fmla="*/ 8326516 w 8840866"/>
                  <a:gd name="connsiteY35" fmla="*/ 3160712 h 5230936"/>
                  <a:gd name="connsiteX36" fmla="*/ 8002666 w 8840866"/>
                  <a:gd name="connsiteY36" fmla="*/ 2941637 h 5230936"/>
                  <a:gd name="connsiteX37" fmla="*/ 7764541 w 8840866"/>
                  <a:gd name="connsiteY37" fmla="*/ 2827337 h 5230936"/>
                  <a:gd name="connsiteX38" fmla="*/ 7431166 w 8840866"/>
                  <a:gd name="connsiteY38" fmla="*/ 2655887 h 5230936"/>
                  <a:gd name="connsiteX39" fmla="*/ 7173991 w 8840866"/>
                  <a:gd name="connsiteY39" fmla="*/ 2522537 h 5230936"/>
                  <a:gd name="connsiteX40" fmla="*/ 7002541 w 8840866"/>
                  <a:gd name="connsiteY40" fmla="*/ 2474912 h 5230936"/>
                  <a:gd name="connsiteX41" fmla="*/ 6954916 w 8840866"/>
                  <a:gd name="connsiteY41" fmla="*/ 2370137 h 5230936"/>
                  <a:gd name="connsiteX42" fmla="*/ 6812039 w 8840866"/>
                  <a:gd name="connsiteY42" fmla="*/ 2220913 h 5230936"/>
                  <a:gd name="connsiteX43" fmla="*/ 6748539 w 8840866"/>
                  <a:gd name="connsiteY43" fmla="*/ 2081213 h 5230936"/>
                  <a:gd name="connsiteX44" fmla="*/ 6729489 w 8840866"/>
                  <a:gd name="connsiteY44" fmla="*/ 1998663 h 5230936"/>
                  <a:gd name="connsiteX45" fmla="*/ 6646939 w 8840866"/>
                  <a:gd name="connsiteY45" fmla="*/ 1916113 h 5230936"/>
                  <a:gd name="connsiteX46" fmla="*/ 6589789 w 8840866"/>
                  <a:gd name="connsiteY46" fmla="*/ 1820863 h 5230936"/>
                  <a:gd name="connsiteX47" fmla="*/ 6589789 w 8840866"/>
                  <a:gd name="connsiteY47" fmla="*/ 1782763 h 5230936"/>
                  <a:gd name="connsiteX48" fmla="*/ 6659639 w 8840866"/>
                  <a:gd name="connsiteY48" fmla="*/ 1738313 h 5230936"/>
                  <a:gd name="connsiteX49" fmla="*/ 6723139 w 8840866"/>
                  <a:gd name="connsiteY49" fmla="*/ 1693863 h 5230936"/>
                  <a:gd name="connsiteX50" fmla="*/ 6723139 w 8840866"/>
                  <a:gd name="connsiteY50" fmla="*/ 1643063 h 5230936"/>
                  <a:gd name="connsiteX51" fmla="*/ 6513589 w 8840866"/>
                  <a:gd name="connsiteY51" fmla="*/ 1541463 h 5230936"/>
                  <a:gd name="connsiteX52" fmla="*/ 6405639 w 8840866"/>
                  <a:gd name="connsiteY52" fmla="*/ 1458913 h 5230936"/>
                  <a:gd name="connsiteX53" fmla="*/ 6291339 w 8840866"/>
                  <a:gd name="connsiteY53" fmla="*/ 1401763 h 5230936"/>
                  <a:gd name="connsiteX54" fmla="*/ 6265939 w 8840866"/>
                  <a:gd name="connsiteY54" fmla="*/ 1350963 h 5230936"/>
                  <a:gd name="connsiteX55" fmla="*/ 6145289 w 8840866"/>
                  <a:gd name="connsiteY55" fmla="*/ 1268413 h 5230936"/>
                  <a:gd name="connsiteX56" fmla="*/ 5980189 w 8840866"/>
                  <a:gd name="connsiteY56" fmla="*/ 1185863 h 5230936"/>
                  <a:gd name="connsiteX57" fmla="*/ 5846839 w 8840866"/>
                  <a:gd name="connsiteY57" fmla="*/ 1084263 h 5230936"/>
                  <a:gd name="connsiteX58" fmla="*/ 5637289 w 8840866"/>
                  <a:gd name="connsiteY58" fmla="*/ 1020763 h 5230936"/>
                  <a:gd name="connsiteX59" fmla="*/ 5580139 w 8840866"/>
                  <a:gd name="connsiteY59" fmla="*/ 919163 h 5230936"/>
                  <a:gd name="connsiteX60" fmla="*/ 5516639 w 8840866"/>
                  <a:gd name="connsiteY60" fmla="*/ 798513 h 5230936"/>
                  <a:gd name="connsiteX61" fmla="*/ 5522989 w 8840866"/>
                  <a:gd name="connsiteY61" fmla="*/ 696913 h 5230936"/>
                  <a:gd name="connsiteX62" fmla="*/ 5491239 w 8840866"/>
                  <a:gd name="connsiteY62" fmla="*/ 633413 h 5230936"/>
                  <a:gd name="connsiteX63" fmla="*/ 5404722 w 8840866"/>
                  <a:gd name="connsiteY63" fmla="*/ 646112 h 5230936"/>
                  <a:gd name="connsiteX64" fmla="*/ 5264229 w 8840866"/>
                  <a:gd name="connsiteY64" fmla="*/ 708025 h 5230936"/>
                  <a:gd name="connsiteX65" fmla="*/ 5091189 w 8840866"/>
                  <a:gd name="connsiteY65" fmla="*/ 754063 h 5230936"/>
                  <a:gd name="connsiteX66" fmla="*/ 4929264 w 8840866"/>
                  <a:gd name="connsiteY66" fmla="*/ 807244 h 5230936"/>
                  <a:gd name="connsiteX67" fmla="*/ 4802266 w 8840866"/>
                  <a:gd name="connsiteY67" fmla="*/ 810418 h 5230936"/>
                  <a:gd name="connsiteX68" fmla="*/ 4703046 w 8840866"/>
                  <a:gd name="connsiteY68" fmla="*/ 792163 h 5230936"/>
                  <a:gd name="connsiteX69" fmla="*/ 4635579 w 8840866"/>
                  <a:gd name="connsiteY69" fmla="*/ 774700 h 5230936"/>
                  <a:gd name="connsiteX70" fmla="*/ 4447460 w 8840866"/>
                  <a:gd name="connsiteY70" fmla="*/ 769937 h 5230936"/>
                  <a:gd name="connsiteX71" fmla="*/ 4298232 w 8840866"/>
                  <a:gd name="connsiteY71" fmla="*/ 750094 h 5230936"/>
                  <a:gd name="connsiteX72" fmla="*/ 4145039 w 8840866"/>
                  <a:gd name="connsiteY72" fmla="*/ 703263 h 5230936"/>
                  <a:gd name="connsiteX73" fmla="*/ 3986289 w 8840866"/>
                  <a:gd name="connsiteY73" fmla="*/ 709613 h 5230936"/>
                  <a:gd name="connsiteX74" fmla="*/ 3656089 w 8840866"/>
                  <a:gd name="connsiteY74" fmla="*/ 746919 h 5230936"/>
                  <a:gd name="connsiteX75" fmla="*/ 3590210 w 8840866"/>
                  <a:gd name="connsiteY75" fmla="*/ 753268 h 5230936"/>
                  <a:gd name="connsiteX76" fmla="*/ 3529089 w 8840866"/>
                  <a:gd name="connsiteY76" fmla="*/ 735013 h 5230936"/>
                  <a:gd name="connsiteX77" fmla="*/ 3529089 w 8840866"/>
                  <a:gd name="connsiteY77" fmla="*/ 735013 h 5230936"/>
                  <a:gd name="connsiteX78" fmla="*/ 3478291 w 8840866"/>
                  <a:gd name="connsiteY78" fmla="*/ 724693 h 5230936"/>
                  <a:gd name="connsiteX79" fmla="*/ 3363989 w 8840866"/>
                  <a:gd name="connsiteY79" fmla="*/ 785813 h 5230936"/>
                  <a:gd name="connsiteX80" fmla="*/ 3363989 w 8840866"/>
                  <a:gd name="connsiteY80" fmla="*/ 785813 h 5230936"/>
                  <a:gd name="connsiteX81" fmla="*/ 3281439 w 8840866"/>
                  <a:gd name="connsiteY81" fmla="*/ 822325 h 5230936"/>
                  <a:gd name="connsiteX82" fmla="*/ 3065539 w 8840866"/>
                  <a:gd name="connsiteY82" fmla="*/ 785813 h 5230936"/>
                  <a:gd name="connsiteX83" fmla="*/ 2909172 w 8840866"/>
                  <a:gd name="connsiteY83" fmla="*/ 743743 h 5230936"/>
                  <a:gd name="connsiteX84" fmla="*/ 2801221 w 8840866"/>
                  <a:gd name="connsiteY84" fmla="*/ 720726 h 5230936"/>
                  <a:gd name="connsiteX85" fmla="*/ 2710733 w 8840866"/>
                  <a:gd name="connsiteY85" fmla="*/ 673894 h 5230936"/>
                  <a:gd name="connsiteX86" fmla="*/ 2584526 w 8840866"/>
                  <a:gd name="connsiteY86" fmla="*/ 506413 h 5230936"/>
                  <a:gd name="connsiteX87" fmla="*/ 2526583 w 8840866"/>
                  <a:gd name="connsiteY87" fmla="*/ 417514 h 5230936"/>
                  <a:gd name="connsiteX88" fmla="*/ 2392439 w 8840866"/>
                  <a:gd name="connsiteY88" fmla="*/ 354013 h 5230936"/>
                  <a:gd name="connsiteX89" fmla="*/ 2671839 w 8840866"/>
                  <a:gd name="connsiteY89" fmla="*/ 349251 h 5230936"/>
                  <a:gd name="connsiteX90" fmla="*/ 2430539 w 8840866"/>
                  <a:gd name="connsiteY90" fmla="*/ 250825 h 5230936"/>
                  <a:gd name="connsiteX91" fmla="*/ 2311475 w 8840866"/>
                  <a:gd name="connsiteY91" fmla="*/ 85726 h 5230936"/>
                  <a:gd name="connsiteX92" fmla="*/ 2135264 w 8840866"/>
                  <a:gd name="connsiteY92" fmla="*/ 0 h 5230936"/>
                  <a:gd name="connsiteX93" fmla="*/ 2013027 w 8840866"/>
                  <a:gd name="connsiteY93" fmla="*/ 90488 h 5230936"/>
                  <a:gd name="connsiteX0" fmla="*/ 2013027 w 8840866"/>
                  <a:gd name="connsiteY0" fmla="*/ 90488 h 5230936"/>
                  <a:gd name="connsiteX1" fmla="*/ 1780460 w 8840866"/>
                  <a:gd name="connsiteY1" fmla="*/ 107950 h 5230936"/>
                  <a:gd name="connsiteX2" fmla="*/ 1392314 w 8840866"/>
                  <a:gd name="connsiteY2" fmla="*/ 222250 h 5230936"/>
                  <a:gd name="connsiteX3" fmla="*/ 904951 w 8840866"/>
                  <a:gd name="connsiteY3" fmla="*/ 400050 h 5230936"/>
                  <a:gd name="connsiteX4" fmla="*/ 777952 w 8840866"/>
                  <a:gd name="connsiteY4" fmla="*/ 442913 h 5230936"/>
                  <a:gd name="connsiteX5" fmla="*/ 692227 w 8840866"/>
                  <a:gd name="connsiteY5" fmla="*/ 468313 h 5230936"/>
                  <a:gd name="connsiteX6" fmla="*/ 582688 w 8840866"/>
                  <a:gd name="connsiteY6" fmla="*/ 520700 h 5230936"/>
                  <a:gd name="connsiteX7" fmla="*/ 493789 w 8840866"/>
                  <a:gd name="connsiteY7" fmla="*/ 544513 h 5230936"/>
                  <a:gd name="connsiteX8" fmla="*/ 296939 w 8840866"/>
                  <a:gd name="connsiteY8" fmla="*/ 679451 h 5230936"/>
                  <a:gd name="connsiteX9" fmla="*/ 163591 w 8840866"/>
                  <a:gd name="connsiteY9" fmla="*/ 779463 h 5230936"/>
                  <a:gd name="connsiteX10" fmla="*/ 73101 w 8840866"/>
                  <a:gd name="connsiteY10" fmla="*/ 895351 h 5230936"/>
                  <a:gd name="connsiteX11" fmla="*/ 1666 w 8840866"/>
                  <a:gd name="connsiteY11" fmla="*/ 984250 h 5230936"/>
                  <a:gd name="connsiteX12" fmla="*/ 133358 w 8840866"/>
                  <a:gd name="connsiteY12" fmla="*/ 1374270 h 5230936"/>
                  <a:gd name="connsiteX13" fmla="*/ 255664 w 8840866"/>
                  <a:gd name="connsiteY13" fmla="*/ 1439863 h 5230936"/>
                  <a:gd name="connsiteX14" fmla="*/ 492201 w 8840866"/>
                  <a:gd name="connsiteY14" fmla="*/ 1606550 h 5230936"/>
                  <a:gd name="connsiteX15" fmla="*/ 652539 w 8840866"/>
                  <a:gd name="connsiteY15" fmla="*/ 1814513 h 5230936"/>
                  <a:gd name="connsiteX16" fmla="*/ 825577 w 8840866"/>
                  <a:gd name="connsiteY16" fmla="*/ 1900238 h 5230936"/>
                  <a:gd name="connsiteX17" fmla="*/ 971627 w 8840866"/>
                  <a:gd name="connsiteY17" fmla="*/ 1973263 h 5230936"/>
                  <a:gd name="connsiteX18" fmla="*/ 1124026 w 8840866"/>
                  <a:gd name="connsiteY18" fmla="*/ 2047875 h 5230936"/>
                  <a:gd name="connsiteX19" fmla="*/ 1306589 w 8840866"/>
                  <a:gd name="connsiteY19" fmla="*/ 2201863 h 5230936"/>
                  <a:gd name="connsiteX20" fmla="*/ 1371676 w 8840866"/>
                  <a:gd name="connsiteY20" fmla="*/ 2338388 h 5230936"/>
                  <a:gd name="connsiteX21" fmla="*/ 1446289 w 8840866"/>
                  <a:gd name="connsiteY21" fmla="*/ 2452688 h 5230936"/>
                  <a:gd name="connsiteX22" fmla="*/ 1566939 w 8840866"/>
                  <a:gd name="connsiteY22" fmla="*/ 2794001 h 5230936"/>
                  <a:gd name="connsiteX23" fmla="*/ 1735214 w 8840866"/>
                  <a:gd name="connsiteY23" fmla="*/ 2998788 h 5230936"/>
                  <a:gd name="connsiteX24" fmla="*/ 2121203 w 8840866"/>
                  <a:gd name="connsiteY24" fmla="*/ 3406549 h 5230936"/>
                  <a:gd name="connsiteX25" fmla="*/ 2508100 w 8840866"/>
                  <a:gd name="connsiteY25" fmla="*/ 3589792 h 5230936"/>
                  <a:gd name="connsiteX26" fmla="*/ 2848732 w 8840866"/>
                  <a:gd name="connsiteY26" fmla="*/ 3822927 h 5230936"/>
                  <a:gd name="connsiteX27" fmla="*/ 3139925 w 8840866"/>
                  <a:gd name="connsiteY27" fmla="*/ 4109585 h 5230936"/>
                  <a:gd name="connsiteX28" fmla="*/ 3403905 w 8840866"/>
                  <a:gd name="connsiteY28" fmla="*/ 4369481 h 5230936"/>
                  <a:gd name="connsiteX29" fmla="*/ 3641123 w 8840866"/>
                  <a:gd name="connsiteY29" fmla="*/ 4573134 h 5230936"/>
                  <a:gd name="connsiteX30" fmla="*/ 3729116 w 8840866"/>
                  <a:gd name="connsiteY30" fmla="*/ 5227183 h 5230936"/>
                  <a:gd name="connsiteX31" fmla="*/ 6707266 w 8840866"/>
                  <a:gd name="connsiteY31" fmla="*/ 4627563 h 5230936"/>
                  <a:gd name="connsiteX32" fmla="*/ 7669291 w 8840866"/>
                  <a:gd name="connsiteY32" fmla="*/ 4160837 h 5230936"/>
                  <a:gd name="connsiteX33" fmla="*/ 8840866 w 8840866"/>
                  <a:gd name="connsiteY33" fmla="*/ 3455987 h 5230936"/>
                  <a:gd name="connsiteX34" fmla="*/ 8621791 w 8840866"/>
                  <a:gd name="connsiteY34" fmla="*/ 3255962 h 5230936"/>
                  <a:gd name="connsiteX35" fmla="*/ 8326516 w 8840866"/>
                  <a:gd name="connsiteY35" fmla="*/ 3160712 h 5230936"/>
                  <a:gd name="connsiteX36" fmla="*/ 8002666 w 8840866"/>
                  <a:gd name="connsiteY36" fmla="*/ 2941637 h 5230936"/>
                  <a:gd name="connsiteX37" fmla="*/ 7764541 w 8840866"/>
                  <a:gd name="connsiteY37" fmla="*/ 2827337 h 5230936"/>
                  <a:gd name="connsiteX38" fmla="*/ 7431166 w 8840866"/>
                  <a:gd name="connsiteY38" fmla="*/ 2655887 h 5230936"/>
                  <a:gd name="connsiteX39" fmla="*/ 7173991 w 8840866"/>
                  <a:gd name="connsiteY39" fmla="*/ 2522537 h 5230936"/>
                  <a:gd name="connsiteX40" fmla="*/ 7002541 w 8840866"/>
                  <a:gd name="connsiteY40" fmla="*/ 2474912 h 5230936"/>
                  <a:gd name="connsiteX41" fmla="*/ 6954916 w 8840866"/>
                  <a:gd name="connsiteY41" fmla="*/ 2370137 h 5230936"/>
                  <a:gd name="connsiteX42" fmla="*/ 6812039 w 8840866"/>
                  <a:gd name="connsiteY42" fmla="*/ 2220913 h 5230936"/>
                  <a:gd name="connsiteX43" fmla="*/ 6748539 w 8840866"/>
                  <a:gd name="connsiteY43" fmla="*/ 2081213 h 5230936"/>
                  <a:gd name="connsiteX44" fmla="*/ 6729489 w 8840866"/>
                  <a:gd name="connsiteY44" fmla="*/ 1998663 h 5230936"/>
                  <a:gd name="connsiteX45" fmla="*/ 6646939 w 8840866"/>
                  <a:gd name="connsiteY45" fmla="*/ 1916113 h 5230936"/>
                  <a:gd name="connsiteX46" fmla="*/ 6589789 w 8840866"/>
                  <a:gd name="connsiteY46" fmla="*/ 1820863 h 5230936"/>
                  <a:gd name="connsiteX47" fmla="*/ 6589789 w 8840866"/>
                  <a:gd name="connsiteY47" fmla="*/ 1782763 h 5230936"/>
                  <a:gd name="connsiteX48" fmla="*/ 6659639 w 8840866"/>
                  <a:gd name="connsiteY48" fmla="*/ 1738313 h 5230936"/>
                  <a:gd name="connsiteX49" fmla="*/ 6723139 w 8840866"/>
                  <a:gd name="connsiteY49" fmla="*/ 1693863 h 5230936"/>
                  <a:gd name="connsiteX50" fmla="*/ 6723139 w 8840866"/>
                  <a:gd name="connsiteY50" fmla="*/ 1643063 h 5230936"/>
                  <a:gd name="connsiteX51" fmla="*/ 6513589 w 8840866"/>
                  <a:gd name="connsiteY51" fmla="*/ 1541463 h 5230936"/>
                  <a:gd name="connsiteX52" fmla="*/ 6405639 w 8840866"/>
                  <a:gd name="connsiteY52" fmla="*/ 1458913 h 5230936"/>
                  <a:gd name="connsiteX53" fmla="*/ 6291339 w 8840866"/>
                  <a:gd name="connsiteY53" fmla="*/ 1401763 h 5230936"/>
                  <a:gd name="connsiteX54" fmla="*/ 6265939 w 8840866"/>
                  <a:gd name="connsiteY54" fmla="*/ 1350963 h 5230936"/>
                  <a:gd name="connsiteX55" fmla="*/ 6145289 w 8840866"/>
                  <a:gd name="connsiteY55" fmla="*/ 1268413 h 5230936"/>
                  <a:gd name="connsiteX56" fmla="*/ 5980189 w 8840866"/>
                  <a:gd name="connsiteY56" fmla="*/ 1185863 h 5230936"/>
                  <a:gd name="connsiteX57" fmla="*/ 5846839 w 8840866"/>
                  <a:gd name="connsiteY57" fmla="*/ 1084263 h 5230936"/>
                  <a:gd name="connsiteX58" fmla="*/ 5637289 w 8840866"/>
                  <a:gd name="connsiteY58" fmla="*/ 1020763 h 5230936"/>
                  <a:gd name="connsiteX59" fmla="*/ 5580139 w 8840866"/>
                  <a:gd name="connsiteY59" fmla="*/ 919163 h 5230936"/>
                  <a:gd name="connsiteX60" fmla="*/ 5516639 w 8840866"/>
                  <a:gd name="connsiteY60" fmla="*/ 798513 h 5230936"/>
                  <a:gd name="connsiteX61" fmla="*/ 5522989 w 8840866"/>
                  <a:gd name="connsiteY61" fmla="*/ 696913 h 5230936"/>
                  <a:gd name="connsiteX62" fmla="*/ 5491239 w 8840866"/>
                  <a:gd name="connsiteY62" fmla="*/ 633413 h 5230936"/>
                  <a:gd name="connsiteX63" fmla="*/ 5404722 w 8840866"/>
                  <a:gd name="connsiteY63" fmla="*/ 646112 h 5230936"/>
                  <a:gd name="connsiteX64" fmla="*/ 5264229 w 8840866"/>
                  <a:gd name="connsiteY64" fmla="*/ 708025 h 5230936"/>
                  <a:gd name="connsiteX65" fmla="*/ 5091189 w 8840866"/>
                  <a:gd name="connsiteY65" fmla="*/ 754063 h 5230936"/>
                  <a:gd name="connsiteX66" fmla="*/ 4929264 w 8840866"/>
                  <a:gd name="connsiteY66" fmla="*/ 807244 h 5230936"/>
                  <a:gd name="connsiteX67" fmla="*/ 4802266 w 8840866"/>
                  <a:gd name="connsiteY67" fmla="*/ 810418 h 5230936"/>
                  <a:gd name="connsiteX68" fmla="*/ 4703046 w 8840866"/>
                  <a:gd name="connsiteY68" fmla="*/ 792163 h 5230936"/>
                  <a:gd name="connsiteX69" fmla="*/ 4635579 w 8840866"/>
                  <a:gd name="connsiteY69" fmla="*/ 774700 h 5230936"/>
                  <a:gd name="connsiteX70" fmla="*/ 4447460 w 8840866"/>
                  <a:gd name="connsiteY70" fmla="*/ 769937 h 5230936"/>
                  <a:gd name="connsiteX71" fmla="*/ 4298232 w 8840866"/>
                  <a:gd name="connsiteY71" fmla="*/ 750094 h 5230936"/>
                  <a:gd name="connsiteX72" fmla="*/ 4145039 w 8840866"/>
                  <a:gd name="connsiteY72" fmla="*/ 703263 h 5230936"/>
                  <a:gd name="connsiteX73" fmla="*/ 3986289 w 8840866"/>
                  <a:gd name="connsiteY73" fmla="*/ 709613 h 5230936"/>
                  <a:gd name="connsiteX74" fmla="*/ 3656089 w 8840866"/>
                  <a:gd name="connsiteY74" fmla="*/ 746919 h 5230936"/>
                  <a:gd name="connsiteX75" fmla="*/ 3590210 w 8840866"/>
                  <a:gd name="connsiteY75" fmla="*/ 753268 h 5230936"/>
                  <a:gd name="connsiteX76" fmla="*/ 3529089 w 8840866"/>
                  <a:gd name="connsiteY76" fmla="*/ 735013 h 5230936"/>
                  <a:gd name="connsiteX77" fmla="*/ 3529089 w 8840866"/>
                  <a:gd name="connsiteY77" fmla="*/ 735013 h 5230936"/>
                  <a:gd name="connsiteX78" fmla="*/ 3478291 w 8840866"/>
                  <a:gd name="connsiteY78" fmla="*/ 724693 h 5230936"/>
                  <a:gd name="connsiteX79" fmla="*/ 3363989 w 8840866"/>
                  <a:gd name="connsiteY79" fmla="*/ 785813 h 5230936"/>
                  <a:gd name="connsiteX80" fmla="*/ 3363989 w 8840866"/>
                  <a:gd name="connsiteY80" fmla="*/ 785813 h 5230936"/>
                  <a:gd name="connsiteX81" fmla="*/ 3281439 w 8840866"/>
                  <a:gd name="connsiteY81" fmla="*/ 822325 h 5230936"/>
                  <a:gd name="connsiteX82" fmla="*/ 3065539 w 8840866"/>
                  <a:gd name="connsiteY82" fmla="*/ 785813 h 5230936"/>
                  <a:gd name="connsiteX83" fmla="*/ 2909172 w 8840866"/>
                  <a:gd name="connsiteY83" fmla="*/ 743743 h 5230936"/>
                  <a:gd name="connsiteX84" fmla="*/ 2801221 w 8840866"/>
                  <a:gd name="connsiteY84" fmla="*/ 720726 h 5230936"/>
                  <a:gd name="connsiteX85" fmla="*/ 2710733 w 8840866"/>
                  <a:gd name="connsiteY85" fmla="*/ 673894 h 5230936"/>
                  <a:gd name="connsiteX86" fmla="*/ 2584526 w 8840866"/>
                  <a:gd name="connsiteY86" fmla="*/ 506413 h 5230936"/>
                  <a:gd name="connsiteX87" fmla="*/ 2526583 w 8840866"/>
                  <a:gd name="connsiteY87" fmla="*/ 417514 h 5230936"/>
                  <a:gd name="connsiteX88" fmla="*/ 2778201 w 8840866"/>
                  <a:gd name="connsiteY88" fmla="*/ 477838 h 5230936"/>
                  <a:gd name="connsiteX89" fmla="*/ 2671839 w 8840866"/>
                  <a:gd name="connsiteY89" fmla="*/ 349251 h 5230936"/>
                  <a:gd name="connsiteX90" fmla="*/ 2430539 w 8840866"/>
                  <a:gd name="connsiteY90" fmla="*/ 250825 h 5230936"/>
                  <a:gd name="connsiteX91" fmla="*/ 2311475 w 8840866"/>
                  <a:gd name="connsiteY91" fmla="*/ 85726 h 5230936"/>
                  <a:gd name="connsiteX92" fmla="*/ 2135264 w 8840866"/>
                  <a:gd name="connsiteY92" fmla="*/ 0 h 5230936"/>
                  <a:gd name="connsiteX93" fmla="*/ 2013027 w 8840866"/>
                  <a:gd name="connsiteY93" fmla="*/ 90488 h 5230936"/>
                  <a:gd name="connsiteX0" fmla="*/ 2013027 w 8840866"/>
                  <a:gd name="connsiteY0" fmla="*/ 90488 h 5230936"/>
                  <a:gd name="connsiteX1" fmla="*/ 1780460 w 8840866"/>
                  <a:gd name="connsiteY1" fmla="*/ 107950 h 5230936"/>
                  <a:gd name="connsiteX2" fmla="*/ 1392314 w 8840866"/>
                  <a:gd name="connsiteY2" fmla="*/ 222250 h 5230936"/>
                  <a:gd name="connsiteX3" fmla="*/ 904951 w 8840866"/>
                  <a:gd name="connsiteY3" fmla="*/ 400050 h 5230936"/>
                  <a:gd name="connsiteX4" fmla="*/ 777952 w 8840866"/>
                  <a:gd name="connsiteY4" fmla="*/ 442913 h 5230936"/>
                  <a:gd name="connsiteX5" fmla="*/ 692227 w 8840866"/>
                  <a:gd name="connsiteY5" fmla="*/ 468313 h 5230936"/>
                  <a:gd name="connsiteX6" fmla="*/ 582688 w 8840866"/>
                  <a:gd name="connsiteY6" fmla="*/ 520700 h 5230936"/>
                  <a:gd name="connsiteX7" fmla="*/ 493789 w 8840866"/>
                  <a:gd name="connsiteY7" fmla="*/ 544513 h 5230936"/>
                  <a:gd name="connsiteX8" fmla="*/ 296939 w 8840866"/>
                  <a:gd name="connsiteY8" fmla="*/ 679451 h 5230936"/>
                  <a:gd name="connsiteX9" fmla="*/ 163591 w 8840866"/>
                  <a:gd name="connsiteY9" fmla="*/ 779463 h 5230936"/>
                  <a:gd name="connsiteX10" fmla="*/ 73101 w 8840866"/>
                  <a:gd name="connsiteY10" fmla="*/ 895351 h 5230936"/>
                  <a:gd name="connsiteX11" fmla="*/ 1666 w 8840866"/>
                  <a:gd name="connsiteY11" fmla="*/ 984250 h 5230936"/>
                  <a:gd name="connsiteX12" fmla="*/ 133358 w 8840866"/>
                  <a:gd name="connsiteY12" fmla="*/ 1374270 h 5230936"/>
                  <a:gd name="connsiteX13" fmla="*/ 255664 w 8840866"/>
                  <a:gd name="connsiteY13" fmla="*/ 1439863 h 5230936"/>
                  <a:gd name="connsiteX14" fmla="*/ 492201 w 8840866"/>
                  <a:gd name="connsiteY14" fmla="*/ 1606550 h 5230936"/>
                  <a:gd name="connsiteX15" fmla="*/ 652539 w 8840866"/>
                  <a:gd name="connsiteY15" fmla="*/ 1814513 h 5230936"/>
                  <a:gd name="connsiteX16" fmla="*/ 825577 w 8840866"/>
                  <a:gd name="connsiteY16" fmla="*/ 1900238 h 5230936"/>
                  <a:gd name="connsiteX17" fmla="*/ 971627 w 8840866"/>
                  <a:gd name="connsiteY17" fmla="*/ 1973263 h 5230936"/>
                  <a:gd name="connsiteX18" fmla="*/ 1124026 w 8840866"/>
                  <a:gd name="connsiteY18" fmla="*/ 2047875 h 5230936"/>
                  <a:gd name="connsiteX19" fmla="*/ 1306589 w 8840866"/>
                  <a:gd name="connsiteY19" fmla="*/ 2201863 h 5230936"/>
                  <a:gd name="connsiteX20" fmla="*/ 1371676 w 8840866"/>
                  <a:gd name="connsiteY20" fmla="*/ 2338388 h 5230936"/>
                  <a:gd name="connsiteX21" fmla="*/ 1446289 w 8840866"/>
                  <a:gd name="connsiteY21" fmla="*/ 2452688 h 5230936"/>
                  <a:gd name="connsiteX22" fmla="*/ 1566939 w 8840866"/>
                  <a:gd name="connsiteY22" fmla="*/ 2794001 h 5230936"/>
                  <a:gd name="connsiteX23" fmla="*/ 1735214 w 8840866"/>
                  <a:gd name="connsiteY23" fmla="*/ 2998788 h 5230936"/>
                  <a:gd name="connsiteX24" fmla="*/ 2121203 w 8840866"/>
                  <a:gd name="connsiteY24" fmla="*/ 3406549 h 5230936"/>
                  <a:gd name="connsiteX25" fmla="*/ 2508100 w 8840866"/>
                  <a:gd name="connsiteY25" fmla="*/ 3589792 h 5230936"/>
                  <a:gd name="connsiteX26" fmla="*/ 2848732 w 8840866"/>
                  <a:gd name="connsiteY26" fmla="*/ 3822927 h 5230936"/>
                  <a:gd name="connsiteX27" fmla="*/ 3139925 w 8840866"/>
                  <a:gd name="connsiteY27" fmla="*/ 4109585 h 5230936"/>
                  <a:gd name="connsiteX28" fmla="*/ 3403905 w 8840866"/>
                  <a:gd name="connsiteY28" fmla="*/ 4369481 h 5230936"/>
                  <a:gd name="connsiteX29" fmla="*/ 3641123 w 8840866"/>
                  <a:gd name="connsiteY29" fmla="*/ 4573134 h 5230936"/>
                  <a:gd name="connsiteX30" fmla="*/ 3729116 w 8840866"/>
                  <a:gd name="connsiteY30" fmla="*/ 5227183 h 5230936"/>
                  <a:gd name="connsiteX31" fmla="*/ 6707266 w 8840866"/>
                  <a:gd name="connsiteY31" fmla="*/ 4627563 h 5230936"/>
                  <a:gd name="connsiteX32" fmla="*/ 7669291 w 8840866"/>
                  <a:gd name="connsiteY32" fmla="*/ 4160837 h 5230936"/>
                  <a:gd name="connsiteX33" fmla="*/ 8840866 w 8840866"/>
                  <a:gd name="connsiteY33" fmla="*/ 3455987 h 5230936"/>
                  <a:gd name="connsiteX34" fmla="*/ 8621791 w 8840866"/>
                  <a:gd name="connsiteY34" fmla="*/ 3255962 h 5230936"/>
                  <a:gd name="connsiteX35" fmla="*/ 8326516 w 8840866"/>
                  <a:gd name="connsiteY35" fmla="*/ 3160712 h 5230936"/>
                  <a:gd name="connsiteX36" fmla="*/ 8002666 w 8840866"/>
                  <a:gd name="connsiteY36" fmla="*/ 2941637 h 5230936"/>
                  <a:gd name="connsiteX37" fmla="*/ 7764541 w 8840866"/>
                  <a:gd name="connsiteY37" fmla="*/ 2827337 h 5230936"/>
                  <a:gd name="connsiteX38" fmla="*/ 7431166 w 8840866"/>
                  <a:gd name="connsiteY38" fmla="*/ 2655887 h 5230936"/>
                  <a:gd name="connsiteX39" fmla="*/ 7173991 w 8840866"/>
                  <a:gd name="connsiteY39" fmla="*/ 2522537 h 5230936"/>
                  <a:gd name="connsiteX40" fmla="*/ 7002541 w 8840866"/>
                  <a:gd name="connsiteY40" fmla="*/ 2474912 h 5230936"/>
                  <a:gd name="connsiteX41" fmla="*/ 6954916 w 8840866"/>
                  <a:gd name="connsiteY41" fmla="*/ 2370137 h 5230936"/>
                  <a:gd name="connsiteX42" fmla="*/ 6812039 w 8840866"/>
                  <a:gd name="connsiteY42" fmla="*/ 2220913 h 5230936"/>
                  <a:gd name="connsiteX43" fmla="*/ 6748539 w 8840866"/>
                  <a:gd name="connsiteY43" fmla="*/ 2081213 h 5230936"/>
                  <a:gd name="connsiteX44" fmla="*/ 6729489 w 8840866"/>
                  <a:gd name="connsiteY44" fmla="*/ 1998663 h 5230936"/>
                  <a:gd name="connsiteX45" fmla="*/ 6646939 w 8840866"/>
                  <a:gd name="connsiteY45" fmla="*/ 1916113 h 5230936"/>
                  <a:gd name="connsiteX46" fmla="*/ 6589789 w 8840866"/>
                  <a:gd name="connsiteY46" fmla="*/ 1820863 h 5230936"/>
                  <a:gd name="connsiteX47" fmla="*/ 6589789 w 8840866"/>
                  <a:gd name="connsiteY47" fmla="*/ 1782763 h 5230936"/>
                  <a:gd name="connsiteX48" fmla="*/ 6659639 w 8840866"/>
                  <a:gd name="connsiteY48" fmla="*/ 1738313 h 5230936"/>
                  <a:gd name="connsiteX49" fmla="*/ 6723139 w 8840866"/>
                  <a:gd name="connsiteY49" fmla="*/ 1693863 h 5230936"/>
                  <a:gd name="connsiteX50" fmla="*/ 6723139 w 8840866"/>
                  <a:gd name="connsiteY50" fmla="*/ 1643063 h 5230936"/>
                  <a:gd name="connsiteX51" fmla="*/ 6513589 w 8840866"/>
                  <a:gd name="connsiteY51" fmla="*/ 1541463 h 5230936"/>
                  <a:gd name="connsiteX52" fmla="*/ 6405639 w 8840866"/>
                  <a:gd name="connsiteY52" fmla="*/ 1458913 h 5230936"/>
                  <a:gd name="connsiteX53" fmla="*/ 6291339 w 8840866"/>
                  <a:gd name="connsiteY53" fmla="*/ 1401763 h 5230936"/>
                  <a:gd name="connsiteX54" fmla="*/ 6265939 w 8840866"/>
                  <a:gd name="connsiteY54" fmla="*/ 1350963 h 5230936"/>
                  <a:gd name="connsiteX55" fmla="*/ 6145289 w 8840866"/>
                  <a:gd name="connsiteY55" fmla="*/ 1268413 h 5230936"/>
                  <a:gd name="connsiteX56" fmla="*/ 5980189 w 8840866"/>
                  <a:gd name="connsiteY56" fmla="*/ 1185863 h 5230936"/>
                  <a:gd name="connsiteX57" fmla="*/ 5846839 w 8840866"/>
                  <a:gd name="connsiteY57" fmla="*/ 1084263 h 5230936"/>
                  <a:gd name="connsiteX58" fmla="*/ 5637289 w 8840866"/>
                  <a:gd name="connsiteY58" fmla="*/ 1020763 h 5230936"/>
                  <a:gd name="connsiteX59" fmla="*/ 5580139 w 8840866"/>
                  <a:gd name="connsiteY59" fmla="*/ 919163 h 5230936"/>
                  <a:gd name="connsiteX60" fmla="*/ 5516639 w 8840866"/>
                  <a:gd name="connsiteY60" fmla="*/ 798513 h 5230936"/>
                  <a:gd name="connsiteX61" fmla="*/ 5522989 w 8840866"/>
                  <a:gd name="connsiteY61" fmla="*/ 696913 h 5230936"/>
                  <a:gd name="connsiteX62" fmla="*/ 5491239 w 8840866"/>
                  <a:gd name="connsiteY62" fmla="*/ 633413 h 5230936"/>
                  <a:gd name="connsiteX63" fmla="*/ 5404722 w 8840866"/>
                  <a:gd name="connsiteY63" fmla="*/ 646112 h 5230936"/>
                  <a:gd name="connsiteX64" fmla="*/ 5264229 w 8840866"/>
                  <a:gd name="connsiteY64" fmla="*/ 708025 h 5230936"/>
                  <a:gd name="connsiteX65" fmla="*/ 5091189 w 8840866"/>
                  <a:gd name="connsiteY65" fmla="*/ 754063 h 5230936"/>
                  <a:gd name="connsiteX66" fmla="*/ 4929264 w 8840866"/>
                  <a:gd name="connsiteY66" fmla="*/ 807244 h 5230936"/>
                  <a:gd name="connsiteX67" fmla="*/ 4802266 w 8840866"/>
                  <a:gd name="connsiteY67" fmla="*/ 810418 h 5230936"/>
                  <a:gd name="connsiteX68" fmla="*/ 4703046 w 8840866"/>
                  <a:gd name="connsiteY68" fmla="*/ 792163 h 5230936"/>
                  <a:gd name="connsiteX69" fmla="*/ 4635579 w 8840866"/>
                  <a:gd name="connsiteY69" fmla="*/ 774700 h 5230936"/>
                  <a:gd name="connsiteX70" fmla="*/ 4447460 w 8840866"/>
                  <a:gd name="connsiteY70" fmla="*/ 769937 h 5230936"/>
                  <a:gd name="connsiteX71" fmla="*/ 4298232 w 8840866"/>
                  <a:gd name="connsiteY71" fmla="*/ 750094 h 5230936"/>
                  <a:gd name="connsiteX72" fmla="*/ 4145039 w 8840866"/>
                  <a:gd name="connsiteY72" fmla="*/ 703263 h 5230936"/>
                  <a:gd name="connsiteX73" fmla="*/ 3986289 w 8840866"/>
                  <a:gd name="connsiteY73" fmla="*/ 709613 h 5230936"/>
                  <a:gd name="connsiteX74" fmla="*/ 3656089 w 8840866"/>
                  <a:gd name="connsiteY74" fmla="*/ 746919 h 5230936"/>
                  <a:gd name="connsiteX75" fmla="*/ 3590210 w 8840866"/>
                  <a:gd name="connsiteY75" fmla="*/ 753268 h 5230936"/>
                  <a:gd name="connsiteX76" fmla="*/ 3529089 w 8840866"/>
                  <a:gd name="connsiteY76" fmla="*/ 735013 h 5230936"/>
                  <a:gd name="connsiteX77" fmla="*/ 3529089 w 8840866"/>
                  <a:gd name="connsiteY77" fmla="*/ 735013 h 5230936"/>
                  <a:gd name="connsiteX78" fmla="*/ 3478291 w 8840866"/>
                  <a:gd name="connsiteY78" fmla="*/ 724693 h 5230936"/>
                  <a:gd name="connsiteX79" fmla="*/ 3363989 w 8840866"/>
                  <a:gd name="connsiteY79" fmla="*/ 785813 h 5230936"/>
                  <a:gd name="connsiteX80" fmla="*/ 3363989 w 8840866"/>
                  <a:gd name="connsiteY80" fmla="*/ 785813 h 5230936"/>
                  <a:gd name="connsiteX81" fmla="*/ 3281439 w 8840866"/>
                  <a:gd name="connsiteY81" fmla="*/ 822325 h 5230936"/>
                  <a:gd name="connsiteX82" fmla="*/ 3065539 w 8840866"/>
                  <a:gd name="connsiteY82" fmla="*/ 785813 h 5230936"/>
                  <a:gd name="connsiteX83" fmla="*/ 2909172 w 8840866"/>
                  <a:gd name="connsiteY83" fmla="*/ 743743 h 5230936"/>
                  <a:gd name="connsiteX84" fmla="*/ 2801221 w 8840866"/>
                  <a:gd name="connsiteY84" fmla="*/ 720726 h 5230936"/>
                  <a:gd name="connsiteX85" fmla="*/ 2710733 w 8840866"/>
                  <a:gd name="connsiteY85" fmla="*/ 673894 h 5230936"/>
                  <a:gd name="connsiteX86" fmla="*/ 2584526 w 8840866"/>
                  <a:gd name="connsiteY86" fmla="*/ 506413 h 5230936"/>
                  <a:gd name="connsiteX87" fmla="*/ 2850433 w 8840866"/>
                  <a:gd name="connsiteY87" fmla="*/ 555627 h 5230936"/>
                  <a:gd name="connsiteX88" fmla="*/ 2778201 w 8840866"/>
                  <a:gd name="connsiteY88" fmla="*/ 477838 h 5230936"/>
                  <a:gd name="connsiteX89" fmla="*/ 2671839 w 8840866"/>
                  <a:gd name="connsiteY89" fmla="*/ 349251 h 5230936"/>
                  <a:gd name="connsiteX90" fmla="*/ 2430539 w 8840866"/>
                  <a:gd name="connsiteY90" fmla="*/ 250825 h 5230936"/>
                  <a:gd name="connsiteX91" fmla="*/ 2311475 w 8840866"/>
                  <a:gd name="connsiteY91" fmla="*/ 85726 h 5230936"/>
                  <a:gd name="connsiteX92" fmla="*/ 2135264 w 8840866"/>
                  <a:gd name="connsiteY92" fmla="*/ 0 h 5230936"/>
                  <a:gd name="connsiteX93" fmla="*/ 2013027 w 8840866"/>
                  <a:gd name="connsiteY93" fmla="*/ 90488 h 5230936"/>
                  <a:gd name="connsiteX0" fmla="*/ 2013027 w 8840866"/>
                  <a:gd name="connsiteY0" fmla="*/ 90488 h 5230936"/>
                  <a:gd name="connsiteX1" fmla="*/ 1780460 w 8840866"/>
                  <a:gd name="connsiteY1" fmla="*/ 107950 h 5230936"/>
                  <a:gd name="connsiteX2" fmla="*/ 1392314 w 8840866"/>
                  <a:gd name="connsiteY2" fmla="*/ 222250 h 5230936"/>
                  <a:gd name="connsiteX3" fmla="*/ 904951 w 8840866"/>
                  <a:gd name="connsiteY3" fmla="*/ 400050 h 5230936"/>
                  <a:gd name="connsiteX4" fmla="*/ 777952 w 8840866"/>
                  <a:gd name="connsiteY4" fmla="*/ 442913 h 5230936"/>
                  <a:gd name="connsiteX5" fmla="*/ 692227 w 8840866"/>
                  <a:gd name="connsiteY5" fmla="*/ 468313 h 5230936"/>
                  <a:gd name="connsiteX6" fmla="*/ 582688 w 8840866"/>
                  <a:gd name="connsiteY6" fmla="*/ 520700 h 5230936"/>
                  <a:gd name="connsiteX7" fmla="*/ 493789 w 8840866"/>
                  <a:gd name="connsiteY7" fmla="*/ 544513 h 5230936"/>
                  <a:gd name="connsiteX8" fmla="*/ 296939 w 8840866"/>
                  <a:gd name="connsiteY8" fmla="*/ 679451 h 5230936"/>
                  <a:gd name="connsiteX9" fmla="*/ 163591 w 8840866"/>
                  <a:gd name="connsiteY9" fmla="*/ 779463 h 5230936"/>
                  <a:gd name="connsiteX10" fmla="*/ 73101 w 8840866"/>
                  <a:gd name="connsiteY10" fmla="*/ 895351 h 5230936"/>
                  <a:gd name="connsiteX11" fmla="*/ 1666 w 8840866"/>
                  <a:gd name="connsiteY11" fmla="*/ 984250 h 5230936"/>
                  <a:gd name="connsiteX12" fmla="*/ 133358 w 8840866"/>
                  <a:gd name="connsiteY12" fmla="*/ 1374270 h 5230936"/>
                  <a:gd name="connsiteX13" fmla="*/ 255664 w 8840866"/>
                  <a:gd name="connsiteY13" fmla="*/ 1439863 h 5230936"/>
                  <a:gd name="connsiteX14" fmla="*/ 492201 w 8840866"/>
                  <a:gd name="connsiteY14" fmla="*/ 1606550 h 5230936"/>
                  <a:gd name="connsiteX15" fmla="*/ 652539 w 8840866"/>
                  <a:gd name="connsiteY15" fmla="*/ 1814513 h 5230936"/>
                  <a:gd name="connsiteX16" fmla="*/ 825577 w 8840866"/>
                  <a:gd name="connsiteY16" fmla="*/ 1900238 h 5230936"/>
                  <a:gd name="connsiteX17" fmla="*/ 971627 w 8840866"/>
                  <a:gd name="connsiteY17" fmla="*/ 1973263 h 5230936"/>
                  <a:gd name="connsiteX18" fmla="*/ 1124026 w 8840866"/>
                  <a:gd name="connsiteY18" fmla="*/ 2047875 h 5230936"/>
                  <a:gd name="connsiteX19" fmla="*/ 1306589 w 8840866"/>
                  <a:gd name="connsiteY19" fmla="*/ 2201863 h 5230936"/>
                  <a:gd name="connsiteX20" fmla="*/ 1371676 w 8840866"/>
                  <a:gd name="connsiteY20" fmla="*/ 2338388 h 5230936"/>
                  <a:gd name="connsiteX21" fmla="*/ 1446289 w 8840866"/>
                  <a:gd name="connsiteY21" fmla="*/ 2452688 h 5230936"/>
                  <a:gd name="connsiteX22" fmla="*/ 1566939 w 8840866"/>
                  <a:gd name="connsiteY22" fmla="*/ 2794001 h 5230936"/>
                  <a:gd name="connsiteX23" fmla="*/ 1735214 w 8840866"/>
                  <a:gd name="connsiteY23" fmla="*/ 2998788 h 5230936"/>
                  <a:gd name="connsiteX24" fmla="*/ 2121203 w 8840866"/>
                  <a:gd name="connsiteY24" fmla="*/ 3406549 h 5230936"/>
                  <a:gd name="connsiteX25" fmla="*/ 2508100 w 8840866"/>
                  <a:gd name="connsiteY25" fmla="*/ 3589792 h 5230936"/>
                  <a:gd name="connsiteX26" fmla="*/ 2848732 w 8840866"/>
                  <a:gd name="connsiteY26" fmla="*/ 3822927 h 5230936"/>
                  <a:gd name="connsiteX27" fmla="*/ 3139925 w 8840866"/>
                  <a:gd name="connsiteY27" fmla="*/ 4109585 h 5230936"/>
                  <a:gd name="connsiteX28" fmla="*/ 3403905 w 8840866"/>
                  <a:gd name="connsiteY28" fmla="*/ 4369481 h 5230936"/>
                  <a:gd name="connsiteX29" fmla="*/ 3641123 w 8840866"/>
                  <a:gd name="connsiteY29" fmla="*/ 4573134 h 5230936"/>
                  <a:gd name="connsiteX30" fmla="*/ 3729116 w 8840866"/>
                  <a:gd name="connsiteY30" fmla="*/ 5227183 h 5230936"/>
                  <a:gd name="connsiteX31" fmla="*/ 6707266 w 8840866"/>
                  <a:gd name="connsiteY31" fmla="*/ 4627563 h 5230936"/>
                  <a:gd name="connsiteX32" fmla="*/ 7669291 w 8840866"/>
                  <a:gd name="connsiteY32" fmla="*/ 4160837 h 5230936"/>
                  <a:gd name="connsiteX33" fmla="*/ 8840866 w 8840866"/>
                  <a:gd name="connsiteY33" fmla="*/ 3455987 h 5230936"/>
                  <a:gd name="connsiteX34" fmla="*/ 8621791 w 8840866"/>
                  <a:gd name="connsiteY34" fmla="*/ 3255962 h 5230936"/>
                  <a:gd name="connsiteX35" fmla="*/ 8326516 w 8840866"/>
                  <a:gd name="connsiteY35" fmla="*/ 3160712 h 5230936"/>
                  <a:gd name="connsiteX36" fmla="*/ 8002666 w 8840866"/>
                  <a:gd name="connsiteY36" fmla="*/ 2941637 h 5230936"/>
                  <a:gd name="connsiteX37" fmla="*/ 7764541 w 8840866"/>
                  <a:gd name="connsiteY37" fmla="*/ 2827337 h 5230936"/>
                  <a:gd name="connsiteX38" fmla="*/ 7431166 w 8840866"/>
                  <a:gd name="connsiteY38" fmla="*/ 2655887 h 5230936"/>
                  <a:gd name="connsiteX39" fmla="*/ 7173991 w 8840866"/>
                  <a:gd name="connsiteY39" fmla="*/ 2522537 h 5230936"/>
                  <a:gd name="connsiteX40" fmla="*/ 7002541 w 8840866"/>
                  <a:gd name="connsiteY40" fmla="*/ 2474912 h 5230936"/>
                  <a:gd name="connsiteX41" fmla="*/ 6954916 w 8840866"/>
                  <a:gd name="connsiteY41" fmla="*/ 2370137 h 5230936"/>
                  <a:gd name="connsiteX42" fmla="*/ 6812039 w 8840866"/>
                  <a:gd name="connsiteY42" fmla="*/ 2220913 h 5230936"/>
                  <a:gd name="connsiteX43" fmla="*/ 6748539 w 8840866"/>
                  <a:gd name="connsiteY43" fmla="*/ 2081213 h 5230936"/>
                  <a:gd name="connsiteX44" fmla="*/ 6729489 w 8840866"/>
                  <a:gd name="connsiteY44" fmla="*/ 1998663 h 5230936"/>
                  <a:gd name="connsiteX45" fmla="*/ 6646939 w 8840866"/>
                  <a:gd name="connsiteY45" fmla="*/ 1916113 h 5230936"/>
                  <a:gd name="connsiteX46" fmla="*/ 6589789 w 8840866"/>
                  <a:gd name="connsiteY46" fmla="*/ 1820863 h 5230936"/>
                  <a:gd name="connsiteX47" fmla="*/ 6589789 w 8840866"/>
                  <a:gd name="connsiteY47" fmla="*/ 1782763 h 5230936"/>
                  <a:gd name="connsiteX48" fmla="*/ 6659639 w 8840866"/>
                  <a:gd name="connsiteY48" fmla="*/ 1738313 h 5230936"/>
                  <a:gd name="connsiteX49" fmla="*/ 6723139 w 8840866"/>
                  <a:gd name="connsiteY49" fmla="*/ 1693863 h 5230936"/>
                  <a:gd name="connsiteX50" fmla="*/ 6723139 w 8840866"/>
                  <a:gd name="connsiteY50" fmla="*/ 1643063 h 5230936"/>
                  <a:gd name="connsiteX51" fmla="*/ 6513589 w 8840866"/>
                  <a:gd name="connsiteY51" fmla="*/ 1541463 h 5230936"/>
                  <a:gd name="connsiteX52" fmla="*/ 6405639 w 8840866"/>
                  <a:gd name="connsiteY52" fmla="*/ 1458913 h 5230936"/>
                  <a:gd name="connsiteX53" fmla="*/ 6291339 w 8840866"/>
                  <a:gd name="connsiteY53" fmla="*/ 1401763 h 5230936"/>
                  <a:gd name="connsiteX54" fmla="*/ 6265939 w 8840866"/>
                  <a:gd name="connsiteY54" fmla="*/ 1350963 h 5230936"/>
                  <a:gd name="connsiteX55" fmla="*/ 6145289 w 8840866"/>
                  <a:gd name="connsiteY55" fmla="*/ 1268413 h 5230936"/>
                  <a:gd name="connsiteX56" fmla="*/ 5980189 w 8840866"/>
                  <a:gd name="connsiteY56" fmla="*/ 1185863 h 5230936"/>
                  <a:gd name="connsiteX57" fmla="*/ 5846839 w 8840866"/>
                  <a:gd name="connsiteY57" fmla="*/ 1084263 h 5230936"/>
                  <a:gd name="connsiteX58" fmla="*/ 5637289 w 8840866"/>
                  <a:gd name="connsiteY58" fmla="*/ 1020763 h 5230936"/>
                  <a:gd name="connsiteX59" fmla="*/ 5580139 w 8840866"/>
                  <a:gd name="connsiteY59" fmla="*/ 919163 h 5230936"/>
                  <a:gd name="connsiteX60" fmla="*/ 5516639 w 8840866"/>
                  <a:gd name="connsiteY60" fmla="*/ 798513 h 5230936"/>
                  <a:gd name="connsiteX61" fmla="*/ 5522989 w 8840866"/>
                  <a:gd name="connsiteY61" fmla="*/ 696913 h 5230936"/>
                  <a:gd name="connsiteX62" fmla="*/ 5491239 w 8840866"/>
                  <a:gd name="connsiteY62" fmla="*/ 633413 h 5230936"/>
                  <a:gd name="connsiteX63" fmla="*/ 5404722 w 8840866"/>
                  <a:gd name="connsiteY63" fmla="*/ 646112 h 5230936"/>
                  <a:gd name="connsiteX64" fmla="*/ 5264229 w 8840866"/>
                  <a:gd name="connsiteY64" fmla="*/ 708025 h 5230936"/>
                  <a:gd name="connsiteX65" fmla="*/ 5091189 w 8840866"/>
                  <a:gd name="connsiteY65" fmla="*/ 754063 h 5230936"/>
                  <a:gd name="connsiteX66" fmla="*/ 4929264 w 8840866"/>
                  <a:gd name="connsiteY66" fmla="*/ 807244 h 5230936"/>
                  <a:gd name="connsiteX67" fmla="*/ 4802266 w 8840866"/>
                  <a:gd name="connsiteY67" fmla="*/ 810418 h 5230936"/>
                  <a:gd name="connsiteX68" fmla="*/ 4703046 w 8840866"/>
                  <a:gd name="connsiteY68" fmla="*/ 792163 h 5230936"/>
                  <a:gd name="connsiteX69" fmla="*/ 4635579 w 8840866"/>
                  <a:gd name="connsiteY69" fmla="*/ 774700 h 5230936"/>
                  <a:gd name="connsiteX70" fmla="*/ 4447460 w 8840866"/>
                  <a:gd name="connsiteY70" fmla="*/ 769937 h 5230936"/>
                  <a:gd name="connsiteX71" fmla="*/ 4298232 w 8840866"/>
                  <a:gd name="connsiteY71" fmla="*/ 750094 h 5230936"/>
                  <a:gd name="connsiteX72" fmla="*/ 4145039 w 8840866"/>
                  <a:gd name="connsiteY72" fmla="*/ 703263 h 5230936"/>
                  <a:gd name="connsiteX73" fmla="*/ 3986289 w 8840866"/>
                  <a:gd name="connsiteY73" fmla="*/ 709613 h 5230936"/>
                  <a:gd name="connsiteX74" fmla="*/ 3656089 w 8840866"/>
                  <a:gd name="connsiteY74" fmla="*/ 746919 h 5230936"/>
                  <a:gd name="connsiteX75" fmla="*/ 3590210 w 8840866"/>
                  <a:gd name="connsiteY75" fmla="*/ 753268 h 5230936"/>
                  <a:gd name="connsiteX76" fmla="*/ 3529089 w 8840866"/>
                  <a:gd name="connsiteY76" fmla="*/ 735013 h 5230936"/>
                  <a:gd name="connsiteX77" fmla="*/ 3529089 w 8840866"/>
                  <a:gd name="connsiteY77" fmla="*/ 735013 h 5230936"/>
                  <a:gd name="connsiteX78" fmla="*/ 3478291 w 8840866"/>
                  <a:gd name="connsiteY78" fmla="*/ 724693 h 5230936"/>
                  <a:gd name="connsiteX79" fmla="*/ 3363989 w 8840866"/>
                  <a:gd name="connsiteY79" fmla="*/ 785813 h 5230936"/>
                  <a:gd name="connsiteX80" fmla="*/ 3363989 w 8840866"/>
                  <a:gd name="connsiteY80" fmla="*/ 785813 h 5230936"/>
                  <a:gd name="connsiteX81" fmla="*/ 3281439 w 8840866"/>
                  <a:gd name="connsiteY81" fmla="*/ 822325 h 5230936"/>
                  <a:gd name="connsiteX82" fmla="*/ 3065539 w 8840866"/>
                  <a:gd name="connsiteY82" fmla="*/ 785813 h 5230936"/>
                  <a:gd name="connsiteX83" fmla="*/ 2909172 w 8840866"/>
                  <a:gd name="connsiteY83" fmla="*/ 743743 h 5230936"/>
                  <a:gd name="connsiteX84" fmla="*/ 2801221 w 8840866"/>
                  <a:gd name="connsiteY84" fmla="*/ 720726 h 5230936"/>
                  <a:gd name="connsiteX85" fmla="*/ 2710733 w 8840866"/>
                  <a:gd name="connsiteY85" fmla="*/ 673894 h 5230936"/>
                  <a:gd name="connsiteX86" fmla="*/ 2584526 w 8840866"/>
                  <a:gd name="connsiteY86" fmla="*/ 506413 h 5230936"/>
                  <a:gd name="connsiteX87" fmla="*/ 2850433 w 8840866"/>
                  <a:gd name="connsiteY87" fmla="*/ 555627 h 5230936"/>
                  <a:gd name="connsiteX88" fmla="*/ 2778201 w 8840866"/>
                  <a:gd name="connsiteY88" fmla="*/ 477838 h 5230936"/>
                  <a:gd name="connsiteX89" fmla="*/ 2671839 w 8840866"/>
                  <a:gd name="connsiteY89" fmla="*/ 349251 h 5230936"/>
                  <a:gd name="connsiteX90" fmla="*/ 2435301 w 8840866"/>
                  <a:gd name="connsiteY90" fmla="*/ 231775 h 5230936"/>
                  <a:gd name="connsiteX91" fmla="*/ 2311475 w 8840866"/>
                  <a:gd name="connsiteY91" fmla="*/ 85726 h 5230936"/>
                  <a:gd name="connsiteX92" fmla="*/ 2135264 w 8840866"/>
                  <a:gd name="connsiteY92" fmla="*/ 0 h 5230936"/>
                  <a:gd name="connsiteX93" fmla="*/ 2013027 w 8840866"/>
                  <a:gd name="connsiteY93" fmla="*/ 90488 h 5230936"/>
                  <a:gd name="connsiteX0" fmla="*/ 2013027 w 8840866"/>
                  <a:gd name="connsiteY0" fmla="*/ 90488 h 5230936"/>
                  <a:gd name="connsiteX1" fmla="*/ 1780460 w 8840866"/>
                  <a:gd name="connsiteY1" fmla="*/ 107950 h 5230936"/>
                  <a:gd name="connsiteX2" fmla="*/ 1392314 w 8840866"/>
                  <a:gd name="connsiteY2" fmla="*/ 222250 h 5230936"/>
                  <a:gd name="connsiteX3" fmla="*/ 904951 w 8840866"/>
                  <a:gd name="connsiteY3" fmla="*/ 400050 h 5230936"/>
                  <a:gd name="connsiteX4" fmla="*/ 777952 w 8840866"/>
                  <a:gd name="connsiteY4" fmla="*/ 442913 h 5230936"/>
                  <a:gd name="connsiteX5" fmla="*/ 692227 w 8840866"/>
                  <a:gd name="connsiteY5" fmla="*/ 468313 h 5230936"/>
                  <a:gd name="connsiteX6" fmla="*/ 582688 w 8840866"/>
                  <a:gd name="connsiteY6" fmla="*/ 520700 h 5230936"/>
                  <a:gd name="connsiteX7" fmla="*/ 493789 w 8840866"/>
                  <a:gd name="connsiteY7" fmla="*/ 544513 h 5230936"/>
                  <a:gd name="connsiteX8" fmla="*/ 296939 w 8840866"/>
                  <a:gd name="connsiteY8" fmla="*/ 679451 h 5230936"/>
                  <a:gd name="connsiteX9" fmla="*/ 163591 w 8840866"/>
                  <a:gd name="connsiteY9" fmla="*/ 779463 h 5230936"/>
                  <a:gd name="connsiteX10" fmla="*/ 73101 w 8840866"/>
                  <a:gd name="connsiteY10" fmla="*/ 895351 h 5230936"/>
                  <a:gd name="connsiteX11" fmla="*/ 1666 w 8840866"/>
                  <a:gd name="connsiteY11" fmla="*/ 984250 h 5230936"/>
                  <a:gd name="connsiteX12" fmla="*/ 133358 w 8840866"/>
                  <a:gd name="connsiteY12" fmla="*/ 1374270 h 5230936"/>
                  <a:gd name="connsiteX13" fmla="*/ 255664 w 8840866"/>
                  <a:gd name="connsiteY13" fmla="*/ 1439863 h 5230936"/>
                  <a:gd name="connsiteX14" fmla="*/ 492201 w 8840866"/>
                  <a:gd name="connsiteY14" fmla="*/ 1606550 h 5230936"/>
                  <a:gd name="connsiteX15" fmla="*/ 652539 w 8840866"/>
                  <a:gd name="connsiteY15" fmla="*/ 1814513 h 5230936"/>
                  <a:gd name="connsiteX16" fmla="*/ 825577 w 8840866"/>
                  <a:gd name="connsiteY16" fmla="*/ 1900238 h 5230936"/>
                  <a:gd name="connsiteX17" fmla="*/ 971627 w 8840866"/>
                  <a:gd name="connsiteY17" fmla="*/ 1973263 h 5230936"/>
                  <a:gd name="connsiteX18" fmla="*/ 1124026 w 8840866"/>
                  <a:gd name="connsiteY18" fmla="*/ 2047875 h 5230936"/>
                  <a:gd name="connsiteX19" fmla="*/ 1306589 w 8840866"/>
                  <a:gd name="connsiteY19" fmla="*/ 2201863 h 5230936"/>
                  <a:gd name="connsiteX20" fmla="*/ 1371676 w 8840866"/>
                  <a:gd name="connsiteY20" fmla="*/ 2338388 h 5230936"/>
                  <a:gd name="connsiteX21" fmla="*/ 1446289 w 8840866"/>
                  <a:gd name="connsiteY21" fmla="*/ 2452688 h 5230936"/>
                  <a:gd name="connsiteX22" fmla="*/ 1566939 w 8840866"/>
                  <a:gd name="connsiteY22" fmla="*/ 2794001 h 5230936"/>
                  <a:gd name="connsiteX23" fmla="*/ 1735214 w 8840866"/>
                  <a:gd name="connsiteY23" fmla="*/ 2998788 h 5230936"/>
                  <a:gd name="connsiteX24" fmla="*/ 2121203 w 8840866"/>
                  <a:gd name="connsiteY24" fmla="*/ 3406549 h 5230936"/>
                  <a:gd name="connsiteX25" fmla="*/ 2508100 w 8840866"/>
                  <a:gd name="connsiteY25" fmla="*/ 3589792 h 5230936"/>
                  <a:gd name="connsiteX26" fmla="*/ 2848732 w 8840866"/>
                  <a:gd name="connsiteY26" fmla="*/ 3822927 h 5230936"/>
                  <a:gd name="connsiteX27" fmla="*/ 3139925 w 8840866"/>
                  <a:gd name="connsiteY27" fmla="*/ 4109585 h 5230936"/>
                  <a:gd name="connsiteX28" fmla="*/ 3403905 w 8840866"/>
                  <a:gd name="connsiteY28" fmla="*/ 4369481 h 5230936"/>
                  <a:gd name="connsiteX29" fmla="*/ 3641123 w 8840866"/>
                  <a:gd name="connsiteY29" fmla="*/ 4573134 h 5230936"/>
                  <a:gd name="connsiteX30" fmla="*/ 3729116 w 8840866"/>
                  <a:gd name="connsiteY30" fmla="*/ 5227183 h 5230936"/>
                  <a:gd name="connsiteX31" fmla="*/ 6707266 w 8840866"/>
                  <a:gd name="connsiteY31" fmla="*/ 4627563 h 5230936"/>
                  <a:gd name="connsiteX32" fmla="*/ 7669291 w 8840866"/>
                  <a:gd name="connsiteY32" fmla="*/ 4160837 h 5230936"/>
                  <a:gd name="connsiteX33" fmla="*/ 8840866 w 8840866"/>
                  <a:gd name="connsiteY33" fmla="*/ 3455987 h 5230936"/>
                  <a:gd name="connsiteX34" fmla="*/ 8621791 w 8840866"/>
                  <a:gd name="connsiteY34" fmla="*/ 3255962 h 5230936"/>
                  <a:gd name="connsiteX35" fmla="*/ 8326516 w 8840866"/>
                  <a:gd name="connsiteY35" fmla="*/ 3160712 h 5230936"/>
                  <a:gd name="connsiteX36" fmla="*/ 8002666 w 8840866"/>
                  <a:gd name="connsiteY36" fmla="*/ 2941637 h 5230936"/>
                  <a:gd name="connsiteX37" fmla="*/ 7764541 w 8840866"/>
                  <a:gd name="connsiteY37" fmla="*/ 2827337 h 5230936"/>
                  <a:gd name="connsiteX38" fmla="*/ 7431166 w 8840866"/>
                  <a:gd name="connsiteY38" fmla="*/ 2655887 h 5230936"/>
                  <a:gd name="connsiteX39" fmla="*/ 7173991 w 8840866"/>
                  <a:gd name="connsiteY39" fmla="*/ 2522537 h 5230936"/>
                  <a:gd name="connsiteX40" fmla="*/ 7002541 w 8840866"/>
                  <a:gd name="connsiteY40" fmla="*/ 2474912 h 5230936"/>
                  <a:gd name="connsiteX41" fmla="*/ 6954916 w 8840866"/>
                  <a:gd name="connsiteY41" fmla="*/ 2370137 h 5230936"/>
                  <a:gd name="connsiteX42" fmla="*/ 6812039 w 8840866"/>
                  <a:gd name="connsiteY42" fmla="*/ 2220913 h 5230936"/>
                  <a:gd name="connsiteX43" fmla="*/ 6748539 w 8840866"/>
                  <a:gd name="connsiteY43" fmla="*/ 2081213 h 5230936"/>
                  <a:gd name="connsiteX44" fmla="*/ 6729489 w 8840866"/>
                  <a:gd name="connsiteY44" fmla="*/ 1998663 h 5230936"/>
                  <a:gd name="connsiteX45" fmla="*/ 6646939 w 8840866"/>
                  <a:gd name="connsiteY45" fmla="*/ 1916113 h 5230936"/>
                  <a:gd name="connsiteX46" fmla="*/ 6589789 w 8840866"/>
                  <a:gd name="connsiteY46" fmla="*/ 1820863 h 5230936"/>
                  <a:gd name="connsiteX47" fmla="*/ 6589789 w 8840866"/>
                  <a:gd name="connsiteY47" fmla="*/ 1782763 h 5230936"/>
                  <a:gd name="connsiteX48" fmla="*/ 6659639 w 8840866"/>
                  <a:gd name="connsiteY48" fmla="*/ 1738313 h 5230936"/>
                  <a:gd name="connsiteX49" fmla="*/ 6723139 w 8840866"/>
                  <a:gd name="connsiteY49" fmla="*/ 1693863 h 5230936"/>
                  <a:gd name="connsiteX50" fmla="*/ 6723139 w 8840866"/>
                  <a:gd name="connsiteY50" fmla="*/ 1643063 h 5230936"/>
                  <a:gd name="connsiteX51" fmla="*/ 6513589 w 8840866"/>
                  <a:gd name="connsiteY51" fmla="*/ 1541463 h 5230936"/>
                  <a:gd name="connsiteX52" fmla="*/ 6405639 w 8840866"/>
                  <a:gd name="connsiteY52" fmla="*/ 1458913 h 5230936"/>
                  <a:gd name="connsiteX53" fmla="*/ 6291339 w 8840866"/>
                  <a:gd name="connsiteY53" fmla="*/ 1401763 h 5230936"/>
                  <a:gd name="connsiteX54" fmla="*/ 6265939 w 8840866"/>
                  <a:gd name="connsiteY54" fmla="*/ 1350963 h 5230936"/>
                  <a:gd name="connsiteX55" fmla="*/ 6145289 w 8840866"/>
                  <a:gd name="connsiteY55" fmla="*/ 1268413 h 5230936"/>
                  <a:gd name="connsiteX56" fmla="*/ 5980189 w 8840866"/>
                  <a:gd name="connsiteY56" fmla="*/ 1185863 h 5230936"/>
                  <a:gd name="connsiteX57" fmla="*/ 5846839 w 8840866"/>
                  <a:gd name="connsiteY57" fmla="*/ 1084263 h 5230936"/>
                  <a:gd name="connsiteX58" fmla="*/ 5637289 w 8840866"/>
                  <a:gd name="connsiteY58" fmla="*/ 1020763 h 5230936"/>
                  <a:gd name="connsiteX59" fmla="*/ 5580139 w 8840866"/>
                  <a:gd name="connsiteY59" fmla="*/ 919163 h 5230936"/>
                  <a:gd name="connsiteX60" fmla="*/ 5516639 w 8840866"/>
                  <a:gd name="connsiteY60" fmla="*/ 798513 h 5230936"/>
                  <a:gd name="connsiteX61" fmla="*/ 5522989 w 8840866"/>
                  <a:gd name="connsiteY61" fmla="*/ 696913 h 5230936"/>
                  <a:gd name="connsiteX62" fmla="*/ 5491239 w 8840866"/>
                  <a:gd name="connsiteY62" fmla="*/ 633413 h 5230936"/>
                  <a:gd name="connsiteX63" fmla="*/ 5404722 w 8840866"/>
                  <a:gd name="connsiteY63" fmla="*/ 646112 h 5230936"/>
                  <a:gd name="connsiteX64" fmla="*/ 5264229 w 8840866"/>
                  <a:gd name="connsiteY64" fmla="*/ 708025 h 5230936"/>
                  <a:gd name="connsiteX65" fmla="*/ 5091189 w 8840866"/>
                  <a:gd name="connsiteY65" fmla="*/ 754063 h 5230936"/>
                  <a:gd name="connsiteX66" fmla="*/ 4929264 w 8840866"/>
                  <a:gd name="connsiteY66" fmla="*/ 807244 h 5230936"/>
                  <a:gd name="connsiteX67" fmla="*/ 4802266 w 8840866"/>
                  <a:gd name="connsiteY67" fmla="*/ 810418 h 5230936"/>
                  <a:gd name="connsiteX68" fmla="*/ 4703046 w 8840866"/>
                  <a:gd name="connsiteY68" fmla="*/ 792163 h 5230936"/>
                  <a:gd name="connsiteX69" fmla="*/ 4635579 w 8840866"/>
                  <a:gd name="connsiteY69" fmla="*/ 774700 h 5230936"/>
                  <a:gd name="connsiteX70" fmla="*/ 4447460 w 8840866"/>
                  <a:gd name="connsiteY70" fmla="*/ 769937 h 5230936"/>
                  <a:gd name="connsiteX71" fmla="*/ 4298232 w 8840866"/>
                  <a:gd name="connsiteY71" fmla="*/ 750094 h 5230936"/>
                  <a:gd name="connsiteX72" fmla="*/ 4145039 w 8840866"/>
                  <a:gd name="connsiteY72" fmla="*/ 703263 h 5230936"/>
                  <a:gd name="connsiteX73" fmla="*/ 3986289 w 8840866"/>
                  <a:gd name="connsiteY73" fmla="*/ 709613 h 5230936"/>
                  <a:gd name="connsiteX74" fmla="*/ 3656089 w 8840866"/>
                  <a:gd name="connsiteY74" fmla="*/ 746919 h 5230936"/>
                  <a:gd name="connsiteX75" fmla="*/ 3590210 w 8840866"/>
                  <a:gd name="connsiteY75" fmla="*/ 753268 h 5230936"/>
                  <a:gd name="connsiteX76" fmla="*/ 3529089 w 8840866"/>
                  <a:gd name="connsiteY76" fmla="*/ 735013 h 5230936"/>
                  <a:gd name="connsiteX77" fmla="*/ 3529089 w 8840866"/>
                  <a:gd name="connsiteY77" fmla="*/ 735013 h 5230936"/>
                  <a:gd name="connsiteX78" fmla="*/ 3478291 w 8840866"/>
                  <a:gd name="connsiteY78" fmla="*/ 724693 h 5230936"/>
                  <a:gd name="connsiteX79" fmla="*/ 3363989 w 8840866"/>
                  <a:gd name="connsiteY79" fmla="*/ 785813 h 5230936"/>
                  <a:gd name="connsiteX80" fmla="*/ 3363989 w 8840866"/>
                  <a:gd name="connsiteY80" fmla="*/ 785813 h 5230936"/>
                  <a:gd name="connsiteX81" fmla="*/ 3281439 w 8840866"/>
                  <a:gd name="connsiteY81" fmla="*/ 822325 h 5230936"/>
                  <a:gd name="connsiteX82" fmla="*/ 3065539 w 8840866"/>
                  <a:gd name="connsiteY82" fmla="*/ 785813 h 5230936"/>
                  <a:gd name="connsiteX83" fmla="*/ 2909172 w 8840866"/>
                  <a:gd name="connsiteY83" fmla="*/ 743743 h 5230936"/>
                  <a:gd name="connsiteX84" fmla="*/ 2801221 w 8840866"/>
                  <a:gd name="connsiteY84" fmla="*/ 720726 h 5230936"/>
                  <a:gd name="connsiteX85" fmla="*/ 2710733 w 8840866"/>
                  <a:gd name="connsiteY85" fmla="*/ 673894 h 5230936"/>
                  <a:gd name="connsiteX86" fmla="*/ 2951238 w 8840866"/>
                  <a:gd name="connsiteY86" fmla="*/ 668338 h 5230936"/>
                  <a:gd name="connsiteX87" fmla="*/ 2850433 w 8840866"/>
                  <a:gd name="connsiteY87" fmla="*/ 555627 h 5230936"/>
                  <a:gd name="connsiteX88" fmla="*/ 2778201 w 8840866"/>
                  <a:gd name="connsiteY88" fmla="*/ 477838 h 5230936"/>
                  <a:gd name="connsiteX89" fmla="*/ 2671839 w 8840866"/>
                  <a:gd name="connsiteY89" fmla="*/ 349251 h 5230936"/>
                  <a:gd name="connsiteX90" fmla="*/ 2435301 w 8840866"/>
                  <a:gd name="connsiteY90" fmla="*/ 231775 h 5230936"/>
                  <a:gd name="connsiteX91" fmla="*/ 2311475 w 8840866"/>
                  <a:gd name="connsiteY91" fmla="*/ 85726 h 5230936"/>
                  <a:gd name="connsiteX92" fmla="*/ 2135264 w 8840866"/>
                  <a:gd name="connsiteY92" fmla="*/ 0 h 5230936"/>
                  <a:gd name="connsiteX93" fmla="*/ 2013027 w 8840866"/>
                  <a:gd name="connsiteY93" fmla="*/ 90488 h 5230936"/>
                  <a:gd name="connsiteX0" fmla="*/ 2013027 w 8840866"/>
                  <a:gd name="connsiteY0" fmla="*/ 90488 h 5230936"/>
                  <a:gd name="connsiteX1" fmla="*/ 1780460 w 8840866"/>
                  <a:gd name="connsiteY1" fmla="*/ 107950 h 5230936"/>
                  <a:gd name="connsiteX2" fmla="*/ 1392314 w 8840866"/>
                  <a:gd name="connsiteY2" fmla="*/ 222250 h 5230936"/>
                  <a:gd name="connsiteX3" fmla="*/ 904951 w 8840866"/>
                  <a:gd name="connsiteY3" fmla="*/ 400050 h 5230936"/>
                  <a:gd name="connsiteX4" fmla="*/ 777952 w 8840866"/>
                  <a:gd name="connsiteY4" fmla="*/ 442913 h 5230936"/>
                  <a:gd name="connsiteX5" fmla="*/ 692227 w 8840866"/>
                  <a:gd name="connsiteY5" fmla="*/ 468313 h 5230936"/>
                  <a:gd name="connsiteX6" fmla="*/ 582688 w 8840866"/>
                  <a:gd name="connsiteY6" fmla="*/ 520700 h 5230936"/>
                  <a:gd name="connsiteX7" fmla="*/ 493789 w 8840866"/>
                  <a:gd name="connsiteY7" fmla="*/ 544513 h 5230936"/>
                  <a:gd name="connsiteX8" fmla="*/ 296939 w 8840866"/>
                  <a:gd name="connsiteY8" fmla="*/ 679451 h 5230936"/>
                  <a:gd name="connsiteX9" fmla="*/ 163591 w 8840866"/>
                  <a:gd name="connsiteY9" fmla="*/ 779463 h 5230936"/>
                  <a:gd name="connsiteX10" fmla="*/ 73101 w 8840866"/>
                  <a:gd name="connsiteY10" fmla="*/ 895351 h 5230936"/>
                  <a:gd name="connsiteX11" fmla="*/ 1666 w 8840866"/>
                  <a:gd name="connsiteY11" fmla="*/ 984250 h 5230936"/>
                  <a:gd name="connsiteX12" fmla="*/ 133358 w 8840866"/>
                  <a:gd name="connsiteY12" fmla="*/ 1374270 h 5230936"/>
                  <a:gd name="connsiteX13" fmla="*/ 255664 w 8840866"/>
                  <a:gd name="connsiteY13" fmla="*/ 1439863 h 5230936"/>
                  <a:gd name="connsiteX14" fmla="*/ 492201 w 8840866"/>
                  <a:gd name="connsiteY14" fmla="*/ 1606550 h 5230936"/>
                  <a:gd name="connsiteX15" fmla="*/ 652539 w 8840866"/>
                  <a:gd name="connsiteY15" fmla="*/ 1814513 h 5230936"/>
                  <a:gd name="connsiteX16" fmla="*/ 825577 w 8840866"/>
                  <a:gd name="connsiteY16" fmla="*/ 1900238 h 5230936"/>
                  <a:gd name="connsiteX17" fmla="*/ 971627 w 8840866"/>
                  <a:gd name="connsiteY17" fmla="*/ 1973263 h 5230936"/>
                  <a:gd name="connsiteX18" fmla="*/ 1124026 w 8840866"/>
                  <a:gd name="connsiteY18" fmla="*/ 2047875 h 5230936"/>
                  <a:gd name="connsiteX19" fmla="*/ 1306589 w 8840866"/>
                  <a:gd name="connsiteY19" fmla="*/ 2201863 h 5230936"/>
                  <a:gd name="connsiteX20" fmla="*/ 1371676 w 8840866"/>
                  <a:gd name="connsiteY20" fmla="*/ 2338388 h 5230936"/>
                  <a:gd name="connsiteX21" fmla="*/ 1446289 w 8840866"/>
                  <a:gd name="connsiteY21" fmla="*/ 2452688 h 5230936"/>
                  <a:gd name="connsiteX22" fmla="*/ 1566939 w 8840866"/>
                  <a:gd name="connsiteY22" fmla="*/ 2794001 h 5230936"/>
                  <a:gd name="connsiteX23" fmla="*/ 1735214 w 8840866"/>
                  <a:gd name="connsiteY23" fmla="*/ 2998788 h 5230936"/>
                  <a:gd name="connsiteX24" fmla="*/ 2121203 w 8840866"/>
                  <a:gd name="connsiteY24" fmla="*/ 3406549 h 5230936"/>
                  <a:gd name="connsiteX25" fmla="*/ 2508100 w 8840866"/>
                  <a:gd name="connsiteY25" fmla="*/ 3589792 h 5230936"/>
                  <a:gd name="connsiteX26" fmla="*/ 2848732 w 8840866"/>
                  <a:gd name="connsiteY26" fmla="*/ 3822927 h 5230936"/>
                  <a:gd name="connsiteX27" fmla="*/ 3139925 w 8840866"/>
                  <a:gd name="connsiteY27" fmla="*/ 4109585 h 5230936"/>
                  <a:gd name="connsiteX28" fmla="*/ 3403905 w 8840866"/>
                  <a:gd name="connsiteY28" fmla="*/ 4369481 h 5230936"/>
                  <a:gd name="connsiteX29" fmla="*/ 3641123 w 8840866"/>
                  <a:gd name="connsiteY29" fmla="*/ 4573134 h 5230936"/>
                  <a:gd name="connsiteX30" fmla="*/ 3729116 w 8840866"/>
                  <a:gd name="connsiteY30" fmla="*/ 5227183 h 5230936"/>
                  <a:gd name="connsiteX31" fmla="*/ 6707266 w 8840866"/>
                  <a:gd name="connsiteY31" fmla="*/ 4627563 h 5230936"/>
                  <a:gd name="connsiteX32" fmla="*/ 7669291 w 8840866"/>
                  <a:gd name="connsiteY32" fmla="*/ 4160837 h 5230936"/>
                  <a:gd name="connsiteX33" fmla="*/ 8840866 w 8840866"/>
                  <a:gd name="connsiteY33" fmla="*/ 3455987 h 5230936"/>
                  <a:gd name="connsiteX34" fmla="*/ 8621791 w 8840866"/>
                  <a:gd name="connsiteY34" fmla="*/ 3255962 h 5230936"/>
                  <a:gd name="connsiteX35" fmla="*/ 8326516 w 8840866"/>
                  <a:gd name="connsiteY35" fmla="*/ 3160712 h 5230936"/>
                  <a:gd name="connsiteX36" fmla="*/ 8002666 w 8840866"/>
                  <a:gd name="connsiteY36" fmla="*/ 2941637 h 5230936"/>
                  <a:gd name="connsiteX37" fmla="*/ 7764541 w 8840866"/>
                  <a:gd name="connsiteY37" fmla="*/ 2827337 h 5230936"/>
                  <a:gd name="connsiteX38" fmla="*/ 7431166 w 8840866"/>
                  <a:gd name="connsiteY38" fmla="*/ 2655887 h 5230936"/>
                  <a:gd name="connsiteX39" fmla="*/ 7173991 w 8840866"/>
                  <a:gd name="connsiteY39" fmla="*/ 2522537 h 5230936"/>
                  <a:gd name="connsiteX40" fmla="*/ 7002541 w 8840866"/>
                  <a:gd name="connsiteY40" fmla="*/ 2474912 h 5230936"/>
                  <a:gd name="connsiteX41" fmla="*/ 6954916 w 8840866"/>
                  <a:gd name="connsiteY41" fmla="*/ 2370137 h 5230936"/>
                  <a:gd name="connsiteX42" fmla="*/ 6812039 w 8840866"/>
                  <a:gd name="connsiteY42" fmla="*/ 2220913 h 5230936"/>
                  <a:gd name="connsiteX43" fmla="*/ 6748539 w 8840866"/>
                  <a:gd name="connsiteY43" fmla="*/ 2081213 h 5230936"/>
                  <a:gd name="connsiteX44" fmla="*/ 6729489 w 8840866"/>
                  <a:gd name="connsiteY44" fmla="*/ 1998663 h 5230936"/>
                  <a:gd name="connsiteX45" fmla="*/ 6646939 w 8840866"/>
                  <a:gd name="connsiteY45" fmla="*/ 1916113 h 5230936"/>
                  <a:gd name="connsiteX46" fmla="*/ 6589789 w 8840866"/>
                  <a:gd name="connsiteY46" fmla="*/ 1820863 h 5230936"/>
                  <a:gd name="connsiteX47" fmla="*/ 6589789 w 8840866"/>
                  <a:gd name="connsiteY47" fmla="*/ 1782763 h 5230936"/>
                  <a:gd name="connsiteX48" fmla="*/ 6659639 w 8840866"/>
                  <a:gd name="connsiteY48" fmla="*/ 1738313 h 5230936"/>
                  <a:gd name="connsiteX49" fmla="*/ 6723139 w 8840866"/>
                  <a:gd name="connsiteY49" fmla="*/ 1693863 h 5230936"/>
                  <a:gd name="connsiteX50" fmla="*/ 6723139 w 8840866"/>
                  <a:gd name="connsiteY50" fmla="*/ 1643063 h 5230936"/>
                  <a:gd name="connsiteX51" fmla="*/ 6513589 w 8840866"/>
                  <a:gd name="connsiteY51" fmla="*/ 1541463 h 5230936"/>
                  <a:gd name="connsiteX52" fmla="*/ 6405639 w 8840866"/>
                  <a:gd name="connsiteY52" fmla="*/ 1458913 h 5230936"/>
                  <a:gd name="connsiteX53" fmla="*/ 6291339 w 8840866"/>
                  <a:gd name="connsiteY53" fmla="*/ 1401763 h 5230936"/>
                  <a:gd name="connsiteX54" fmla="*/ 6265939 w 8840866"/>
                  <a:gd name="connsiteY54" fmla="*/ 1350963 h 5230936"/>
                  <a:gd name="connsiteX55" fmla="*/ 6145289 w 8840866"/>
                  <a:gd name="connsiteY55" fmla="*/ 1268413 h 5230936"/>
                  <a:gd name="connsiteX56" fmla="*/ 5980189 w 8840866"/>
                  <a:gd name="connsiteY56" fmla="*/ 1185863 h 5230936"/>
                  <a:gd name="connsiteX57" fmla="*/ 5846839 w 8840866"/>
                  <a:gd name="connsiteY57" fmla="*/ 1084263 h 5230936"/>
                  <a:gd name="connsiteX58" fmla="*/ 5637289 w 8840866"/>
                  <a:gd name="connsiteY58" fmla="*/ 1020763 h 5230936"/>
                  <a:gd name="connsiteX59" fmla="*/ 5580139 w 8840866"/>
                  <a:gd name="connsiteY59" fmla="*/ 919163 h 5230936"/>
                  <a:gd name="connsiteX60" fmla="*/ 5516639 w 8840866"/>
                  <a:gd name="connsiteY60" fmla="*/ 798513 h 5230936"/>
                  <a:gd name="connsiteX61" fmla="*/ 5522989 w 8840866"/>
                  <a:gd name="connsiteY61" fmla="*/ 696913 h 5230936"/>
                  <a:gd name="connsiteX62" fmla="*/ 5491239 w 8840866"/>
                  <a:gd name="connsiteY62" fmla="*/ 633413 h 5230936"/>
                  <a:gd name="connsiteX63" fmla="*/ 5404722 w 8840866"/>
                  <a:gd name="connsiteY63" fmla="*/ 646112 h 5230936"/>
                  <a:gd name="connsiteX64" fmla="*/ 5264229 w 8840866"/>
                  <a:gd name="connsiteY64" fmla="*/ 708025 h 5230936"/>
                  <a:gd name="connsiteX65" fmla="*/ 5091189 w 8840866"/>
                  <a:gd name="connsiteY65" fmla="*/ 754063 h 5230936"/>
                  <a:gd name="connsiteX66" fmla="*/ 4929264 w 8840866"/>
                  <a:gd name="connsiteY66" fmla="*/ 807244 h 5230936"/>
                  <a:gd name="connsiteX67" fmla="*/ 4802266 w 8840866"/>
                  <a:gd name="connsiteY67" fmla="*/ 810418 h 5230936"/>
                  <a:gd name="connsiteX68" fmla="*/ 4703046 w 8840866"/>
                  <a:gd name="connsiteY68" fmla="*/ 792163 h 5230936"/>
                  <a:gd name="connsiteX69" fmla="*/ 4635579 w 8840866"/>
                  <a:gd name="connsiteY69" fmla="*/ 774700 h 5230936"/>
                  <a:gd name="connsiteX70" fmla="*/ 4447460 w 8840866"/>
                  <a:gd name="connsiteY70" fmla="*/ 769937 h 5230936"/>
                  <a:gd name="connsiteX71" fmla="*/ 4298232 w 8840866"/>
                  <a:gd name="connsiteY71" fmla="*/ 750094 h 5230936"/>
                  <a:gd name="connsiteX72" fmla="*/ 4145039 w 8840866"/>
                  <a:gd name="connsiteY72" fmla="*/ 703263 h 5230936"/>
                  <a:gd name="connsiteX73" fmla="*/ 3986289 w 8840866"/>
                  <a:gd name="connsiteY73" fmla="*/ 709613 h 5230936"/>
                  <a:gd name="connsiteX74" fmla="*/ 3656089 w 8840866"/>
                  <a:gd name="connsiteY74" fmla="*/ 746919 h 5230936"/>
                  <a:gd name="connsiteX75" fmla="*/ 3590210 w 8840866"/>
                  <a:gd name="connsiteY75" fmla="*/ 753268 h 5230936"/>
                  <a:gd name="connsiteX76" fmla="*/ 3529089 w 8840866"/>
                  <a:gd name="connsiteY76" fmla="*/ 735013 h 5230936"/>
                  <a:gd name="connsiteX77" fmla="*/ 3529089 w 8840866"/>
                  <a:gd name="connsiteY77" fmla="*/ 735013 h 5230936"/>
                  <a:gd name="connsiteX78" fmla="*/ 3478291 w 8840866"/>
                  <a:gd name="connsiteY78" fmla="*/ 724693 h 5230936"/>
                  <a:gd name="connsiteX79" fmla="*/ 3363989 w 8840866"/>
                  <a:gd name="connsiteY79" fmla="*/ 785813 h 5230936"/>
                  <a:gd name="connsiteX80" fmla="*/ 3363989 w 8840866"/>
                  <a:gd name="connsiteY80" fmla="*/ 785813 h 5230936"/>
                  <a:gd name="connsiteX81" fmla="*/ 3281439 w 8840866"/>
                  <a:gd name="connsiteY81" fmla="*/ 822325 h 5230936"/>
                  <a:gd name="connsiteX82" fmla="*/ 3065539 w 8840866"/>
                  <a:gd name="connsiteY82" fmla="*/ 785813 h 5230936"/>
                  <a:gd name="connsiteX83" fmla="*/ 2909172 w 8840866"/>
                  <a:gd name="connsiteY83" fmla="*/ 743743 h 5230936"/>
                  <a:gd name="connsiteX84" fmla="*/ 2801221 w 8840866"/>
                  <a:gd name="connsiteY84" fmla="*/ 720726 h 5230936"/>
                  <a:gd name="connsiteX85" fmla="*/ 2951238 w 8840866"/>
                  <a:gd name="connsiteY85" fmla="*/ 668338 h 5230936"/>
                  <a:gd name="connsiteX86" fmla="*/ 2850433 w 8840866"/>
                  <a:gd name="connsiteY86" fmla="*/ 555627 h 5230936"/>
                  <a:gd name="connsiteX87" fmla="*/ 2778201 w 8840866"/>
                  <a:gd name="connsiteY87" fmla="*/ 477838 h 5230936"/>
                  <a:gd name="connsiteX88" fmla="*/ 2671839 w 8840866"/>
                  <a:gd name="connsiteY88" fmla="*/ 349251 h 5230936"/>
                  <a:gd name="connsiteX89" fmla="*/ 2435301 w 8840866"/>
                  <a:gd name="connsiteY89" fmla="*/ 231775 h 5230936"/>
                  <a:gd name="connsiteX90" fmla="*/ 2311475 w 8840866"/>
                  <a:gd name="connsiteY90" fmla="*/ 85726 h 5230936"/>
                  <a:gd name="connsiteX91" fmla="*/ 2135264 w 8840866"/>
                  <a:gd name="connsiteY91" fmla="*/ 0 h 5230936"/>
                  <a:gd name="connsiteX92" fmla="*/ 2013027 w 8840866"/>
                  <a:gd name="connsiteY92" fmla="*/ 90488 h 5230936"/>
                  <a:gd name="connsiteX0" fmla="*/ 2013027 w 8840866"/>
                  <a:gd name="connsiteY0" fmla="*/ 90488 h 5230936"/>
                  <a:gd name="connsiteX1" fmla="*/ 1780460 w 8840866"/>
                  <a:gd name="connsiteY1" fmla="*/ 107950 h 5230936"/>
                  <a:gd name="connsiteX2" fmla="*/ 1392314 w 8840866"/>
                  <a:gd name="connsiteY2" fmla="*/ 222250 h 5230936"/>
                  <a:gd name="connsiteX3" fmla="*/ 904951 w 8840866"/>
                  <a:gd name="connsiteY3" fmla="*/ 400050 h 5230936"/>
                  <a:gd name="connsiteX4" fmla="*/ 777952 w 8840866"/>
                  <a:gd name="connsiteY4" fmla="*/ 442913 h 5230936"/>
                  <a:gd name="connsiteX5" fmla="*/ 692227 w 8840866"/>
                  <a:gd name="connsiteY5" fmla="*/ 468313 h 5230936"/>
                  <a:gd name="connsiteX6" fmla="*/ 582688 w 8840866"/>
                  <a:gd name="connsiteY6" fmla="*/ 520700 h 5230936"/>
                  <a:gd name="connsiteX7" fmla="*/ 493789 w 8840866"/>
                  <a:gd name="connsiteY7" fmla="*/ 544513 h 5230936"/>
                  <a:gd name="connsiteX8" fmla="*/ 296939 w 8840866"/>
                  <a:gd name="connsiteY8" fmla="*/ 679451 h 5230936"/>
                  <a:gd name="connsiteX9" fmla="*/ 163591 w 8840866"/>
                  <a:gd name="connsiteY9" fmla="*/ 779463 h 5230936"/>
                  <a:gd name="connsiteX10" fmla="*/ 73101 w 8840866"/>
                  <a:gd name="connsiteY10" fmla="*/ 895351 h 5230936"/>
                  <a:gd name="connsiteX11" fmla="*/ 1666 w 8840866"/>
                  <a:gd name="connsiteY11" fmla="*/ 984250 h 5230936"/>
                  <a:gd name="connsiteX12" fmla="*/ 133358 w 8840866"/>
                  <a:gd name="connsiteY12" fmla="*/ 1374270 h 5230936"/>
                  <a:gd name="connsiteX13" fmla="*/ 255664 w 8840866"/>
                  <a:gd name="connsiteY13" fmla="*/ 1439863 h 5230936"/>
                  <a:gd name="connsiteX14" fmla="*/ 492201 w 8840866"/>
                  <a:gd name="connsiteY14" fmla="*/ 1606550 h 5230936"/>
                  <a:gd name="connsiteX15" fmla="*/ 652539 w 8840866"/>
                  <a:gd name="connsiteY15" fmla="*/ 1814513 h 5230936"/>
                  <a:gd name="connsiteX16" fmla="*/ 825577 w 8840866"/>
                  <a:gd name="connsiteY16" fmla="*/ 1900238 h 5230936"/>
                  <a:gd name="connsiteX17" fmla="*/ 971627 w 8840866"/>
                  <a:gd name="connsiteY17" fmla="*/ 1973263 h 5230936"/>
                  <a:gd name="connsiteX18" fmla="*/ 1124026 w 8840866"/>
                  <a:gd name="connsiteY18" fmla="*/ 2047875 h 5230936"/>
                  <a:gd name="connsiteX19" fmla="*/ 1306589 w 8840866"/>
                  <a:gd name="connsiteY19" fmla="*/ 2201863 h 5230936"/>
                  <a:gd name="connsiteX20" fmla="*/ 1371676 w 8840866"/>
                  <a:gd name="connsiteY20" fmla="*/ 2338388 h 5230936"/>
                  <a:gd name="connsiteX21" fmla="*/ 1446289 w 8840866"/>
                  <a:gd name="connsiteY21" fmla="*/ 2452688 h 5230936"/>
                  <a:gd name="connsiteX22" fmla="*/ 1566939 w 8840866"/>
                  <a:gd name="connsiteY22" fmla="*/ 2794001 h 5230936"/>
                  <a:gd name="connsiteX23" fmla="*/ 1735214 w 8840866"/>
                  <a:gd name="connsiteY23" fmla="*/ 2998788 h 5230936"/>
                  <a:gd name="connsiteX24" fmla="*/ 2121203 w 8840866"/>
                  <a:gd name="connsiteY24" fmla="*/ 3406549 h 5230936"/>
                  <a:gd name="connsiteX25" fmla="*/ 2508100 w 8840866"/>
                  <a:gd name="connsiteY25" fmla="*/ 3589792 h 5230936"/>
                  <a:gd name="connsiteX26" fmla="*/ 2848732 w 8840866"/>
                  <a:gd name="connsiteY26" fmla="*/ 3822927 h 5230936"/>
                  <a:gd name="connsiteX27" fmla="*/ 3139925 w 8840866"/>
                  <a:gd name="connsiteY27" fmla="*/ 4109585 h 5230936"/>
                  <a:gd name="connsiteX28" fmla="*/ 3403905 w 8840866"/>
                  <a:gd name="connsiteY28" fmla="*/ 4369481 h 5230936"/>
                  <a:gd name="connsiteX29" fmla="*/ 3641123 w 8840866"/>
                  <a:gd name="connsiteY29" fmla="*/ 4573134 h 5230936"/>
                  <a:gd name="connsiteX30" fmla="*/ 3729116 w 8840866"/>
                  <a:gd name="connsiteY30" fmla="*/ 5227183 h 5230936"/>
                  <a:gd name="connsiteX31" fmla="*/ 6707266 w 8840866"/>
                  <a:gd name="connsiteY31" fmla="*/ 4627563 h 5230936"/>
                  <a:gd name="connsiteX32" fmla="*/ 7669291 w 8840866"/>
                  <a:gd name="connsiteY32" fmla="*/ 4160837 h 5230936"/>
                  <a:gd name="connsiteX33" fmla="*/ 8840866 w 8840866"/>
                  <a:gd name="connsiteY33" fmla="*/ 3455987 h 5230936"/>
                  <a:gd name="connsiteX34" fmla="*/ 8621791 w 8840866"/>
                  <a:gd name="connsiteY34" fmla="*/ 3255962 h 5230936"/>
                  <a:gd name="connsiteX35" fmla="*/ 8326516 w 8840866"/>
                  <a:gd name="connsiteY35" fmla="*/ 3160712 h 5230936"/>
                  <a:gd name="connsiteX36" fmla="*/ 8002666 w 8840866"/>
                  <a:gd name="connsiteY36" fmla="*/ 2941637 h 5230936"/>
                  <a:gd name="connsiteX37" fmla="*/ 7764541 w 8840866"/>
                  <a:gd name="connsiteY37" fmla="*/ 2827337 h 5230936"/>
                  <a:gd name="connsiteX38" fmla="*/ 7431166 w 8840866"/>
                  <a:gd name="connsiteY38" fmla="*/ 2655887 h 5230936"/>
                  <a:gd name="connsiteX39" fmla="*/ 7173991 w 8840866"/>
                  <a:gd name="connsiteY39" fmla="*/ 2522537 h 5230936"/>
                  <a:gd name="connsiteX40" fmla="*/ 7002541 w 8840866"/>
                  <a:gd name="connsiteY40" fmla="*/ 2474912 h 5230936"/>
                  <a:gd name="connsiteX41" fmla="*/ 6954916 w 8840866"/>
                  <a:gd name="connsiteY41" fmla="*/ 2370137 h 5230936"/>
                  <a:gd name="connsiteX42" fmla="*/ 6812039 w 8840866"/>
                  <a:gd name="connsiteY42" fmla="*/ 2220913 h 5230936"/>
                  <a:gd name="connsiteX43" fmla="*/ 6748539 w 8840866"/>
                  <a:gd name="connsiteY43" fmla="*/ 2081213 h 5230936"/>
                  <a:gd name="connsiteX44" fmla="*/ 6729489 w 8840866"/>
                  <a:gd name="connsiteY44" fmla="*/ 1998663 h 5230936"/>
                  <a:gd name="connsiteX45" fmla="*/ 6646939 w 8840866"/>
                  <a:gd name="connsiteY45" fmla="*/ 1916113 h 5230936"/>
                  <a:gd name="connsiteX46" fmla="*/ 6589789 w 8840866"/>
                  <a:gd name="connsiteY46" fmla="*/ 1820863 h 5230936"/>
                  <a:gd name="connsiteX47" fmla="*/ 6589789 w 8840866"/>
                  <a:gd name="connsiteY47" fmla="*/ 1782763 h 5230936"/>
                  <a:gd name="connsiteX48" fmla="*/ 6659639 w 8840866"/>
                  <a:gd name="connsiteY48" fmla="*/ 1738313 h 5230936"/>
                  <a:gd name="connsiteX49" fmla="*/ 6723139 w 8840866"/>
                  <a:gd name="connsiteY49" fmla="*/ 1693863 h 5230936"/>
                  <a:gd name="connsiteX50" fmla="*/ 6723139 w 8840866"/>
                  <a:gd name="connsiteY50" fmla="*/ 1643063 h 5230936"/>
                  <a:gd name="connsiteX51" fmla="*/ 6513589 w 8840866"/>
                  <a:gd name="connsiteY51" fmla="*/ 1541463 h 5230936"/>
                  <a:gd name="connsiteX52" fmla="*/ 6405639 w 8840866"/>
                  <a:gd name="connsiteY52" fmla="*/ 1458913 h 5230936"/>
                  <a:gd name="connsiteX53" fmla="*/ 6291339 w 8840866"/>
                  <a:gd name="connsiteY53" fmla="*/ 1401763 h 5230936"/>
                  <a:gd name="connsiteX54" fmla="*/ 6265939 w 8840866"/>
                  <a:gd name="connsiteY54" fmla="*/ 1350963 h 5230936"/>
                  <a:gd name="connsiteX55" fmla="*/ 6145289 w 8840866"/>
                  <a:gd name="connsiteY55" fmla="*/ 1268413 h 5230936"/>
                  <a:gd name="connsiteX56" fmla="*/ 5980189 w 8840866"/>
                  <a:gd name="connsiteY56" fmla="*/ 1185863 h 5230936"/>
                  <a:gd name="connsiteX57" fmla="*/ 5846839 w 8840866"/>
                  <a:gd name="connsiteY57" fmla="*/ 1084263 h 5230936"/>
                  <a:gd name="connsiteX58" fmla="*/ 5637289 w 8840866"/>
                  <a:gd name="connsiteY58" fmla="*/ 1020763 h 5230936"/>
                  <a:gd name="connsiteX59" fmla="*/ 5580139 w 8840866"/>
                  <a:gd name="connsiteY59" fmla="*/ 919163 h 5230936"/>
                  <a:gd name="connsiteX60" fmla="*/ 5516639 w 8840866"/>
                  <a:gd name="connsiteY60" fmla="*/ 798513 h 5230936"/>
                  <a:gd name="connsiteX61" fmla="*/ 5522989 w 8840866"/>
                  <a:gd name="connsiteY61" fmla="*/ 696913 h 5230936"/>
                  <a:gd name="connsiteX62" fmla="*/ 5491239 w 8840866"/>
                  <a:gd name="connsiteY62" fmla="*/ 633413 h 5230936"/>
                  <a:gd name="connsiteX63" fmla="*/ 5404722 w 8840866"/>
                  <a:gd name="connsiteY63" fmla="*/ 646112 h 5230936"/>
                  <a:gd name="connsiteX64" fmla="*/ 5264229 w 8840866"/>
                  <a:gd name="connsiteY64" fmla="*/ 708025 h 5230936"/>
                  <a:gd name="connsiteX65" fmla="*/ 5091189 w 8840866"/>
                  <a:gd name="connsiteY65" fmla="*/ 754063 h 5230936"/>
                  <a:gd name="connsiteX66" fmla="*/ 4929264 w 8840866"/>
                  <a:gd name="connsiteY66" fmla="*/ 807244 h 5230936"/>
                  <a:gd name="connsiteX67" fmla="*/ 4802266 w 8840866"/>
                  <a:gd name="connsiteY67" fmla="*/ 810418 h 5230936"/>
                  <a:gd name="connsiteX68" fmla="*/ 4703046 w 8840866"/>
                  <a:gd name="connsiteY68" fmla="*/ 792163 h 5230936"/>
                  <a:gd name="connsiteX69" fmla="*/ 4635579 w 8840866"/>
                  <a:gd name="connsiteY69" fmla="*/ 774700 h 5230936"/>
                  <a:gd name="connsiteX70" fmla="*/ 4447460 w 8840866"/>
                  <a:gd name="connsiteY70" fmla="*/ 769937 h 5230936"/>
                  <a:gd name="connsiteX71" fmla="*/ 4298232 w 8840866"/>
                  <a:gd name="connsiteY71" fmla="*/ 750094 h 5230936"/>
                  <a:gd name="connsiteX72" fmla="*/ 4145039 w 8840866"/>
                  <a:gd name="connsiteY72" fmla="*/ 703263 h 5230936"/>
                  <a:gd name="connsiteX73" fmla="*/ 3986289 w 8840866"/>
                  <a:gd name="connsiteY73" fmla="*/ 709613 h 5230936"/>
                  <a:gd name="connsiteX74" fmla="*/ 3656089 w 8840866"/>
                  <a:gd name="connsiteY74" fmla="*/ 746919 h 5230936"/>
                  <a:gd name="connsiteX75" fmla="*/ 3590210 w 8840866"/>
                  <a:gd name="connsiteY75" fmla="*/ 753268 h 5230936"/>
                  <a:gd name="connsiteX76" fmla="*/ 3529089 w 8840866"/>
                  <a:gd name="connsiteY76" fmla="*/ 735013 h 5230936"/>
                  <a:gd name="connsiteX77" fmla="*/ 3529089 w 8840866"/>
                  <a:gd name="connsiteY77" fmla="*/ 735013 h 5230936"/>
                  <a:gd name="connsiteX78" fmla="*/ 3478291 w 8840866"/>
                  <a:gd name="connsiteY78" fmla="*/ 724693 h 5230936"/>
                  <a:gd name="connsiteX79" fmla="*/ 3363989 w 8840866"/>
                  <a:gd name="connsiteY79" fmla="*/ 785813 h 5230936"/>
                  <a:gd name="connsiteX80" fmla="*/ 3363989 w 8840866"/>
                  <a:gd name="connsiteY80" fmla="*/ 785813 h 5230936"/>
                  <a:gd name="connsiteX81" fmla="*/ 3281439 w 8840866"/>
                  <a:gd name="connsiteY81" fmla="*/ 822325 h 5230936"/>
                  <a:gd name="connsiteX82" fmla="*/ 3065539 w 8840866"/>
                  <a:gd name="connsiteY82" fmla="*/ 785813 h 5230936"/>
                  <a:gd name="connsiteX83" fmla="*/ 2909172 w 8840866"/>
                  <a:gd name="connsiteY83" fmla="*/ 743743 h 5230936"/>
                  <a:gd name="connsiteX84" fmla="*/ 2951238 w 8840866"/>
                  <a:gd name="connsiteY84" fmla="*/ 668338 h 5230936"/>
                  <a:gd name="connsiteX85" fmla="*/ 2850433 w 8840866"/>
                  <a:gd name="connsiteY85" fmla="*/ 555627 h 5230936"/>
                  <a:gd name="connsiteX86" fmla="*/ 2778201 w 8840866"/>
                  <a:gd name="connsiteY86" fmla="*/ 477838 h 5230936"/>
                  <a:gd name="connsiteX87" fmla="*/ 2671839 w 8840866"/>
                  <a:gd name="connsiteY87" fmla="*/ 349251 h 5230936"/>
                  <a:gd name="connsiteX88" fmla="*/ 2435301 w 8840866"/>
                  <a:gd name="connsiteY88" fmla="*/ 231775 h 5230936"/>
                  <a:gd name="connsiteX89" fmla="*/ 2311475 w 8840866"/>
                  <a:gd name="connsiteY89" fmla="*/ 85726 h 5230936"/>
                  <a:gd name="connsiteX90" fmla="*/ 2135264 w 8840866"/>
                  <a:gd name="connsiteY90" fmla="*/ 0 h 5230936"/>
                  <a:gd name="connsiteX91" fmla="*/ 2013027 w 8840866"/>
                  <a:gd name="connsiteY91" fmla="*/ 90488 h 5230936"/>
                  <a:gd name="connsiteX0" fmla="*/ 2013027 w 8840866"/>
                  <a:gd name="connsiteY0" fmla="*/ 90488 h 5230936"/>
                  <a:gd name="connsiteX1" fmla="*/ 1780460 w 8840866"/>
                  <a:gd name="connsiteY1" fmla="*/ 107950 h 5230936"/>
                  <a:gd name="connsiteX2" fmla="*/ 1392314 w 8840866"/>
                  <a:gd name="connsiteY2" fmla="*/ 222250 h 5230936"/>
                  <a:gd name="connsiteX3" fmla="*/ 904951 w 8840866"/>
                  <a:gd name="connsiteY3" fmla="*/ 400050 h 5230936"/>
                  <a:gd name="connsiteX4" fmla="*/ 777952 w 8840866"/>
                  <a:gd name="connsiteY4" fmla="*/ 442913 h 5230936"/>
                  <a:gd name="connsiteX5" fmla="*/ 692227 w 8840866"/>
                  <a:gd name="connsiteY5" fmla="*/ 468313 h 5230936"/>
                  <a:gd name="connsiteX6" fmla="*/ 582688 w 8840866"/>
                  <a:gd name="connsiteY6" fmla="*/ 520700 h 5230936"/>
                  <a:gd name="connsiteX7" fmla="*/ 493789 w 8840866"/>
                  <a:gd name="connsiteY7" fmla="*/ 544513 h 5230936"/>
                  <a:gd name="connsiteX8" fmla="*/ 296939 w 8840866"/>
                  <a:gd name="connsiteY8" fmla="*/ 679451 h 5230936"/>
                  <a:gd name="connsiteX9" fmla="*/ 163591 w 8840866"/>
                  <a:gd name="connsiteY9" fmla="*/ 779463 h 5230936"/>
                  <a:gd name="connsiteX10" fmla="*/ 73101 w 8840866"/>
                  <a:gd name="connsiteY10" fmla="*/ 895351 h 5230936"/>
                  <a:gd name="connsiteX11" fmla="*/ 1666 w 8840866"/>
                  <a:gd name="connsiteY11" fmla="*/ 984250 h 5230936"/>
                  <a:gd name="connsiteX12" fmla="*/ 133358 w 8840866"/>
                  <a:gd name="connsiteY12" fmla="*/ 1374270 h 5230936"/>
                  <a:gd name="connsiteX13" fmla="*/ 255664 w 8840866"/>
                  <a:gd name="connsiteY13" fmla="*/ 1439863 h 5230936"/>
                  <a:gd name="connsiteX14" fmla="*/ 492201 w 8840866"/>
                  <a:gd name="connsiteY14" fmla="*/ 1606550 h 5230936"/>
                  <a:gd name="connsiteX15" fmla="*/ 652539 w 8840866"/>
                  <a:gd name="connsiteY15" fmla="*/ 1814513 h 5230936"/>
                  <a:gd name="connsiteX16" fmla="*/ 825577 w 8840866"/>
                  <a:gd name="connsiteY16" fmla="*/ 1900238 h 5230936"/>
                  <a:gd name="connsiteX17" fmla="*/ 971627 w 8840866"/>
                  <a:gd name="connsiteY17" fmla="*/ 1973263 h 5230936"/>
                  <a:gd name="connsiteX18" fmla="*/ 1124026 w 8840866"/>
                  <a:gd name="connsiteY18" fmla="*/ 2047875 h 5230936"/>
                  <a:gd name="connsiteX19" fmla="*/ 1306589 w 8840866"/>
                  <a:gd name="connsiteY19" fmla="*/ 2201863 h 5230936"/>
                  <a:gd name="connsiteX20" fmla="*/ 1371676 w 8840866"/>
                  <a:gd name="connsiteY20" fmla="*/ 2338388 h 5230936"/>
                  <a:gd name="connsiteX21" fmla="*/ 1446289 w 8840866"/>
                  <a:gd name="connsiteY21" fmla="*/ 2452688 h 5230936"/>
                  <a:gd name="connsiteX22" fmla="*/ 1566939 w 8840866"/>
                  <a:gd name="connsiteY22" fmla="*/ 2794001 h 5230936"/>
                  <a:gd name="connsiteX23" fmla="*/ 1735214 w 8840866"/>
                  <a:gd name="connsiteY23" fmla="*/ 2998788 h 5230936"/>
                  <a:gd name="connsiteX24" fmla="*/ 2121203 w 8840866"/>
                  <a:gd name="connsiteY24" fmla="*/ 3406549 h 5230936"/>
                  <a:gd name="connsiteX25" fmla="*/ 2508100 w 8840866"/>
                  <a:gd name="connsiteY25" fmla="*/ 3589792 h 5230936"/>
                  <a:gd name="connsiteX26" fmla="*/ 2848732 w 8840866"/>
                  <a:gd name="connsiteY26" fmla="*/ 3822927 h 5230936"/>
                  <a:gd name="connsiteX27" fmla="*/ 3139925 w 8840866"/>
                  <a:gd name="connsiteY27" fmla="*/ 4109585 h 5230936"/>
                  <a:gd name="connsiteX28" fmla="*/ 3403905 w 8840866"/>
                  <a:gd name="connsiteY28" fmla="*/ 4369481 h 5230936"/>
                  <a:gd name="connsiteX29" fmla="*/ 3641123 w 8840866"/>
                  <a:gd name="connsiteY29" fmla="*/ 4573134 h 5230936"/>
                  <a:gd name="connsiteX30" fmla="*/ 3729116 w 8840866"/>
                  <a:gd name="connsiteY30" fmla="*/ 5227183 h 5230936"/>
                  <a:gd name="connsiteX31" fmla="*/ 6707266 w 8840866"/>
                  <a:gd name="connsiteY31" fmla="*/ 4627563 h 5230936"/>
                  <a:gd name="connsiteX32" fmla="*/ 7669291 w 8840866"/>
                  <a:gd name="connsiteY32" fmla="*/ 4160837 h 5230936"/>
                  <a:gd name="connsiteX33" fmla="*/ 8840866 w 8840866"/>
                  <a:gd name="connsiteY33" fmla="*/ 3455987 h 5230936"/>
                  <a:gd name="connsiteX34" fmla="*/ 8621791 w 8840866"/>
                  <a:gd name="connsiteY34" fmla="*/ 3255962 h 5230936"/>
                  <a:gd name="connsiteX35" fmla="*/ 8326516 w 8840866"/>
                  <a:gd name="connsiteY35" fmla="*/ 3160712 h 5230936"/>
                  <a:gd name="connsiteX36" fmla="*/ 8002666 w 8840866"/>
                  <a:gd name="connsiteY36" fmla="*/ 2941637 h 5230936"/>
                  <a:gd name="connsiteX37" fmla="*/ 7764541 w 8840866"/>
                  <a:gd name="connsiteY37" fmla="*/ 2827337 h 5230936"/>
                  <a:gd name="connsiteX38" fmla="*/ 7431166 w 8840866"/>
                  <a:gd name="connsiteY38" fmla="*/ 2655887 h 5230936"/>
                  <a:gd name="connsiteX39" fmla="*/ 7173991 w 8840866"/>
                  <a:gd name="connsiteY39" fmla="*/ 2522537 h 5230936"/>
                  <a:gd name="connsiteX40" fmla="*/ 7002541 w 8840866"/>
                  <a:gd name="connsiteY40" fmla="*/ 2474912 h 5230936"/>
                  <a:gd name="connsiteX41" fmla="*/ 6954916 w 8840866"/>
                  <a:gd name="connsiteY41" fmla="*/ 2370137 h 5230936"/>
                  <a:gd name="connsiteX42" fmla="*/ 6812039 w 8840866"/>
                  <a:gd name="connsiteY42" fmla="*/ 2220913 h 5230936"/>
                  <a:gd name="connsiteX43" fmla="*/ 6748539 w 8840866"/>
                  <a:gd name="connsiteY43" fmla="*/ 2081213 h 5230936"/>
                  <a:gd name="connsiteX44" fmla="*/ 6729489 w 8840866"/>
                  <a:gd name="connsiteY44" fmla="*/ 1998663 h 5230936"/>
                  <a:gd name="connsiteX45" fmla="*/ 6646939 w 8840866"/>
                  <a:gd name="connsiteY45" fmla="*/ 1916113 h 5230936"/>
                  <a:gd name="connsiteX46" fmla="*/ 6589789 w 8840866"/>
                  <a:gd name="connsiteY46" fmla="*/ 1820863 h 5230936"/>
                  <a:gd name="connsiteX47" fmla="*/ 6589789 w 8840866"/>
                  <a:gd name="connsiteY47" fmla="*/ 1782763 h 5230936"/>
                  <a:gd name="connsiteX48" fmla="*/ 6659639 w 8840866"/>
                  <a:gd name="connsiteY48" fmla="*/ 1738313 h 5230936"/>
                  <a:gd name="connsiteX49" fmla="*/ 6723139 w 8840866"/>
                  <a:gd name="connsiteY49" fmla="*/ 1693863 h 5230936"/>
                  <a:gd name="connsiteX50" fmla="*/ 6723139 w 8840866"/>
                  <a:gd name="connsiteY50" fmla="*/ 1643063 h 5230936"/>
                  <a:gd name="connsiteX51" fmla="*/ 6513589 w 8840866"/>
                  <a:gd name="connsiteY51" fmla="*/ 1541463 h 5230936"/>
                  <a:gd name="connsiteX52" fmla="*/ 6405639 w 8840866"/>
                  <a:gd name="connsiteY52" fmla="*/ 1458913 h 5230936"/>
                  <a:gd name="connsiteX53" fmla="*/ 6291339 w 8840866"/>
                  <a:gd name="connsiteY53" fmla="*/ 1401763 h 5230936"/>
                  <a:gd name="connsiteX54" fmla="*/ 6265939 w 8840866"/>
                  <a:gd name="connsiteY54" fmla="*/ 1350963 h 5230936"/>
                  <a:gd name="connsiteX55" fmla="*/ 6145289 w 8840866"/>
                  <a:gd name="connsiteY55" fmla="*/ 1268413 h 5230936"/>
                  <a:gd name="connsiteX56" fmla="*/ 5980189 w 8840866"/>
                  <a:gd name="connsiteY56" fmla="*/ 1185863 h 5230936"/>
                  <a:gd name="connsiteX57" fmla="*/ 5846839 w 8840866"/>
                  <a:gd name="connsiteY57" fmla="*/ 1084263 h 5230936"/>
                  <a:gd name="connsiteX58" fmla="*/ 5637289 w 8840866"/>
                  <a:gd name="connsiteY58" fmla="*/ 1020763 h 5230936"/>
                  <a:gd name="connsiteX59" fmla="*/ 5580139 w 8840866"/>
                  <a:gd name="connsiteY59" fmla="*/ 919163 h 5230936"/>
                  <a:gd name="connsiteX60" fmla="*/ 5516639 w 8840866"/>
                  <a:gd name="connsiteY60" fmla="*/ 798513 h 5230936"/>
                  <a:gd name="connsiteX61" fmla="*/ 5522989 w 8840866"/>
                  <a:gd name="connsiteY61" fmla="*/ 696913 h 5230936"/>
                  <a:gd name="connsiteX62" fmla="*/ 5491239 w 8840866"/>
                  <a:gd name="connsiteY62" fmla="*/ 633413 h 5230936"/>
                  <a:gd name="connsiteX63" fmla="*/ 5404722 w 8840866"/>
                  <a:gd name="connsiteY63" fmla="*/ 646112 h 5230936"/>
                  <a:gd name="connsiteX64" fmla="*/ 5264229 w 8840866"/>
                  <a:gd name="connsiteY64" fmla="*/ 708025 h 5230936"/>
                  <a:gd name="connsiteX65" fmla="*/ 5091189 w 8840866"/>
                  <a:gd name="connsiteY65" fmla="*/ 754063 h 5230936"/>
                  <a:gd name="connsiteX66" fmla="*/ 4929264 w 8840866"/>
                  <a:gd name="connsiteY66" fmla="*/ 807244 h 5230936"/>
                  <a:gd name="connsiteX67" fmla="*/ 4802266 w 8840866"/>
                  <a:gd name="connsiteY67" fmla="*/ 810418 h 5230936"/>
                  <a:gd name="connsiteX68" fmla="*/ 4703046 w 8840866"/>
                  <a:gd name="connsiteY68" fmla="*/ 792163 h 5230936"/>
                  <a:gd name="connsiteX69" fmla="*/ 4635579 w 8840866"/>
                  <a:gd name="connsiteY69" fmla="*/ 774700 h 5230936"/>
                  <a:gd name="connsiteX70" fmla="*/ 4447460 w 8840866"/>
                  <a:gd name="connsiteY70" fmla="*/ 769937 h 5230936"/>
                  <a:gd name="connsiteX71" fmla="*/ 4298232 w 8840866"/>
                  <a:gd name="connsiteY71" fmla="*/ 750094 h 5230936"/>
                  <a:gd name="connsiteX72" fmla="*/ 4145039 w 8840866"/>
                  <a:gd name="connsiteY72" fmla="*/ 703263 h 5230936"/>
                  <a:gd name="connsiteX73" fmla="*/ 3986289 w 8840866"/>
                  <a:gd name="connsiteY73" fmla="*/ 709613 h 5230936"/>
                  <a:gd name="connsiteX74" fmla="*/ 3656089 w 8840866"/>
                  <a:gd name="connsiteY74" fmla="*/ 746919 h 5230936"/>
                  <a:gd name="connsiteX75" fmla="*/ 3590210 w 8840866"/>
                  <a:gd name="connsiteY75" fmla="*/ 753268 h 5230936"/>
                  <a:gd name="connsiteX76" fmla="*/ 3529089 w 8840866"/>
                  <a:gd name="connsiteY76" fmla="*/ 735013 h 5230936"/>
                  <a:gd name="connsiteX77" fmla="*/ 3529089 w 8840866"/>
                  <a:gd name="connsiteY77" fmla="*/ 735013 h 5230936"/>
                  <a:gd name="connsiteX78" fmla="*/ 3478291 w 8840866"/>
                  <a:gd name="connsiteY78" fmla="*/ 724693 h 5230936"/>
                  <a:gd name="connsiteX79" fmla="*/ 3363989 w 8840866"/>
                  <a:gd name="connsiteY79" fmla="*/ 785813 h 5230936"/>
                  <a:gd name="connsiteX80" fmla="*/ 3363989 w 8840866"/>
                  <a:gd name="connsiteY80" fmla="*/ 785813 h 5230936"/>
                  <a:gd name="connsiteX81" fmla="*/ 3281439 w 8840866"/>
                  <a:gd name="connsiteY81" fmla="*/ 822325 h 5230936"/>
                  <a:gd name="connsiteX82" fmla="*/ 3027439 w 8840866"/>
                  <a:gd name="connsiteY82" fmla="*/ 809625 h 5230936"/>
                  <a:gd name="connsiteX83" fmla="*/ 2909172 w 8840866"/>
                  <a:gd name="connsiteY83" fmla="*/ 743743 h 5230936"/>
                  <a:gd name="connsiteX84" fmla="*/ 2951238 w 8840866"/>
                  <a:gd name="connsiteY84" fmla="*/ 668338 h 5230936"/>
                  <a:gd name="connsiteX85" fmla="*/ 2850433 w 8840866"/>
                  <a:gd name="connsiteY85" fmla="*/ 555627 h 5230936"/>
                  <a:gd name="connsiteX86" fmla="*/ 2778201 w 8840866"/>
                  <a:gd name="connsiteY86" fmla="*/ 477838 h 5230936"/>
                  <a:gd name="connsiteX87" fmla="*/ 2671839 w 8840866"/>
                  <a:gd name="connsiteY87" fmla="*/ 349251 h 5230936"/>
                  <a:gd name="connsiteX88" fmla="*/ 2435301 w 8840866"/>
                  <a:gd name="connsiteY88" fmla="*/ 231775 h 5230936"/>
                  <a:gd name="connsiteX89" fmla="*/ 2311475 w 8840866"/>
                  <a:gd name="connsiteY89" fmla="*/ 85726 h 5230936"/>
                  <a:gd name="connsiteX90" fmla="*/ 2135264 w 8840866"/>
                  <a:gd name="connsiteY90" fmla="*/ 0 h 5230936"/>
                  <a:gd name="connsiteX91" fmla="*/ 2013027 w 8840866"/>
                  <a:gd name="connsiteY91" fmla="*/ 90488 h 5230936"/>
                  <a:gd name="connsiteX0" fmla="*/ 2013027 w 8840866"/>
                  <a:gd name="connsiteY0" fmla="*/ 90488 h 5230936"/>
                  <a:gd name="connsiteX1" fmla="*/ 1780460 w 8840866"/>
                  <a:gd name="connsiteY1" fmla="*/ 107950 h 5230936"/>
                  <a:gd name="connsiteX2" fmla="*/ 1392314 w 8840866"/>
                  <a:gd name="connsiteY2" fmla="*/ 222250 h 5230936"/>
                  <a:gd name="connsiteX3" fmla="*/ 904951 w 8840866"/>
                  <a:gd name="connsiteY3" fmla="*/ 400050 h 5230936"/>
                  <a:gd name="connsiteX4" fmla="*/ 777952 w 8840866"/>
                  <a:gd name="connsiteY4" fmla="*/ 442913 h 5230936"/>
                  <a:gd name="connsiteX5" fmla="*/ 692227 w 8840866"/>
                  <a:gd name="connsiteY5" fmla="*/ 468313 h 5230936"/>
                  <a:gd name="connsiteX6" fmla="*/ 582688 w 8840866"/>
                  <a:gd name="connsiteY6" fmla="*/ 520700 h 5230936"/>
                  <a:gd name="connsiteX7" fmla="*/ 493789 w 8840866"/>
                  <a:gd name="connsiteY7" fmla="*/ 544513 h 5230936"/>
                  <a:gd name="connsiteX8" fmla="*/ 296939 w 8840866"/>
                  <a:gd name="connsiteY8" fmla="*/ 679451 h 5230936"/>
                  <a:gd name="connsiteX9" fmla="*/ 163591 w 8840866"/>
                  <a:gd name="connsiteY9" fmla="*/ 779463 h 5230936"/>
                  <a:gd name="connsiteX10" fmla="*/ 73101 w 8840866"/>
                  <a:gd name="connsiteY10" fmla="*/ 895351 h 5230936"/>
                  <a:gd name="connsiteX11" fmla="*/ 1666 w 8840866"/>
                  <a:gd name="connsiteY11" fmla="*/ 984250 h 5230936"/>
                  <a:gd name="connsiteX12" fmla="*/ 133358 w 8840866"/>
                  <a:gd name="connsiteY12" fmla="*/ 1374270 h 5230936"/>
                  <a:gd name="connsiteX13" fmla="*/ 255664 w 8840866"/>
                  <a:gd name="connsiteY13" fmla="*/ 1439863 h 5230936"/>
                  <a:gd name="connsiteX14" fmla="*/ 492201 w 8840866"/>
                  <a:gd name="connsiteY14" fmla="*/ 1606550 h 5230936"/>
                  <a:gd name="connsiteX15" fmla="*/ 652539 w 8840866"/>
                  <a:gd name="connsiteY15" fmla="*/ 1814513 h 5230936"/>
                  <a:gd name="connsiteX16" fmla="*/ 825577 w 8840866"/>
                  <a:gd name="connsiteY16" fmla="*/ 1900238 h 5230936"/>
                  <a:gd name="connsiteX17" fmla="*/ 971627 w 8840866"/>
                  <a:gd name="connsiteY17" fmla="*/ 1973263 h 5230936"/>
                  <a:gd name="connsiteX18" fmla="*/ 1124026 w 8840866"/>
                  <a:gd name="connsiteY18" fmla="*/ 2047875 h 5230936"/>
                  <a:gd name="connsiteX19" fmla="*/ 1306589 w 8840866"/>
                  <a:gd name="connsiteY19" fmla="*/ 2201863 h 5230936"/>
                  <a:gd name="connsiteX20" fmla="*/ 1371676 w 8840866"/>
                  <a:gd name="connsiteY20" fmla="*/ 2338388 h 5230936"/>
                  <a:gd name="connsiteX21" fmla="*/ 1446289 w 8840866"/>
                  <a:gd name="connsiteY21" fmla="*/ 2452688 h 5230936"/>
                  <a:gd name="connsiteX22" fmla="*/ 1566939 w 8840866"/>
                  <a:gd name="connsiteY22" fmla="*/ 2794001 h 5230936"/>
                  <a:gd name="connsiteX23" fmla="*/ 1735214 w 8840866"/>
                  <a:gd name="connsiteY23" fmla="*/ 2998788 h 5230936"/>
                  <a:gd name="connsiteX24" fmla="*/ 2121203 w 8840866"/>
                  <a:gd name="connsiteY24" fmla="*/ 3406549 h 5230936"/>
                  <a:gd name="connsiteX25" fmla="*/ 2508100 w 8840866"/>
                  <a:gd name="connsiteY25" fmla="*/ 3589792 h 5230936"/>
                  <a:gd name="connsiteX26" fmla="*/ 2848732 w 8840866"/>
                  <a:gd name="connsiteY26" fmla="*/ 3822927 h 5230936"/>
                  <a:gd name="connsiteX27" fmla="*/ 3139925 w 8840866"/>
                  <a:gd name="connsiteY27" fmla="*/ 4109585 h 5230936"/>
                  <a:gd name="connsiteX28" fmla="*/ 3403905 w 8840866"/>
                  <a:gd name="connsiteY28" fmla="*/ 4369481 h 5230936"/>
                  <a:gd name="connsiteX29" fmla="*/ 3641123 w 8840866"/>
                  <a:gd name="connsiteY29" fmla="*/ 4573134 h 5230936"/>
                  <a:gd name="connsiteX30" fmla="*/ 3729116 w 8840866"/>
                  <a:gd name="connsiteY30" fmla="*/ 5227183 h 5230936"/>
                  <a:gd name="connsiteX31" fmla="*/ 6707266 w 8840866"/>
                  <a:gd name="connsiteY31" fmla="*/ 4627563 h 5230936"/>
                  <a:gd name="connsiteX32" fmla="*/ 7669291 w 8840866"/>
                  <a:gd name="connsiteY32" fmla="*/ 4160837 h 5230936"/>
                  <a:gd name="connsiteX33" fmla="*/ 8840866 w 8840866"/>
                  <a:gd name="connsiteY33" fmla="*/ 3455987 h 5230936"/>
                  <a:gd name="connsiteX34" fmla="*/ 8621791 w 8840866"/>
                  <a:gd name="connsiteY34" fmla="*/ 3255962 h 5230936"/>
                  <a:gd name="connsiteX35" fmla="*/ 8326516 w 8840866"/>
                  <a:gd name="connsiteY35" fmla="*/ 3160712 h 5230936"/>
                  <a:gd name="connsiteX36" fmla="*/ 8002666 w 8840866"/>
                  <a:gd name="connsiteY36" fmla="*/ 2941637 h 5230936"/>
                  <a:gd name="connsiteX37" fmla="*/ 7764541 w 8840866"/>
                  <a:gd name="connsiteY37" fmla="*/ 2827337 h 5230936"/>
                  <a:gd name="connsiteX38" fmla="*/ 7431166 w 8840866"/>
                  <a:gd name="connsiteY38" fmla="*/ 2655887 h 5230936"/>
                  <a:gd name="connsiteX39" fmla="*/ 7173991 w 8840866"/>
                  <a:gd name="connsiteY39" fmla="*/ 2522537 h 5230936"/>
                  <a:gd name="connsiteX40" fmla="*/ 7002541 w 8840866"/>
                  <a:gd name="connsiteY40" fmla="*/ 2474912 h 5230936"/>
                  <a:gd name="connsiteX41" fmla="*/ 6954916 w 8840866"/>
                  <a:gd name="connsiteY41" fmla="*/ 2370137 h 5230936"/>
                  <a:gd name="connsiteX42" fmla="*/ 6812039 w 8840866"/>
                  <a:gd name="connsiteY42" fmla="*/ 2220913 h 5230936"/>
                  <a:gd name="connsiteX43" fmla="*/ 6748539 w 8840866"/>
                  <a:gd name="connsiteY43" fmla="*/ 2081213 h 5230936"/>
                  <a:gd name="connsiteX44" fmla="*/ 6729489 w 8840866"/>
                  <a:gd name="connsiteY44" fmla="*/ 1998663 h 5230936"/>
                  <a:gd name="connsiteX45" fmla="*/ 6646939 w 8840866"/>
                  <a:gd name="connsiteY45" fmla="*/ 1916113 h 5230936"/>
                  <a:gd name="connsiteX46" fmla="*/ 6589789 w 8840866"/>
                  <a:gd name="connsiteY46" fmla="*/ 1820863 h 5230936"/>
                  <a:gd name="connsiteX47" fmla="*/ 6589789 w 8840866"/>
                  <a:gd name="connsiteY47" fmla="*/ 1782763 h 5230936"/>
                  <a:gd name="connsiteX48" fmla="*/ 6659639 w 8840866"/>
                  <a:gd name="connsiteY48" fmla="*/ 1738313 h 5230936"/>
                  <a:gd name="connsiteX49" fmla="*/ 6723139 w 8840866"/>
                  <a:gd name="connsiteY49" fmla="*/ 1693863 h 5230936"/>
                  <a:gd name="connsiteX50" fmla="*/ 6723139 w 8840866"/>
                  <a:gd name="connsiteY50" fmla="*/ 1643063 h 5230936"/>
                  <a:gd name="connsiteX51" fmla="*/ 6513589 w 8840866"/>
                  <a:gd name="connsiteY51" fmla="*/ 1541463 h 5230936"/>
                  <a:gd name="connsiteX52" fmla="*/ 6405639 w 8840866"/>
                  <a:gd name="connsiteY52" fmla="*/ 1458913 h 5230936"/>
                  <a:gd name="connsiteX53" fmla="*/ 6291339 w 8840866"/>
                  <a:gd name="connsiteY53" fmla="*/ 1401763 h 5230936"/>
                  <a:gd name="connsiteX54" fmla="*/ 6265939 w 8840866"/>
                  <a:gd name="connsiteY54" fmla="*/ 1350963 h 5230936"/>
                  <a:gd name="connsiteX55" fmla="*/ 6145289 w 8840866"/>
                  <a:gd name="connsiteY55" fmla="*/ 1268413 h 5230936"/>
                  <a:gd name="connsiteX56" fmla="*/ 5980189 w 8840866"/>
                  <a:gd name="connsiteY56" fmla="*/ 1185863 h 5230936"/>
                  <a:gd name="connsiteX57" fmla="*/ 5846839 w 8840866"/>
                  <a:gd name="connsiteY57" fmla="*/ 1084263 h 5230936"/>
                  <a:gd name="connsiteX58" fmla="*/ 5637289 w 8840866"/>
                  <a:gd name="connsiteY58" fmla="*/ 1020763 h 5230936"/>
                  <a:gd name="connsiteX59" fmla="*/ 5580139 w 8840866"/>
                  <a:gd name="connsiteY59" fmla="*/ 919163 h 5230936"/>
                  <a:gd name="connsiteX60" fmla="*/ 5516639 w 8840866"/>
                  <a:gd name="connsiteY60" fmla="*/ 798513 h 5230936"/>
                  <a:gd name="connsiteX61" fmla="*/ 5522989 w 8840866"/>
                  <a:gd name="connsiteY61" fmla="*/ 696913 h 5230936"/>
                  <a:gd name="connsiteX62" fmla="*/ 5491239 w 8840866"/>
                  <a:gd name="connsiteY62" fmla="*/ 633413 h 5230936"/>
                  <a:gd name="connsiteX63" fmla="*/ 5404722 w 8840866"/>
                  <a:gd name="connsiteY63" fmla="*/ 646112 h 5230936"/>
                  <a:gd name="connsiteX64" fmla="*/ 5264229 w 8840866"/>
                  <a:gd name="connsiteY64" fmla="*/ 708025 h 5230936"/>
                  <a:gd name="connsiteX65" fmla="*/ 5091189 w 8840866"/>
                  <a:gd name="connsiteY65" fmla="*/ 754063 h 5230936"/>
                  <a:gd name="connsiteX66" fmla="*/ 4929264 w 8840866"/>
                  <a:gd name="connsiteY66" fmla="*/ 807244 h 5230936"/>
                  <a:gd name="connsiteX67" fmla="*/ 4802266 w 8840866"/>
                  <a:gd name="connsiteY67" fmla="*/ 810418 h 5230936"/>
                  <a:gd name="connsiteX68" fmla="*/ 4703046 w 8840866"/>
                  <a:gd name="connsiteY68" fmla="*/ 792163 h 5230936"/>
                  <a:gd name="connsiteX69" fmla="*/ 4635579 w 8840866"/>
                  <a:gd name="connsiteY69" fmla="*/ 774700 h 5230936"/>
                  <a:gd name="connsiteX70" fmla="*/ 4447460 w 8840866"/>
                  <a:gd name="connsiteY70" fmla="*/ 769937 h 5230936"/>
                  <a:gd name="connsiteX71" fmla="*/ 4298232 w 8840866"/>
                  <a:gd name="connsiteY71" fmla="*/ 750094 h 5230936"/>
                  <a:gd name="connsiteX72" fmla="*/ 4145039 w 8840866"/>
                  <a:gd name="connsiteY72" fmla="*/ 703263 h 5230936"/>
                  <a:gd name="connsiteX73" fmla="*/ 3986289 w 8840866"/>
                  <a:gd name="connsiteY73" fmla="*/ 709613 h 5230936"/>
                  <a:gd name="connsiteX74" fmla="*/ 3656089 w 8840866"/>
                  <a:gd name="connsiteY74" fmla="*/ 746919 h 5230936"/>
                  <a:gd name="connsiteX75" fmla="*/ 3590210 w 8840866"/>
                  <a:gd name="connsiteY75" fmla="*/ 753268 h 5230936"/>
                  <a:gd name="connsiteX76" fmla="*/ 3529089 w 8840866"/>
                  <a:gd name="connsiteY76" fmla="*/ 735013 h 5230936"/>
                  <a:gd name="connsiteX77" fmla="*/ 3529089 w 8840866"/>
                  <a:gd name="connsiteY77" fmla="*/ 735013 h 5230936"/>
                  <a:gd name="connsiteX78" fmla="*/ 3478291 w 8840866"/>
                  <a:gd name="connsiteY78" fmla="*/ 724693 h 5230936"/>
                  <a:gd name="connsiteX79" fmla="*/ 3363989 w 8840866"/>
                  <a:gd name="connsiteY79" fmla="*/ 785813 h 5230936"/>
                  <a:gd name="connsiteX80" fmla="*/ 3363989 w 8840866"/>
                  <a:gd name="connsiteY80" fmla="*/ 785813 h 5230936"/>
                  <a:gd name="connsiteX81" fmla="*/ 3281439 w 8840866"/>
                  <a:gd name="connsiteY81" fmla="*/ 822325 h 5230936"/>
                  <a:gd name="connsiteX82" fmla="*/ 3027439 w 8840866"/>
                  <a:gd name="connsiteY82" fmla="*/ 809625 h 5230936"/>
                  <a:gd name="connsiteX83" fmla="*/ 2990134 w 8840866"/>
                  <a:gd name="connsiteY83" fmla="*/ 767555 h 5230936"/>
                  <a:gd name="connsiteX84" fmla="*/ 2951238 w 8840866"/>
                  <a:gd name="connsiteY84" fmla="*/ 668338 h 5230936"/>
                  <a:gd name="connsiteX85" fmla="*/ 2850433 w 8840866"/>
                  <a:gd name="connsiteY85" fmla="*/ 555627 h 5230936"/>
                  <a:gd name="connsiteX86" fmla="*/ 2778201 w 8840866"/>
                  <a:gd name="connsiteY86" fmla="*/ 477838 h 5230936"/>
                  <a:gd name="connsiteX87" fmla="*/ 2671839 w 8840866"/>
                  <a:gd name="connsiteY87" fmla="*/ 349251 h 5230936"/>
                  <a:gd name="connsiteX88" fmla="*/ 2435301 w 8840866"/>
                  <a:gd name="connsiteY88" fmla="*/ 231775 h 5230936"/>
                  <a:gd name="connsiteX89" fmla="*/ 2311475 w 8840866"/>
                  <a:gd name="connsiteY89" fmla="*/ 85726 h 5230936"/>
                  <a:gd name="connsiteX90" fmla="*/ 2135264 w 8840866"/>
                  <a:gd name="connsiteY90" fmla="*/ 0 h 5230936"/>
                  <a:gd name="connsiteX91" fmla="*/ 2013027 w 8840866"/>
                  <a:gd name="connsiteY91" fmla="*/ 90488 h 5230936"/>
                  <a:gd name="connsiteX0" fmla="*/ 2013027 w 8840866"/>
                  <a:gd name="connsiteY0" fmla="*/ 90488 h 5230936"/>
                  <a:gd name="connsiteX1" fmla="*/ 1780460 w 8840866"/>
                  <a:gd name="connsiteY1" fmla="*/ 107950 h 5230936"/>
                  <a:gd name="connsiteX2" fmla="*/ 1392314 w 8840866"/>
                  <a:gd name="connsiteY2" fmla="*/ 222250 h 5230936"/>
                  <a:gd name="connsiteX3" fmla="*/ 904951 w 8840866"/>
                  <a:gd name="connsiteY3" fmla="*/ 400050 h 5230936"/>
                  <a:gd name="connsiteX4" fmla="*/ 777952 w 8840866"/>
                  <a:gd name="connsiteY4" fmla="*/ 442913 h 5230936"/>
                  <a:gd name="connsiteX5" fmla="*/ 692227 w 8840866"/>
                  <a:gd name="connsiteY5" fmla="*/ 468313 h 5230936"/>
                  <a:gd name="connsiteX6" fmla="*/ 582688 w 8840866"/>
                  <a:gd name="connsiteY6" fmla="*/ 520700 h 5230936"/>
                  <a:gd name="connsiteX7" fmla="*/ 493789 w 8840866"/>
                  <a:gd name="connsiteY7" fmla="*/ 544513 h 5230936"/>
                  <a:gd name="connsiteX8" fmla="*/ 296939 w 8840866"/>
                  <a:gd name="connsiteY8" fmla="*/ 679451 h 5230936"/>
                  <a:gd name="connsiteX9" fmla="*/ 163591 w 8840866"/>
                  <a:gd name="connsiteY9" fmla="*/ 779463 h 5230936"/>
                  <a:gd name="connsiteX10" fmla="*/ 73101 w 8840866"/>
                  <a:gd name="connsiteY10" fmla="*/ 895351 h 5230936"/>
                  <a:gd name="connsiteX11" fmla="*/ 1666 w 8840866"/>
                  <a:gd name="connsiteY11" fmla="*/ 984250 h 5230936"/>
                  <a:gd name="connsiteX12" fmla="*/ 133358 w 8840866"/>
                  <a:gd name="connsiteY12" fmla="*/ 1374270 h 5230936"/>
                  <a:gd name="connsiteX13" fmla="*/ 255664 w 8840866"/>
                  <a:gd name="connsiteY13" fmla="*/ 1439863 h 5230936"/>
                  <a:gd name="connsiteX14" fmla="*/ 492201 w 8840866"/>
                  <a:gd name="connsiteY14" fmla="*/ 1606550 h 5230936"/>
                  <a:gd name="connsiteX15" fmla="*/ 652539 w 8840866"/>
                  <a:gd name="connsiteY15" fmla="*/ 1814513 h 5230936"/>
                  <a:gd name="connsiteX16" fmla="*/ 825577 w 8840866"/>
                  <a:gd name="connsiteY16" fmla="*/ 1900238 h 5230936"/>
                  <a:gd name="connsiteX17" fmla="*/ 971627 w 8840866"/>
                  <a:gd name="connsiteY17" fmla="*/ 1973263 h 5230936"/>
                  <a:gd name="connsiteX18" fmla="*/ 1124026 w 8840866"/>
                  <a:gd name="connsiteY18" fmla="*/ 2047875 h 5230936"/>
                  <a:gd name="connsiteX19" fmla="*/ 1306589 w 8840866"/>
                  <a:gd name="connsiteY19" fmla="*/ 2201863 h 5230936"/>
                  <a:gd name="connsiteX20" fmla="*/ 1371676 w 8840866"/>
                  <a:gd name="connsiteY20" fmla="*/ 2338388 h 5230936"/>
                  <a:gd name="connsiteX21" fmla="*/ 1446289 w 8840866"/>
                  <a:gd name="connsiteY21" fmla="*/ 2452688 h 5230936"/>
                  <a:gd name="connsiteX22" fmla="*/ 1566939 w 8840866"/>
                  <a:gd name="connsiteY22" fmla="*/ 2794001 h 5230936"/>
                  <a:gd name="connsiteX23" fmla="*/ 1735214 w 8840866"/>
                  <a:gd name="connsiteY23" fmla="*/ 2998788 h 5230936"/>
                  <a:gd name="connsiteX24" fmla="*/ 2121203 w 8840866"/>
                  <a:gd name="connsiteY24" fmla="*/ 3406549 h 5230936"/>
                  <a:gd name="connsiteX25" fmla="*/ 2508100 w 8840866"/>
                  <a:gd name="connsiteY25" fmla="*/ 3589792 h 5230936"/>
                  <a:gd name="connsiteX26" fmla="*/ 2848732 w 8840866"/>
                  <a:gd name="connsiteY26" fmla="*/ 3822927 h 5230936"/>
                  <a:gd name="connsiteX27" fmla="*/ 3139925 w 8840866"/>
                  <a:gd name="connsiteY27" fmla="*/ 4109585 h 5230936"/>
                  <a:gd name="connsiteX28" fmla="*/ 3403905 w 8840866"/>
                  <a:gd name="connsiteY28" fmla="*/ 4369481 h 5230936"/>
                  <a:gd name="connsiteX29" fmla="*/ 3641123 w 8840866"/>
                  <a:gd name="connsiteY29" fmla="*/ 4573134 h 5230936"/>
                  <a:gd name="connsiteX30" fmla="*/ 3729116 w 8840866"/>
                  <a:gd name="connsiteY30" fmla="*/ 5227183 h 5230936"/>
                  <a:gd name="connsiteX31" fmla="*/ 6707266 w 8840866"/>
                  <a:gd name="connsiteY31" fmla="*/ 4627563 h 5230936"/>
                  <a:gd name="connsiteX32" fmla="*/ 7669291 w 8840866"/>
                  <a:gd name="connsiteY32" fmla="*/ 4160837 h 5230936"/>
                  <a:gd name="connsiteX33" fmla="*/ 8840866 w 8840866"/>
                  <a:gd name="connsiteY33" fmla="*/ 3455987 h 5230936"/>
                  <a:gd name="connsiteX34" fmla="*/ 8621791 w 8840866"/>
                  <a:gd name="connsiteY34" fmla="*/ 3255962 h 5230936"/>
                  <a:gd name="connsiteX35" fmla="*/ 8326516 w 8840866"/>
                  <a:gd name="connsiteY35" fmla="*/ 3160712 h 5230936"/>
                  <a:gd name="connsiteX36" fmla="*/ 8002666 w 8840866"/>
                  <a:gd name="connsiteY36" fmla="*/ 2941637 h 5230936"/>
                  <a:gd name="connsiteX37" fmla="*/ 7764541 w 8840866"/>
                  <a:gd name="connsiteY37" fmla="*/ 2827337 h 5230936"/>
                  <a:gd name="connsiteX38" fmla="*/ 7431166 w 8840866"/>
                  <a:gd name="connsiteY38" fmla="*/ 2655887 h 5230936"/>
                  <a:gd name="connsiteX39" fmla="*/ 7173991 w 8840866"/>
                  <a:gd name="connsiteY39" fmla="*/ 2522537 h 5230936"/>
                  <a:gd name="connsiteX40" fmla="*/ 7002541 w 8840866"/>
                  <a:gd name="connsiteY40" fmla="*/ 2474912 h 5230936"/>
                  <a:gd name="connsiteX41" fmla="*/ 6954916 w 8840866"/>
                  <a:gd name="connsiteY41" fmla="*/ 2370137 h 5230936"/>
                  <a:gd name="connsiteX42" fmla="*/ 6812039 w 8840866"/>
                  <a:gd name="connsiteY42" fmla="*/ 2220913 h 5230936"/>
                  <a:gd name="connsiteX43" fmla="*/ 6748539 w 8840866"/>
                  <a:gd name="connsiteY43" fmla="*/ 2081213 h 5230936"/>
                  <a:gd name="connsiteX44" fmla="*/ 6729489 w 8840866"/>
                  <a:gd name="connsiteY44" fmla="*/ 1998663 h 5230936"/>
                  <a:gd name="connsiteX45" fmla="*/ 6646939 w 8840866"/>
                  <a:gd name="connsiteY45" fmla="*/ 1916113 h 5230936"/>
                  <a:gd name="connsiteX46" fmla="*/ 6589789 w 8840866"/>
                  <a:gd name="connsiteY46" fmla="*/ 1820863 h 5230936"/>
                  <a:gd name="connsiteX47" fmla="*/ 6589789 w 8840866"/>
                  <a:gd name="connsiteY47" fmla="*/ 1782763 h 5230936"/>
                  <a:gd name="connsiteX48" fmla="*/ 6659639 w 8840866"/>
                  <a:gd name="connsiteY48" fmla="*/ 1738313 h 5230936"/>
                  <a:gd name="connsiteX49" fmla="*/ 6723139 w 8840866"/>
                  <a:gd name="connsiteY49" fmla="*/ 1693863 h 5230936"/>
                  <a:gd name="connsiteX50" fmla="*/ 6723139 w 8840866"/>
                  <a:gd name="connsiteY50" fmla="*/ 1643063 h 5230936"/>
                  <a:gd name="connsiteX51" fmla="*/ 6513589 w 8840866"/>
                  <a:gd name="connsiteY51" fmla="*/ 1541463 h 5230936"/>
                  <a:gd name="connsiteX52" fmla="*/ 6405639 w 8840866"/>
                  <a:gd name="connsiteY52" fmla="*/ 1458913 h 5230936"/>
                  <a:gd name="connsiteX53" fmla="*/ 6291339 w 8840866"/>
                  <a:gd name="connsiteY53" fmla="*/ 1401763 h 5230936"/>
                  <a:gd name="connsiteX54" fmla="*/ 6265939 w 8840866"/>
                  <a:gd name="connsiteY54" fmla="*/ 1350963 h 5230936"/>
                  <a:gd name="connsiteX55" fmla="*/ 6145289 w 8840866"/>
                  <a:gd name="connsiteY55" fmla="*/ 1268413 h 5230936"/>
                  <a:gd name="connsiteX56" fmla="*/ 5980189 w 8840866"/>
                  <a:gd name="connsiteY56" fmla="*/ 1185863 h 5230936"/>
                  <a:gd name="connsiteX57" fmla="*/ 5846839 w 8840866"/>
                  <a:gd name="connsiteY57" fmla="*/ 1084263 h 5230936"/>
                  <a:gd name="connsiteX58" fmla="*/ 5637289 w 8840866"/>
                  <a:gd name="connsiteY58" fmla="*/ 1020763 h 5230936"/>
                  <a:gd name="connsiteX59" fmla="*/ 5580139 w 8840866"/>
                  <a:gd name="connsiteY59" fmla="*/ 919163 h 5230936"/>
                  <a:gd name="connsiteX60" fmla="*/ 5516639 w 8840866"/>
                  <a:gd name="connsiteY60" fmla="*/ 798513 h 5230936"/>
                  <a:gd name="connsiteX61" fmla="*/ 5522989 w 8840866"/>
                  <a:gd name="connsiteY61" fmla="*/ 696913 h 5230936"/>
                  <a:gd name="connsiteX62" fmla="*/ 5491239 w 8840866"/>
                  <a:gd name="connsiteY62" fmla="*/ 633413 h 5230936"/>
                  <a:gd name="connsiteX63" fmla="*/ 5404722 w 8840866"/>
                  <a:gd name="connsiteY63" fmla="*/ 646112 h 5230936"/>
                  <a:gd name="connsiteX64" fmla="*/ 5264229 w 8840866"/>
                  <a:gd name="connsiteY64" fmla="*/ 708025 h 5230936"/>
                  <a:gd name="connsiteX65" fmla="*/ 5091189 w 8840866"/>
                  <a:gd name="connsiteY65" fmla="*/ 754063 h 5230936"/>
                  <a:gd name="connsiteX66" fmla="*/ 4929264 w 8840866"/>
                  <a:gd name="connsiteY66" fmla="*/ 807244 h 5230936"/>
                  <a:gd name="connsiteX67" fmla="*/ 4802266 w 8840866"/>
                  <a:gd name="connsiteY67" fmla="*/ 810418 h 5230936"/>
                  <a:gd name="connsiteX68" fmla="*/ 4703046 w 8840866"/>
                  <a:gd name="connsiteY68" fmla="*/ 792163 h 5230936"/>
                  <a:gd name="connsiteX69" fmla="*/ 4635579 w 8840866"/>
                  <a:gd name="connsiteY69" fmla="*/ 774700 h 5230936"/>
                  <a:gd name="connsiteX70" fmla="*/ 4447460 w 8840866"/>
                  <a:gd name="connsiteY70" fmla="*/ 769937 h 5230936"/>
                  <a:gd name="connsiteX71" fmla="*/ 4298232 w 8840866"/>
                  <a:gd name="connsiteY71" fmla="*/ 750094 h 5230936"/>
                  <a:gd name="connsiteX72" fmla="*/ 4145039 w 8840866"/>
                  <a:gd name="connsiteY72" fmla="*/ 703263 h 5230936"/>
                  <a:gd name="connsiteX73" fmla="*/ 3986289 w 8840866"/>
                  <a:gd name="connsiteY73" fmla="*/ 709613 h 5230936"/>
                  <a:gd name="connsiteX74" fmla="*/ 3656089 w 8840866"/>
                  <a:gd name="connsiteY74" fmla="*/ 746919 h 5230936"/>
                  <a:gd name="connsiteX75" fmla="*/ 3590210 w 8840866"/>
                  <a:gd name="connsiteY75" fmla="*/ 753268 h 5230936"/>
                  <a:gd name="connsiteX76" fmla="*/ 3529089 w 8840866"/>
                  <a:gd name="connsiteY76" fmla="*/ 735013 h 5230936"/>
                  <a:gd name="connsiteX77" fmla="*/ 3529089 w 8840866"/>
                  <a:gd name="connsiteY77" fmla="*/ 735013 h 5230936"/>
                  <a:gd name="connsiteX78" fmla="*/ 3478291 w 8840866"/>
                  <a:gd name="connsiteY78" fmla="*/ 724693 h 5230936"/>
                  <a:gd name="connsiteX79" fmla="*/ 3363989 w 8840866"/>
                  <a:gd name="connsiteY79" fmla="*/ 785813 h 5230936"/>
                  <a:gd name="connsiteX80" fmla="*/ 3363989 w 8840866"/>
                  <a:gd name="connsiteY80" fmla="*/ 785813 h 5230936"/>
                  <a:gd name="connsiteX81" fmla="*/ 3229051 w 8840866"/>
                  <a:gd name="connsiteY81" fmla="*/ 860425 h 5230936"/>
                  <a:gd name="connsiteX82" fmla="*/ 3027439 w 8840866"/>
                  <a:gd name="connsiteY82" fmla="*/ 809625 h 5230936"/>
                  <a:gd name="connsiteX83" fmla="*/ 2990134 w 8840866"/>
                  <a:gd name="connsiteY83" fmla="*/ 767555 h 5230936"/>
                  <a:gd name="connsiteX84" fmla="*/ 2951238 w 8840866"/>
                  <a:gd name="connsiteY84" fmla="*/ 668338 h 5230936"/>
                  <a:gd name="connsiteX85" fmla="*/ 2850433 w 8840866"/>
                  <a:gd name="connsiteY85" fmla="*/ 555627 h 5230936"/>
                  <a:gd name="connsiteX86" fmla="*/ 2778201 w 8840866"/>
                  <a:gd name="connsiteY86" fmla="*/ 477838 h 5230936"/>
                  <a:gd name="connsiteX87" fmla="*/ 2671839 w 8840866"/>
                  <a:gd name="connsiteY87" fmla="*/ 349251 h 5230936"/>
                  <a:gd name="connsiteX88" fmla="*/ 2435301 w 8840866"/>
                  <a:gd name="connsiteY88" fmla="*/ 231775 h 5230936"/>
                  <a:gd name="connsiteX89" fmla="*/ 2311475 w 8840866"/>
                  <a:gd name="connsiteY89" fmla="*/ 85726 h 5230936"/>
                  <a:gd name="connsiteX90" fmla="*/ 2135264 w 8840866"/>
                  <a:gd name="connsiteY90" fmla="*/ 0 h 5230936"/>
                  <a:gd name="connsiteX91" fmla="*/ 2013027 w 8840866"/>
                  <a:gd name="connsiteY91" fmla="*/ 90488 h 5230936"/>
                  <a:gd name="connsiteX0" fmla="*/ 2013027 w 8840866"/>
                  <a:gd name="connsiteY0" fmla="*/ 90488 h 5230936"/>
                  <a:gd name="connsiteX1" fmla="*/ 1780460 w 8840866"/>
                  <a:gd name="connsiteY1" fmla="*/ 107950 h 5230936"/>
                  <a:gd name="connsiteX2" fmla="*/ 1392314 w 8840866"/>
                  <a:gd name="connsiteY2" fmla="*/ 222250 h 5230936"/>
                  <a:gd name="connsiteX3" fmla="*/ 904951 w 8840866"/>
                  <a:gd name="connsiteY3" fmla="*/ 400050 h 5230936"/>
                  <a:gd name="connsiteX4" fmla="*/ 777952 w 8840866"/>
                  <a:gd name="connsiteY4" fmla="*/ 442913 h 5230936"/>
                  <a:gd name="connsiteX5" fmla="*/ 692227 w 8840866"/>
                  <a:gd name="connsiteY5" fmla="*/ 468313 h 5230936"/>
                  <a:gd name="connsiteX6" fmla="*/ 582688 w 8840866"/>
                  <a:gd name="connsiteY6" fmla="*/ 520700 h 5230936"/>
                  <a:gd name="connsiteX7" fmla="*/ 493789 w 8840866"/>
                  <a:gd name="connsiteY7" fmla="*/ 544513 h 5230936"/>
                  <a:gd name="connsiteX8" fmla="*/ 296939 w 8840866"/>
                  <a:gd name="connsiteY8" fmla="*/ 679451 h 5230936"/>
                  <a:gd name="connsiteX9" fmla="*/ 163591 w 8840866"/>
                  <a:gd name="connsiteY9" fmla="*/ 779463 h 5230936"/>
                  <a:gd name="connsiteX10" fmla="*/ 73101 w 8840866"/>
                  <a:gd name="connsiteY10" fmla="*/ 895351 h 5230936"/>
                  <a:gd name="connsiteX11" fmla="*/ 1666 w 8840866"/>
                  <a:gd name="connsiteY11" fmla="*/ 984250 h 5230936"/>
                  <a:gd name="connsiteX12" fmla="*/ 133358 w 8840866"/>
                  <a:gd name="connsiteY12" fmla="*/ 1374270 h 5230936"/>
                  <a:gd name="connsiteX13" fmla="*/ 255664 w 8840866"/>
                  <a:gd name="connsiteY13" fmla="*/ 1439863 h 5230936"/>
                  <a:gd name="connsiteX14" fmla="*/ 492201 w 8840866"/>
                  <a:gd name="connsiteY14" fmla="*/ 1606550 h 5230936"/>
                  <a:gd name="connsiteX15" fmla="*/ 652539 w 8840866"/>
                  <a:gd name="connsiteY15" fmla="*/ 1814513 h 5230936"/>
                  <a:gd name="connsiteX16" fmla="*/ 825577 w 8840866"/>
                  <a:gd name="connsiteY16" fmla="*/ 1900238 h 5230936"/>
                  <a:gd name="connsiteX17" fmla="*/ 971627 w 8840866"/>
                  <a:gd name="connsiteY17" fmla="*/ 1973263 h 5230936"/>
                  <a:gd name="connsiteX18" fmla="*/ 1124026 w 8840866"/>
                  <a:gd name="connsiteY18" fmla="*/ 2047875 h 5230936"/>
                  <a:gd name="connsiteX19" fmla="*/ 1306589 w 8840866"/>
                  <a:gd name="connsiteY19" fmla="*/ 2201863 h 5230936"/>
                  <a:gd name="connsiteX20" fmla="*/ 1371676 w 8840866"/>
                  <a:gd name="connsiteY20" fmla="*/ 2338388 h 5230936"/>
                  <a:gd name="connsiteX21" fmla="*/ 1446289 w 8840866"/>
                  <a:gd name="connsiteY21" fmla="*/ 2452688 h 5230936"/>
                  <a:gd name="connsiteX22" fmla="*/ 1566939 w 8840866"/>
                  <a:gd name="connsiteY22" fmla="*/ 2794001 h 5230936"/>
                  <a:gd name="connsiteX23" fmla="*/ 1735214 w 8840866"/>
                  <a:gd name="connsiteY23" fmla="*/ 2998788 h 5230936"/>
                  <a:gd name="connsiteX24" fmla="*/ 2121203 w 8840866"/>
                  <a:gd name="connsiteY24" fmla="*/ 3406549 h 5230936"/>
                  <a:gd name="connsiteX25" fmla="*/ 2508100 w 8840866"/>
                  <a:gd name="connsiteY25" fmla="*/ 3589792 h 5230936"/>
                  <a:gd name="connsiteX26" fmla="*/ 2848732 w 8840866"/>
                  <a:gd name="connsiteY26" fmla="*/ 3822927 h 5230936"/>
                  <a:gd name="connsiteX27" fmla="*/ 3139925 w 8840866"/>
                  <a:gd name="connsiteY27" fmla="*/ 4109585 h 5230936"/>
                  <a:gd name="connsiteX28" fmla="*/ 3403905 w 8840866"/>
                  <a:gd name="connsiteY28" fmla="*/ 4369481 h 5230936"/>
                  <a:gd name="connsiteX29" fmla="*/ 3641123 w 8840866"/>
                  <a:gd name="connsiteY29" fmla="*/ 4573134 h 5230936"/>
                  <a:gd name="connsiteX30" fmla="*/ 3729116 w 8840866"/>
                  <a:gd name="connsiteY30" fmla="*/ 5227183 h 5230936"/>
                  <a:gd name="connsiteX31" fmla="*/ 6707266 w 8840866"/>
                  <a:gd name="connsiteY31" fmla="*/ 4627563 h 5230936"/>
                  <a:gd name="connsiteX32" fmla="*/ 7669291 w 8840866"/>
                  <a:gd name="connsiteY32" fmla="*/ 4160837 h 5230936"/>
                  <a:gd name="connsiteX33" fmla="*/ 8840866 w 8840866"/>
                  <a:gd name="connsiteY33" fmla="*/ 3455987 h 5230936"/>
                  <a:gd name="connsiteX34" fmla="*/ 8621791 w 8840866"/>
                  <a:gd name="connsiteY34" fmla="*/ 3255962 h 5230936"/>
                  <a:gd name="connsiteX35" fmla="*/ 8326516 w 8840866"/>
                  <a:gd name="connsiteY35" fmla="*/ 3160712 h 5230936"/>
                  <a:gd name="connsiteX36" fmla="*/ 8002666 w 8840866"/>
                  <a:gd name="connsiteY36" fmla="*/ 2941637 h 5230936"/>
                  <a:gd name="connsiteX37" fmla="*/ 7764541 w 8840866"/>
                  <a:gd name="connsiteY37" fmla="*/ 2827337 h 5230936"/>
                  <a:gd name="connsiteX38" fmla="*/ 7431166 w 8840866"/>
                  <a:gd name="connsiteY38" fmla="*/ 2655887 h 5230936"/>
                  <a:gd name="connsiteX39" fmla="*/ 7173991 w 8840866"/>
                  <a:gd name="connsiteY39" fmla="*/ 2522537 h 5230936"/>
                  <a:gd name="connsiteX40" fmla="*/ 7002541 w 8840866"/>
                  <a:gd name="connsiteY40" fmla="*/ 2474912 h 5230936"/>
                  <a:gd name="connsiteX41" fmla="*/ 6954916 w 8840866"/>
                  <a:gd name="connsiteY41" fmla="*/ 2370137 h 5230936"/>
                  <a:gd name="connsiteX42" fmla="*/ 6812039 w 8840866"/>
                  <a:gd name="connsiteY42" fmla="*/ 2220913 h 5230936"/>
                  <a:gd name="connsiteX43" fmla="*/ 6748539 w 8840866"/>
                  <a:gd name="connsiteY43" fmla="*/ 2081213 h 5230936"/>
                  <a:gd name="connsiteX44" fmla="*/ 6729489 w 8840866"/>
                  <a:gd name="connsiteY44" fmla="*/ 1998663 h 5230936"/>
                  <a:gd name="connsiteX45" fmla="*/ 6646939 w 8840866"/>
                  <a:gd name="connsiteY45" fmla="*/ 1916113 h 5230936"/>
                  <a:gd name="connsiteX46" fmla="*/ 6589789 w 8840866"/>
                  <a:gd name="connsiteY46" fmla="*/ 1820863 h 5230936"/>
                  <a:gd name="connsiteX47" fmla="*/ 6589789 w 8840866"/>
                  <a:gd name="connsiteY47" fmla="*/ 1782763 h 5230936"/>
                  <a:gd name="connsiteX48" fmla="*/ 6659639 w 8840866"/>
                  <a:gd name="connsiteY48" fmla="*/ 1738313 h 5230936"/>
                  <a:gd name="connsiteX49" fmla="*/ 6723139 w 8840866"/>
                  <a:gd name="connsiteY49" fmla="*/ 1693863 h 5230936"/>
                  <a:gd name="connsiteX50" fmla="*/ 6723139 w 8840866"/>
                  <a:gd name="connsiteY50" fmla="*/ 1643063 h 5230936"/>
                  <a:gd name="connsiteX51" fmla="*/ 6513589 w 8840866"/>
                  <a:gd name="connsiteY51" fmla="*/ 1541463 h 5230936"/>
                  <a:gd name="connsiteX52" fmla="*/ 6405639 w 8840866"/>
                  <a:gd name="connsiteY52" fmla="*/ 1458913 h 5230936"/>
                  <a:gd name="connsiteX53" fmla="*/ 6291339 w 8840866"/>
                  <a:gd name="connsiteY53" fmla="*/ 1401763 h 5230936"/>
                  <a:gd name="connsiteX54" fmla="*/ 6265939 w 8840866"/>
                  <a:gd name="connsiteY54" fmla="*/ 1350963 h 5230936"/>
                  <a:gd name="connsiteX55" fmla="*/ 6145289 w 8840866"/>
                  <a:gd name="connsiteY55" fmla="*/ 1268413 h 5230936"/>
                  <a:gd name="connsiteX56" fmla="*/ 5980189 w 8840866"/>
                  <a:gd name="connsiteY56" fmla="*/ 1185863 h 5230936"/>
                  <a:gd name="connsiteX57" fmla="*/ 5846839 w 8840866"/>
                  <a:gd name="connsiteY57" fmla="*/ 1084263 h 5230936"/>
                  <a:gd name="connsiteX58" fmla="*/ 5637289 w 8840866"/>
                  <a:gd name="connsiteY58" fmla="*/ 1020763 h 5230936"/>
                  <a:gd name="connsiteX59" fmla="*/ 5580139 w 8840866"/>
                  <a:gd name="connsiteY59" fmla="*/ 919163 h 5230936"/>
                  <a:gd name="connsiteX60" fmla="*/ 5516639 w 8840866"/>
                  <a:gd name="connsiteY60" fmla="*/ 798513 h 5230936"/>
                  <a:gd name="connsiteX61" fmla="*/ 5522989 w 8840866"/>
                  <a:gd name="connsiteY61" fmla="*/ 696913 h 5230936"/>
                  <a:gd name="connsiteX62" fmla="*/ 5491239 w 8840866"/>
                  <a:gd name="connsiteY62" fmla="*/ 633413 h 5230936"/>
                  <a:gd name="connsiteX63" fmla="*/ 5404722 w 8840866"/>
                  <a:gd name="connsiteY63" fmla="*/ 646112 h 5230936"/>
                  <a:gd name="connsiteX64" fmla="*/ 5264229 w 8840866"/>
                  <a:gd name="connsiteY64" fmla="*/ 708025 h 5230936"/>
                  <a:gd name="connsiteX65" fmla="*/ 5091189 w 8840866"/>
                  <a:gd name="connsiteY65" fmla="*/ 754063 h 5230936"/>
                  <a:gd name="connsiteX66" fmla="*/ 4929264 w 8840866"/>
                  <a:gd name="connsiteY66" fmla="*/ 807244 h 5230936"/>
                  <a:gd name="connsiteX67" fmla="*/ 4802266 w 8840866"/>
                  <a:gd name="connsiteY67" fmla="*/ 810418 h 5230936"/>
                  <a:gd name="connsiteX68" fmla="*/ 4703046 w 8840866"/>
                  <a:gd name="connsiteY68" fmla="*/ 792163 h 5230936"/>
                  <a:gd name="connsiteX69" fmla="*/ 4635579 w 8840866"/>
                  <a:gd name="connsiteY69" fmla="*/ 774700 h 5230936"/>
                  <a:gd name="connsiteX70" fmla="*/ 4447460 w 8840866"/>
                  <a:gd name="connsiteY70" fmla="*/ 769937 h 5230936"/>
                  <a:gd name="connsiteX71" fmla="*/ 4298232 w 8840866"/>
                  <a:gd name="connsiteY71" fmla="*/ 750094 h 5230936"/>
                  <a:gd name="connsiteX72" fmla="*/ 4145039 w 8840866"/>
                  <a:gd name="connsiteY72" fmla="*/ 703263 h 5230936"/>
                  <a:gd name="connsiteX73" fmla="*/ 3986289 w 8840866"/>
                  <a:gd name="connsiteY73" fmla="*/ 709613 h 5230936"/>
                  <a:gd name="connsiteX74" fmla="*/ 3656089 w 8840866"/>
                  <a:gd name="connsiteY74" fmla="*/ 746919 h 5230936"/>
                  <a:gd name="connsiteX75" fmla="*/ 3590210 w 8840866"/>
                  <a:gd name="connsiteY75" fmla="*/ 753268 h 5230936"/>
                  <a:gd name="connsiteX76" fmla="*/ 3529089 w 8840866"/>
                  <a:gd name="connsiteY76" fmla="*/ 735013 h 5230936"/>
                  <a:gd name="connsiteX77" fmla="*/ 3529089 w 8840866"/>
                  <a:gd name="connsiteY77" fmla="*/ 735013 h 5230936"/>
                  <a:gd name="connsiteX78" fmla="*/ 3478291 w 8840866"/>
                  <a:gd name="connsiteY78" fmla="*/ 724693 h 5230936"/>
                  <a:gd name="connsiteX79" fmla="*/ 3363989 w 8840866"/>
                  <a:gd name="connsiteY79" fmla="*/ 785813 h 5230936"/>
                  <a:gd name="connsiteX80" fmla="*/ 3392564 w 8840866"/>
                  <a:gd name="connsiteY80" fmla="*/ 828675 h 5230936"/>
                  <a:gd name="connsiteX81" fmla="*/ 3229051 w 8840866"/>
                  <a:gd name="connsiteY81" fmla="*/ 860425 h 5230936"/>
                  <a:gd name="connsiteX82" fmla="*/ 3027439 w 8840866"/>
                  <a:gd name="connsiteY82" fmla="*/ 809625 h 5230936"/>
                  <a:gd name="connsiteX83" fmla="*/ 2990134 w 8840866"/>
                  <a:gd name="connsiteY83" fmla="*/ 767555 h 5230936"/>
                  <a:gd name="connsiteX84" fmla="*/ 2951238 w 8840866"/>
                  <a:gd name="connsiteY84" fmla="*/ 668338 h 5230936"/>
                  <a:gd name="connsiteX85" fmla="*/ 2850433 w 8840866"/>
                  <a:gd name="connsiteY85" fmla="*/ 555627 h 5230936"/>
                  <a:gd name="connsiteX86" fmla="*/ 2778201 w 8840866"/>
                  <a:gd name="connsiteY86" fmla="*/ 477838 h 5230936"/>
                  <a:gd name="connsiteX87" fmla="*/ 2671839 w 8840866"/>
                  <a:gd name="connsiteY87" fmla="*/ 349251 h 5230936"/>
                  <a:gd name="connsiteX88" fmla="*/ 2435301 w 8840866"/>
                  <a:gd name="connsiteY88" fmla="*/ 231775 h 5230936"/>
                  <a:gd name="connsiteX89" fmla="*/ 2311475 w 8840866"/>
                  <a:gd name="connsiteY89" fmla="*/ 85726 h 5230936"/>
                  <a:gd name="connsiteX90" fmla="*/ 2135264 w 8840866"/>
                  <a:gd name="connsiteY90" fmla="*/ 0 h 5230936"/>
                  <a:gd name="connsiteX91" fmla="*/ 2013027 w 8840866"/>
                  <a:gd name="connsiteY91" fmla="*/ 90488 h 5230936"/>
                  <a:gd name="connsiteX0" fmla="*/ 2013027 w 8840866"/>
                  <a:gd name="connsiteY0" fmla="*/ 90488 h 5230936"/>
                  <a:gd name="connsiteX1" fmla="*/ 1780460 w 8840866"/>
                  <a:gd name="connsiteY1" fmla="*/ 107950 h 5230936"/>
                  <a:gd name="connsiteX2" fmla="*/ 1392314 w 8840866"/>
                  <a:gd name="connsiteY2" fmla="*/ 222250 h 5230936"/>
                  <a:gd name="connsiteX3" fmla="*/ 904951 w 8840866"/>
                  <a:gd name="connsiteY3" fmla="*/ 400050 h 5230936"/>
                  <a:gd name="connsiteX4" fmla="*/ 777952 w 8840866"/>
                  <a:gd name="connsiteY4" fmla="*/ 442913 h 5230936"/>
                  <a:gd name="connsiteX5" fmla="*/ 692227 w 8840866"/>
                  <a:gd name="connsiteY5" fmla="*/ 468313 h 5230936"/>
                  <a:gd name="connsiteX6" fmla="*/ 582688 w 8840866"/>
                  <a:gd name="connsiteY6" fmla="*/ 520700 h 5230936"/>
                  <a:gd name="connsiteX7" fmla="*/ 493789 w 8840866"/>
                  <a:gd name="connsiteY7" fmla="*/ 544513 h 5230936"/>
                  <a:gd name="connsiteX8" fmla="*/ 296939 w 8840866"/>
                  <a:gd name="connsiteY8" fmla="*/ 679451 h 5230936"/>
                  <a:gd name="connsiteX9" fmla="*/ 163591 w 8840866"/>
                  <a:gd name="connsiteY9" fmla="*/ 779463 h 5230936"/>
                  <a:gd name="connsiteX10" fmla="*/ 73101 w 8840866"/>
                  <a:gd name="connsiteY10" fmla="*/ 895351 h 5230936"/>
                  <a:gd name="connsiteX11" fmla="*/ 1666 w 8840866"/>
                  <a:gd name="connsiteY11" fmla="*/ 984250 h 5230936"/>
                  <a:gd name="connsiteX12" fmla="*/ 133358 w 8840866"/>
                  <a:gd name="connsiteY12" fmla="*/ 1374270 h 5230936"/>
                  <a:gd name="connsiteX13" fmla="*/ 255664 w 8840866"/>
                  <a:gd name="connsiteY13" fmla="*/ 1439863 h 5230936"/>
                  <a:gd name="connsiteX14" fmla="*/ 492201 w 8840866"/>
                  <a:gd name="connsiteY14" fmla="*/ 1606550 h 5230936"/>
                  <a:gd name="connsiteX15" fmla="*/ 652539 w 8840866"/>
                  <a:gd name="connsiteY15" fmla="*/ 1814513 h 5230936"/>
                  <a:gd name="connsiteX16" fmla="*/ 825577 w 8840866"/>
                  <a:gd name="connsiteY16" fmla="*/ 1900238 h 5230936"/>
                  <a:gd name="connsiteX17" fmla="*/ 971627 w 8840866"/>
                  <a:gd name="connsiteY17" fmla="*/ 1973263 h 5230936"/>
                  <a:gd name="connsiteX18" fmla="*/ 1124026 w 8840866"/>
                  <a:gd name="connsiteY18" fmla="*/ 2047875 h 5230936"/>
                  <a:gd name="connsiteX19" fmla="*/ 1306589 w 8840866"/>
                  <a:gd name="connsiteY19" fmla="*/ 2201863 h 5230936"/>
                  <a:gd name="connsiteX20" fmla="*/ 1371676 w 8840866"/>
                  <a:gd name="connsiteY20" fmla="*/ 2338388 h 5230936"/>
                  <a:gd name="connsiteX21" fmla="*/ 1446289 w 8840866"/>
                  <a:gd name="connsiteY21" fmla="*/ 2452688 h 5230936"/>
                  <a:gd name="connsiteX22" fmla="*/ 1566939 w 8840866"/>
                  <a:gd name="connsiteY22" fmla="*/ 2794001 h 5230936"/>
                  <a:gd name="connsiteX23" fmla="*/ 1735214 w 8840866"/>
                  <a:gd name="connsiteY23" fmla="*/ 2998788 h 5230936"/>
                  <a:gd name="connsiteX24" fmla="*/ 2121203 w 8840866"/>
                  <a:gd name="connsiteY24" fmla="*/ 3406549 h 5230936"/>
                  <a:gd name="connsiteX25" fmla="*/ 2508100 w 8840866"/>
                  <a:gd name="connsiteY25" fmla="*/ 3589792 h 5230936"/>
                  <a:gd name="connsiteX26" fmla="*/ 2848732 w 8840866"/>
                  <a:gd name="connsiteY26" fmla="*/ 3822927 h 5230936"/>
                  <a:gd name="connsiteX27" fmla="*/ 3139925 w 8840866"/>
                  <a:gd name="connsiteY27" fmla="*/ 4109585 h 5230936"/>
                  <a:gd name="connsiteX28" fmla="*/ 3403905 w 8840866"/>
                  <a:gd name="connsiteY28" fmla="*/ 4369481 h 5230936"/>
                  <a:gd name="connsiteX29" fmla="*/ 3641123 w 8840866"/>
                  <a:gd name="connsiteY29" fmla="*/ 4573134 h 5230936"/>
                  <a:gd name="connsiteX30" fmla="*/ 3729116 w 8840866"/>
                  <a:gd name="connsiteY30" fmla="*/ 5227183 h 5230936"/>
                  <a:gd name="connsiteX31" fmla="*/ 6707266 w 8840866"/>
                  <a:gd name="connsiteY31" fmla="*/ 4627563 h 5230936"/>
                  <a:gd name="connsiteX32" fmla="*/ 7669291 w 8840866"/>
                  <a:gd name="connsiteY32" fmla="*/ 4160837 h 5230936"/>
                  <a:gd name="connsiteX33" fmla="*/ 8840866 w 8840866"/>
                  <a:gd name="connsiteY33" fmla="*/ 3455987 h 5230936"/>
                  <a:gd name="connsiteX34" fmla="*/ 8621791 w 8840866"/>
                  <a:gd name="connsiteY34" fmla="*/ 3255962 h 5230936"/>
                  <a:gd name="connsiteX35" fmla="*/ 8326516 w 8840866"/>
                  <a:gd name="connsiteY35" fmla="*/ 3160712 h 5230936"/>
                  <a:gd name="connsiteX36" fmla="*/ 8002666 w 8840866"/>
                  <a:gd name="connsiteY36" fmla="*/ 2941637 h 5230936"/>
                  <a:gd name="connsiteX37" fmla="*/ 7764541 w 8840866"/>
                  <a:gd name="connsiteY37" fmla="*/ 2827337 h 5230936"/>
                  <a:gd name="connsiteX38" fmla="*/ 7431166 w 8840866"/>
                  <a:gd name="connsiteY38" fmla="*/ 2655887 h 5230936"/>
                  <a:gd name="connsiteX39" fmla="*/ 7173991 w 8840866"/>
                  <a:gd name="connsiteY39" fmla="*/ 2522537 h 5230936"/>
                  <a:gd name="connsiteX40" fmla="*/ 7002541 w 8840866"/>
                  <a:gd name="connsiteY40" fmla="*/ 2474912 h 5230936"/>
                  <a:gd name="connsiteX41" fmla="*/ 6954916 w 8840866"/>
                  <a:gd name="connsiteY41" fmla="*/ 2370137 h 5230936"/>
                  <a:gd name="connsiteX42" fmla="*/ 6812039 w 8840866"/>
                  <a:gd name="connsiteY42" fmla="*/ 2220913 h 5230936"/>
                  <a:gd name="connsiteX43" fmla="*/ 6748539 w 8840866"/>
                  <a:gd name="connsiteY43" fmla="*/ 2081213 h 5230936"/>
                  <a:gd name="connsiteX44" fmla="*/ 6729489 w 8840866"/>
                  <a:gd name="connsiteY44" fmla="*/ 1998663 h 5230936"/>
                  <a:gd name="connsiteX45" fmla="*/ 6646939 w 8840866"/>
                  <a:gd name="connsiteY45" fmla="*/ 1916113 h 5230936"/>
                  <a:gd name="connsiteX46" fmla="*/ 6589789 w 8840866"/>
                  <a:gd name="connsiteY46" fmla="*/ 1820863 h 5230936"/>
                  <a:gd name="connsiteX47" fmla="*/ 6589789 w 8840866"/>
                  <a:gd name="connsiteY47" fmla="*/ 1782763 h 5230936"/>
                  <a:gd name="connsiteX48" fmla="*/ 6659639 w 8840866"/>
                  <a:gd name="connsiteY48" fmla="*/ 1738313 h 5230936"/>
                  <a:gd name="connsiteX49" fmla="*/ 6723139 w 8840866"/>
                  <a:gd name="connsiteY49" fmla="*/ 1693863 h 5230936"/>
                  <a:gd name="connsiteX50" fmla="*/ 6723139 w 8840866"/>
                  <a:gd name="connsiteY50" fmla="*/ 1643063 h 5230936"/>
                  <a:gd name="connsiteX51" fmla="*/ 6513589 w 8840866"/>
                  <a:gd name="connsiteY51" fmla="*/ 1541463 h 5230936"/>
                  <a:gd name="connsiteX52" fmla="*/ 6405639 w 8840866"/>
                  <a:gd name="connsiteY52" fmla="*/ 1458913 h 5230936"/>
                  <a:gd name="connsiteX53" fmla="*/ 6291339 w 8840866"/>
                  <a:gd name="connsiteY53" fmla="*/ 1401763 h 5230936"/>
                  <a:gd name="connsiteX54" fmla="*/ 6265939 w 8840866"/>
                  <a:gd name="connsiteY54" fmla="*/ 1350963 h 5230936"/>
                  <a:gd name="connsiteX55" fmla="*/ 6145289 w 8840866"/>
                  <a:gd name="connsiteY55" fmla="*/ 1268413 h 5230936"/>
                  <a:gd name="connsiteX56" fmla="*/ 5980189 w 8840866"/>
                  <a:gd name="connsiteY56" fmla="*/ 1185863 h 5230936"/>
                  <a:gd name="connsiteX57" fmla="*/ 5846839 w 8840866"/>
                  <a:gd name="connsiteY57" fmla="*/ 1084263 h 5230936"/>
                  <a:gd name="connsiteX58" fmla="*/ 5637289 w 8840866"/>
                  <a:gd name="connsiteY58" fmla="*/ 1020763 h 5230936"/>
                  <a:gd name="connsiteX59" fmla="*/ 5580139 w 8840866"/>
                  <a:gd name="connsiteY59" fmla="*/ 919163 h 5230936"/>
                  <a:gd name="connsiteX60" fmla="*/ 5516639 w 8840866"/>
                  <a:gd name="connsiteY60" fmla="*/ 798513 h 5230936"/>
                  <a:gd name="connsiteX61" fmla="*/ 5522989 w 8840866"/>
                  <a:gd name="connsiteY61" fmla="*/ 696913 h 5230936"/>
                  <a:gd name="connsiteX62" fmla="*/ 5491239 w 8840866"/>
                  <a:gd name="connsiteY62" fmla="*/ 633413 h 5230936"/>
                  <a:gd name="connsiteX63" fmla="*/ 5404722 w 8840866"/>
                  <a:gd name="connsiteY63" fmla="*/ 646112 h 5230936"/>
                  <a:gd name="connsiteX64" fmla="*/ 5264229 w 8840866"/>
                  <a:gd name="connsiteY64" fmla="*/ 708025 h 5230936"/>
                  <a:gd name="connsiteX65" fmla="*/ 5091189 w 8840866"/>
                  <a:gd name="connsiteY65" fmla="*/ 754063 h 5230936"/>
                  <a:gd name="connsiteX66" fmla="*/ 4929264 w 8840866"/>
                  <a:gd name="connsiteY66" fmla="*/ 807244 h 5230936"/>
                  <a:gd name="connsiteX67" fmla="*/ 4802266 w 8840866"/>
                  <a:gd name="connsiteY67" fmla="*/ 810418 h 5230936"/>
                  <a:gd name="connsiteX68" fmla="*/ 4703046 w 8840866"/>
                  <a:gd name="connsiteY68" fmla="*/ 792163 h 5230936"/>
                  <a:gd name="connsiteX69" fmla="*/ 4635579 w 8840866"/>
                  <a:gd name="connsiteY69" fmla="*/ 774700 h 5230936"/>
                  <a:gd name="connsiteX70" fmla="*/ 4447460 w 8840866"/>
                  <a:gd name="connsiteY70" fmla="*/ 769937 h 5230936"/>
                  <a:gd name="connsiteX71" fmla="*/ 4298232 w 8840866"/>
                  <a:gd name="connsiteY71" fmla="*/ 750094 h 5230936"/>
                  <a:gd name="connsiteX72" fmla="*/ 4145039 w 8840866"/>
                  <a:gd name="connsiteY72" fmla="*/ 703263 h 5230936"/>
                  <a:gd name="connsiteX73" fmla="*/ 3986289 w 8840866"/>
                  <a:gd name="connsiteY73" fmla="*/ 709613 h 5230936"/>
                  <a:gd name="connsiteX74" fmla="*/ 3656089 w 8840866"/>
                  <a:gd name="connsiteY74" fmla="*/ 746919 h 5230936"/>
                  <a:gd name="connsiteX75" fmla="*/ 3590210 w 8840866"/>
                  <a:gd name="connsiteY75" fmla="*/ 753268 h 5230936"/>
                  <a:gd name="connsiteX76" fmla="*/ 3529089 w 8840866"/>
                  <a:gd name="connsiteY76" fmla="*/ 735013 h 5230936"/>
                  <a:gd name="connsiteX77" fmla="*/ 3529089 w 8840866"/>
                  <a:gd name="connsiteY77" fmla="*/ 735013 h 5230936"/>
                  <a:gd name="connsiteX78" fmla="*/ 3478291 w 8840866"/>
                  <a:gd name="connsiteY78" fmla="*/ 724693 h 5230936"/>
                  <a:gd name="connsiteX79" fmla="*/ 3492577 w 8840866"/>
                  <a:gd name="connsiteY79" fmla="*/ 833438 h 5230936"/>
                  <a:gd name="connsiteX80" fmla="*/ 3392564 w 8840866"/>
                  <a:gd name="connsiteY80" fmla="*/ 828675 h 5230936"/>
                  <a:gd name="connsiteX81" fmla="*/ 3229051 w 8840866"/>
                  <a:gd name="connsiteY81" fmla="*/ 860425 h 5230936"/>
                  <a:gd name="connsiteX82" fmla="*/ 3027439 w 8840866"/>
                  <a:gd name="connsiteY82" fmla="*/ 809625 h 5230936"/>
                  <a:gd name="connsiteX83" fmla="*/ 2990134 w 8840866"/>
                  <a:gd name="connsiteY83" fmla="*/ 767555 h 5230936"/>
                  <a:gd name="connsiteX84" fmla="*/ 2951238 w 8840866"/>
                  <a:gd name="connsiteY84" fmla="*/ 668338 h 5230936"/>
                  <a:gd name="connsiteX85" fmla="*/ 2850433 w 8840866"/>
                  <a:gd name="connsiteY85" fmla="*/ 555627 h 5230936"/>
                  <a:gd name="connsiteX86" fmla="*/ 2778201 w 8840866"/>
                  <a:gd name="connsiteY86" fmla="*/ 477838 h 5230936"/>
                  <a:gd name="connsiteX87" fmla="*/ 2671839 w 8840866"/>
                  <a:gd name="connsiteY87" fmla="*/ 349251 h 5230936"/>
                  <a:gd name="connsiteX88" fmla="*/ 2435301 w 8840866"/>
                  <a:gd name="connsiteY88" fmla="*/ 231775 h 5230936"/>
                  <a:gd name="connsiteX89" fmla="*/ 2311475 w 8840866"/>
                  <a:gd name="connsiteY89" fmla="*/ 85726 h 5230936"/>
                  <a:gd name="connsiteX90" fmla="*/ 2135264 w 8840866"/>
                  <a:gd name="connsiteY90" fmla="*/ 0 h 5230936"/>
                  <a:gd name="connsiteX91" fmla="*/ 2013027 w 8840866"/>
                  <a:gd name="connsiteY91" fmla="*/ 90488 h 5230936"/>
                  <a:gd name="connsiteX0" fmla="*/ 2013027 w 8840866"/>
                  <a:gd name="connsiteY0" fmla="*/ 90488 h 5230936"/>
                  <a:gd name="connsiteX1" fmla="*/ 1780460 w 8840866"/>
                  <a:gd name="connsiteY1" fmla="*/ 107950 h 5230936"/>
                  <a:gd name="connsiteX2" fmla="*/ 1392314 w 8840866"/>
                  <a:gd name="connsiteY2" fmla="*/ 222250 h 5230936"/>
                  <a:gd name="connsiteX3" fmla="*/ 904951 w 8840866"/>
                  <a:gd name="connsiteY3" fmla="*/ 400050 h 5230936"/>
                  <a:gd name="connsiteX4" fmla="*/ 777952 w 8840866"/>
                  <a:gd name="connsiteY4" fmla="*/ 442913 h 5230936"/>
                  <a:gd name="connsiteX5" fmla="*/ 692227 w 8840866"/>
                  <a:gd name="connsiteY5" fmla="*/ 468313 h 5230936"/>
                  <a:gd name="connsiteX6" fmla="*/ 582688 w 8840866"/>
                  <a:gd name="connsiteY6" fmla="*/ 520700 h 5230936"/>
                  <a:gd name="connsiteX7" fmla="*/ 493789 w 8840866"/>
                  <a:gd name="connsiteY7" fmla="*/ 544513 h 5230936"/>
                  <a:gd name="connsiteX8" fmla="*/ 296939 w 8840866"/>
                  <a:gd name="connsiteY8" fmla="*/ 679451 h 5230936"/>
                  <a:gd name="connsiteX9" fmla="*/ 163591 w 8840866"/>
                  <a:gd name="connsiteY9" fmla="*/ 779463 h 5230936"/>
                  <a:gd name="connsiteX10" fmla="*/ 73101 w 8840866"/>
                  <a:gd name="connsiteY10" fmla="*/ 895351 h 5230936"/>
                  <a:gd name="connsiteX11" fmla="*/ 1666 w 8840866"/>
                  <a:gd name="connsiteY11" fmla="*/ 984250 h 5230936"/>
                  <a:gd name="connsiteX12" fmla="*/ 133358 w 8840866"/>
                  <a:gd name="connsiteY12" fmla="*/ 1374270 h 5230936"/>
                  <a:gd name="connsiteX13" fmla="*/ 255664 w 8840866"/>
                  <a:gd name="connsiteY13" fmla="*/ 1439863 h 5230936"/>
                  <a:gd name="connsiteX14" fmla="*/ 492201 w 8840866"/>
                  <a:gd name="connsiteY14" fmla="*/ 1606550 h 5230936"/>
                  <a:gd name="connsiteX15" fmla="*/ 652539 w 8840866"/>
                  <a:gd name="connsiteY15" fmla="*/ 1814513 h 5230936"/>
                  <a:gd name="connsiteX16" fmla="*/ 825577 w 8840866"/>
                  <a:gd name="connsiteY16" fmla="*/ 1900238 h 5230936"/>
                  <a:gd name="connsiteX17" fmla="*/ 971627 w 8840866"/>
                  <a:gd name="connsiteY17" fmla="*/ 1973263 h 5230936"/>
                  <a:gd name="connsiteX18" fmla="*/ 1124026 w 8840866"/>
                  <a:gd name="connsiteY18" fmla="*/ 2047875 h 5230936"/>
                  <a:gd name="connsiteX19" fmla="*/ 1306589 w 8840866"/>
                  <a:gd name="connsiteY19" fmla="*/ 2201863 h 5230936"/>
                  <a:gd name="connsiteX20" fmla="*/ 1371676 w 8840866"/>
                  <a:gd name="connsiteY20" fmla="*/ 2338388 h 5230936"/>
                  <a:gd name="connsiteX21" fmla="*/ 1446289 w 8840866"/>
                  <a:gd name="connsiteY21" fmla="*/ 2452688 h 5230936"/>
                  <a:gd name="connsiteX22" fmla="*/ 1566939 w 8840866"/>
                  <a:gd name="connsiteY22" fmla="*/ 2794001 h 5230936"/>
                  <a:gd name="connsiteX23" fmla="*/ 1735214 w 8840866"/>
                  <a:gd name="connsiteY23" fmla="*/ 2998788 h 5230936"/>
                  <a:gd name="connsiteX24" fmla="*/ 2121203 w 8840866"/>
                  <a:gd name="connsiteY24" fmla="*/ 3406549 h 5230936"/>
                  <a:gd name="connsiteX25" fmla="*/ 2508100 w 8840866"/>
                  <a:gd name="connsiteY25" fmla="*/ 3589792 h 5230936"/>
                  <a:gd name="connsiteX26" fmla="*/ 2848732 w 8840866"/>
                  <a:gd name="connsiteY26" fmla="*/ 3822927 h 5230936"/>
                  <a:gd name="connsiteX27" fmla="*/ 3139925 w 8840866"/>
                  <a:gd name="connsiteY27" fmla="*/ 4109585 h 5230936"/>
                  <a:gd name="connsiteX28" fmla="*/ 3403905 w 8840866"/>
                  <a:gd name="connsiteY28" fmla="*/ 4369481 h 5230936"/>
                  <a:gd name="connsiteX29" fmla="*/ 3641123 w 8840866"/>
                  <a:gd name="connsiteY29" fmla="*/ 4573134 h 5230936"/>
                  <a:gd name="connsiteX30" fmla="*/ 3729116 w 8840866"/>
                  <a:gd name="connsiteY30" fmla="*/ 5227183 h 5230936"/>
                  <a:gd name="connsiteX31" fmla="*/ 6707266 w 8840866"/>
                  <a:gd name="connsiteY31" fmla="*/ 4627563 h 5230936"/>
                  <a:gd name="connsiteX32" fmla="*/ 7669291 w 8840866"/>
                  <a:gd name="connsiteY32" fmla="*/ 4160837 h 5230936"/>
                  <a:gd name="connsiteX33" fmla="*/ 8840866 w 8840866"/>
                  <a:gd name="connsiteY33" fmla="*/ 3455987 h 5230936"/>
                  <a:gd name="connsiteX34" fmla="*/ 8621791 w 8840866"/>
                  <a:gd name="connsiteY34" fmla="*/ 3255962 h 5230936"/>
                  <a:gd name="connsiteX35" fmla="*/ 8326516 w 8840866"/>
                  <a:gd name="connsiteY35" fmla="*/ 3160712 h 5230936"/>
                  <a:gd name="connsiteX36" fmla="*/ 8002666 w 8840866"/>
                  <a:gd name="connsiteY36" fmla="*/ 2941637 h 5230936"/>
                  <a:gd name="connsiteX37" fmla="*/ 7764541 w 8840866"/>
                  <a:gd name="connsiteY37" fmla="*/ 2827337 h 5230936"/>
                  <a:gd name="connsiteX38" fmla="*/ 7431166 w 8840866"/>
                  <a:gd name="connsiteY38" fmla="*/ 2655887 h 5230936"/>
                  <a:gd name="connsiteX39" fmla="*/ 7173991 w 8840866"/>
                  <a:gd name="connsiteY39" fmla="*/ 2522537 h 5230936"/>
                  <a:gd name="connsiteX40" fmla="*/ 7002541 w 8840866"/>
                  <a:gd name="connsiteY40" fmla="*/ 2474912 h 5230936"/>
                  <a:gd name="connsiteX41" fmla="*/ 6954916 w 8840866"/>
                  <a:gd name="connsiteY41" fmla="*/ 2370137 h 5230936"/>
                  <a:gd name="connsiteX42" fmla="*/ 6812039 w 8840866"/>
                  <a:gd name="connsiteY42" fmla="*/ 2220913 h 5230936"/>
                  <a:gd name="connsiteX43" fmla="*/ 6748539 w 8840866"/>
                  <a:gd name="connsiteY43" fmla="*/ 2081213 h 5230936"/>
                  <a:gd name="connsiteX44" fmla="*/ 6729489 w 8840866"/>
                  <a:gd name="connsiteY44" fmla="*/ 1998663 h 5230936"/>
                  <a:gd name="connsiteX45" fmla="*/ 6646939 w 8840866"/>
                  <a:gd name="connsiteY45" fmla="*/ 1916113 h 5230936"/>
                  <a:gd name="connsiteX46" fmla="*/ 6589789 w 8840866"/>
                  <a:gd name="connsiteY46" fmla="*/ 1820863 h 5230936"/>
                  <a:gd name="connsiteX47" fmla="*/ 6589789 w 8840866"/>
                  <a:gd name="connsiteY47" fmla="*/ 1782763 h 5230936"/>
                  <a:gd name="connsiteX48" fmla="*/ 6659639 w 8840866"/>
                  <a:gd name="connsiteY48" fmla="*/ 1738313 h 5230936"/>
                  <a:gd name="connsiteX49" fmla="*/ 6723139 w 8840866"/>
                  <a:gd name="connsiteY49" fmla="*/ 1693863 h 5230936"/>
                  <a:gd name="connsiteX50" fmla="*/ 6723139 w 8840866"/>
                  <a:gd name="connsiteY50" fmla="*/ 1643063 h 5230936"/>
                  <a:gd name="connsiteX51" fmla="*/ 6513589 w 8840866"/>
                  <a:gd name="connsiteY51" fmla="*/ 1541463 h 5230936"/>
                  <a:gd name="connsiteX52" fmla="*/ 6405639 w 8840866"/>
                  <a:gd name="connsiteY52" fmla="*/ 1458913 h 5230936"/>
                  <a:gd name="connsiteX53" fmla="*/ 6291339 w 8840866"/>
                  <a:gd name="connsiteY53" fmla="*/ 1401763 h 5230936"/>
                  <a:gd name="connsiteX54" fmla="*/ 6265939 w 8840866"/>
                  <a:gd name="connsiteY54" fmla="*/ 1350963 h 5230936"/>
                  <a:gd name="connsiteX55" fmla="*/ 6145289 w 8840866"/>
                  <a:gd name="connsiteY55" fmla="*/ 1268413 h 5230936"/>
                  <a:gd name="connsiteX56" fmla="*/ 5980189 w 8840866"/>
                  <a:gd name="connsiteY56" fmla="*/ 1185863 h 5230936"/>
                  <a:gd name="connsiteX57" fmla="*/ 5846839 w 8840866"/>
                  <a:gd name="connsiteY57" fmla="*/ 1084263 h 5230936"/>
                  <a:gd name="connsiteX58" fmla="*/ 5637289 w 8840866"/>
                  <a:gd name="connsiteY58" fmla="*/ 1020763 h 5230936"/>
                  <a:gd name="connsiteX59" fmla="*/ 5580139 w 8840866"/>
                  <a:gd name="connsiteY59" fmla="*/ 919163 h 5230936"/>
                  <a:gd name="connsiteX60" fmla="*/ 5516639 w 8840866"/>
                  <a:gd name="connsiteY60" fmla="*/ 798513 h 5230936"/>
                  <a:gd name="connsiteX61" fmla="*/ 5522989 w 8840866"/>
                  <a:gd name="connsiteY61" fmla="*/ 696913 h 5230936"/>
                  <a:gd name="connsiteX62" fmla="*/ 5491239 w 8840866"/>
                  <a:gd name="connsiteY62" fmla="*/ 633413 h 5230936"/>
                  <a:gd name="connsiteX63" fmla="*/ 5404722 w 8840866"/>
                  <a:gd name="connsiteY63" fmla="*/ 646112 h 5230936"/>
                  <a:gd name="connsiteX64" fmla="*/ 5264229 w 8840866"/>
                  <a:gd name="connsiteY64" fmla="*/ 708025 h 5230936"/>
                  <a:gd name="connsiteX65" fmla="*/ 5091189 w 8840866"/>
                  <a:gd name="connsiteY65" fmla="*/ 754063 h 5230936"/>
                  <a:gd name="connsiteX66" fmla="*/ 4929264 w 8840866"/>
                  <a:gd name="connsiteY66" fmla="*/ 807244 h 5230936"/>
                  <a:gd name="connsiteX67" fmla="*/ 4802266 w 8840866"/>
                  <a:gd name="connsiteY67" fmla="*/ 810418 h 5230936"/>
                  <a:gd name="connsiteX68" fmla="*/ 4703046 w 8840866"/>
                  <a:gd name="connsiteY68" fmla="*/ 792163 h 5230936"/>
                  <a:gd name="connsiteX69" fmla="*/ 4635579 w 8840866"/>
                  <a:gd name="connsiteY69" fmla="*/ 774700 h 5230936"/>
                  <a:gd name="connsiteX70" fmla="*/ 4447460 w 8840866"/>
                  <a:gd name="connsiteY70" fmla="*/ 769937 h 5230936"/>
                  <a:gd name="connsiteX71" fmla="*/ 4298232 w 8840866"/>
                  <a:gd name="connsiteY71" fmla="*/ 750094 h 5230936"/>
                  <a:gd name="connsiteX72" fmla="*/ 4145039 w 8840866"/>
                  <a:gd name="connsiteY72" fmla="*/ 703263 h 5230936"/>
                  <a:gd name="connsiteX73" fmla="*/ 3986289 w 8840866"/>
                  <a:gd name="connsiteY73" fmla="*/ 709613 h 5230936"/>
                  <a:gd name="connsiteX74" fmla="*/ 3656089 w 8840866"/>
                  <a:gd name="connsiteY74" fmla="*/ 746919 h 5230936"/>
                  <a:gd name="connsiteX75" fmla="*/ 3529089 w 8840866"/>
                  <a:gd name="connsiteY75" fmla="*/ 735013 h 5230936"/>
                  <a:gd name="connsiteX76" fmla="*/ 3529089 w 8840866"/>
                  <a:gd name="connsiteY76" fmla="*/ 735013 h 5230936"/>
                  <a:gd name="connsiteX77" fmla="*/ 3478291 w 8840866"/>
                  <a:gd name="connsiteY77" fmla="*/ 724693 h 5230936"/>
                  <a:gd name="connsiteX78" fmla="*/ 3492577 w 8840866"/>
                  <a:gd name="connsiteY78" fmla="*/ 833438 h 5230936"/>
                  <a:gd name="connsiteX79" fmla="*/ 3392564 w 8840866"/>
                  <a:gd name="connsiteY79" fmla="*/ 828675 h 5230936"/>
                  <a:gd name="connsiteX80" fmla="*/ 3229051 w 8840866"/>
                  <a:gd name="connsiteY80" fmla="*/ 860425 h 5230936"/>
                  <a:gd name="connsiteX81" fmla="*/ 3027439 w 8840866"/>
                  <a:gd name="connsiteY81" fmla="*/ 809625 h 5230936"/>
                  <a:gd name="connsiteX82" fmla="*/ 2990134 w 8840866"/>
                  <a:gd name="connsiteY82" fmla="*/ 767555 h 5230936"/>
                  <a:gd name="connsiteX83" fmla="*/ 2951238 w 8840866"/>
                  <a:gd name="connsiteY83" fmla="*/ 668338 h 5230936"/>
                  <a:gd name="connsiteX84" fmla="*/ 2850433 w 8840866"/>
                  <a:gd name="connsiteY84" fmla="*/ 555627 h 5230936"/>
                  <a:gd name="connsiteX85" fmla="*/ 2778201 w 8840866"/>
                  <a:gd name="connsiteY85" fmla="*/ 477838 h 5230936"/>
                  <a:gd name="connsiteX86" fmla="*/ 2671839 w 8840866"/>
                  <a:gd name="connsiteY86" fmla="*/ 349251 h 5230936"/>
                  <a:gd name="connsiteX87" fmla="*/ 2435301 w 8840866"/>
                  <a:gd name="connsiteY87" fmla="*/ 231775 h 5230936"/>
                  <a:gd name="connsiteX88" fmla="*/ 2311475 w 8840866"/>
                  <a:gd name="connsiteY88" fmla="*/ 85726 h 5230936"/>
                  <a:gd name="connsiteX89" fmla="*/ 2135264 w 8840866"/>
                  <a:gd name="connsiteY89" fmla="*/ 0 h 5230936"/>
                  <a:gd name="connsiteX90" fmla="*/ 2013027 w 8840866"/>
                  <a:gd name="connsiteY90" fmla="*/ 90488 h 5230936"/>
                  <a:gd name="connsiteX0" fmla="*/ 2013027 w 8840866"/>
                  <a:gd name="connsiteY0" fmla="*/ 90488 h 5230936"/>
                  <a:gd name="connsiteX1" fmla="*/ 1780460 w 8840866"/>
                  <a:gd name="connsiteY1" fmla="*/ 107950 h 5230936"/>
                  <a:gd name="connsiteX2" fmla="*/ 1392314 w 8840866"/>
                  <a:gd name="connsiteY2" fmla="*/ 222250 h 5230936"/>
                  <a:gd name="connsiteX3" fmla="*/ 904951 w 8840866"/>
                  <a:gd name="connsiteY3" fmla="*/ 400050 h 5230936"/>
                  <a:gd name="connsiteX4" fmla="*/ 777952 w 8840866"/>
                  <a:gd name="connsiteY4" fmla="*/ 442913 h 5230936"/>
                  <a:gd name="connsiteX5" fmla="*/ 692227 w 8840866"/>
                  <a:gd name="connsiteY5" fmla="*/ 468313 h 5230936"/>
                  <a:gd name="connsiteX6" fmla="*/ 582688 w 8840866"/>
                  <a:gd name="connsiteY6" fmla="*/ 520700 h 5230936"/>
                  <a:gd name="connsiteX7" fmla="*/ 493789 w 8840866"/>
                  <a:gd name="connsiteY7" fmla="*/ 544513 h 5230936"/>
                  <a:gd name="connsiteX8" fmla="*/ 296939 w 8840866"/>
                  <a:gd name="connsiteY8" fmla="*/ 679451 h 5230936"/>
                  <a:gd name="connsiteX9" fmla="*/ 163591 w 8840866"/>
                  <a:gd name="connsiteY9" fmla="*/ 779463 h 5230936"/>
                  <a:gd name="connsiteX10" fmla="*/ 73101 w 8840866"/>
                  <a:gd name="connsiteY10" fmla="*/ 895351 h 5230936"/>
                  <a:gd name="connsiteX11" fmla="*/ 1666 w 8840866"/>
                  <a:gd name="connsiteY11" fmla="*/ 984250 h 5230936"/>
                  <a:gd name="connsiteX12" fmla="*/ 133358 w 8840866"/>
                  <a:gd name="connsiteY12" fmla="*/ 1374270 h 5230936"/>
                  <a:gd name="connsiteX13" fmla="*/ 255664 w 8840866"/>
                  <a:gd name="connsiteY13" fmla="*/ 1439863 h 5230936"/>
                  <a:gd name="connsiteX14" fmla="*/ 492201 w 8840866"/>
                  <a:gd name="connsiteY14" fmla="*/ 1606550 h 5230936"/>
                  <a:gd name="connsiteX15" fmla="*/ 652539 w 8840866"/>
                  <a:gd name="connsiteY15" fmla="*/ 1814513 h 5230936"/>
                  <a:gd name="connsiteX16" fmla="*/ 825577 w 8840866"/>
                  <a:gd name="connsiteY16" fmla="*/ 1900238 h 5230936"/>
                  <a:gd name="connsiteX17" fmla="*/ 971627 w 8840866"/>
                  <a:gd name="connsiteY17" fmla="*/ 1973263 h 5230936"/>
                  <a:gd name="connsiteX18" fmla="*/ 1124026 w 8840866"/>
                  <a:gd name="connsiteY18" fmla="*/ 2047875 h 5230936"/>
                  <a:gd name="connsiteX19" fmla="*/ 1306589 w 8840866"/>
                  <a:gd name="connsiteY19" fmla="*/ 2201863 h 5230936"/>
                  <a:gd name="connsiteX20" fmla="*/ 1371676 w 8840866"/>
                  <a:gd name="connsiteY20" fmla="*/ 2338388 h 5230936"/>
                  <a:gd name="connsiteX21" fmla="*/ 1446289 w 8840866"/>
                  <a:gd name="connsiteY21" fmla="*/ 2452688 h 5230936"/>
                  <a:gd name="connsiteX22" fmla="*/ 1566939 w 8840866"/>
                  <a:gd name="connsiteY22" fmla="*/ 2794001 h 5230936"/>
                  <a:gd name="connsiteX23" fmla="*/ 1735214 w 8840866"/>
                  <a:gd name="connsiteY23" fmla="*/ 2998788 h 5230936"/>
                  <a:gd name="connsiteX24" fmla="*/ 2121203 w 8840866"/>
                  <a:gd name="connsiteY24" fmla="*/ 3406549 h 5230936"/>
                  <a:gd name="connsiteX25" fmla="*/ 2508100 w 8840866"/>
                  <a:gd name="connsiteY25" fmla="*/ 3589792 h 5230936"/>
                  <a:gd name="connsiteX26" fmla="*/ 2848732 w 8840866"/>
                  <a:gd name="connsiteY26" fmla="*/ 3822927 h 5230936"/>
                  <a:gd name="connsiteX27" fmla="*/ 3139925 w 8840866"/>
                  <a:gd name="connsiteY27" fmla="*/ 4109585 h 5230936"/>
                  <a:gd name="connsiteX28" fmla="*/ 3403905 w 8840866"/>
                  <a:gd name="connsiteY28" fmla="*/ 4369481 h 5230936"/>
                  <a:gd name="connsiteX29" fmla="*/ 3641123 w 8840866"/>
                  <a:gd name="connsiteY29" fmla="*/ 4573134 h 5230936"/>
                  <a:gd name="connsiteX30" fmla="*/ 3729116 w 8840866"/>
                  <a:gd name="connsiteY30" fmla="*/ 5227183 h 5230936"/>
                  <a:gd name="connsiteX31" fmla="*/ 6707266 w 8840866"/>
                  <a:gd name="connsiteY31" fmla="*/ 4627563 h 5230936"/>
                  <a:gd name="connsiteX32" fmla="*/ 7669291 w 8840866"/>
                  <a:gd name="connsiteY32" fmla="*/ 4160837 h 5230936"/>
                  <a:gd name="connsiteX33" fmla="*/ 8840866 w 8840866"/>
                  <a:gd name="connsiteY33" fmla="*/ 3455987 h 5230936"/>
                  <a:gd name="connsiteX34" fmla="*/ 8621791 w 8840866"/>
                  <a:gd name="connsiteY34" fmla="*/ 3255962 h 5230936"/>
                  <a:gd name="connsiteX35" fmla="*/ 8326516 w 8840866"/>
                  <a:gd name="connsiteY35" fmla="*/ 3160712 h 5230936"/>
                  <a:gd name="connsiteX36" fmla="*/ 8002666 w 8840866"/>
                  <a:gd name="connsiteY36" fmla="*/ 2941637 h 5230936"/>
                  <a:gd name="connsiteX37" fmla="*/ 7764541 w 8840866"/>
                  <a:gd name="connsiteY37" fmla="*/ 2827337 h 5230936"/>
                  <a:gd name="connsiteX38" fmla="*/ 7431166 w 8840866"/>
                  <a:gd name="connsiteY38" fmla="*/ 2655887 h 5230936"/>
                  <a:gd name="connsiteX39" fmla="*/ 7173991 w 8840866"/>
                  <a:gd name="connsiteY39" fmla="*/ 2522537 h 5230936"/>
                  <a:gd name="connsiteX40" fmla="*/ 7002541 w 8840866"/>
                  <a:gd name="connsiteY40" fmla="*/ 2474912 h 5230936"/>
                  <a:gd name="connsiteX41" fmla="*/ 6954916 w 8840866"/>
                  <a:gd name="connsiteY41" fmla="*/ 2370137 h 5230936"/>
                  <a:gd name="connsiteX42" fmla="*/ 6812039 w 8840866"/>
                  <a:gd name="connsiteY42" fmla="*/ 2220913 h 5230936"/>
                  <a:gd name="connsiteX43" fmla="*/ 6748539 w 8840866"/>
                  <a:gd name="connsiteY43" fmla="*/ 2081213 h 5230936"/>
                  <a:gd name="connsiteX44" fmla="*/ 6729489 w 8840866"/>
                  <a:gd name="connsiteY44" fmla="*/ 1998663 h 5230936"/>
                  <a:gd name="connsiteX45" fmla="*/ 6646939 w 8840866"/>
                  <a:gd name="connsiteY45" fmla="*/ 1916113 h 5230936"/>
                  <a:gd name="connsiteX46" fmla="*/ 6589789 w 8840866"/>
                  <a:gd name="connsiteY46" fmla="*/ 1820863 h 5230936"/>
                  <a:gd name="connsiteX47" fmla="*/ 6589789 w 8840866"/>
                  <a:gd name="connsiteY47" fmla="*/ 1782763 h 5230936"/>
                  <a:gd name="connsiteX48" fmla="*/ 6659639 w 8840866"/>
                  <a:gd name="connsiteY48" fmla="*/ 1738313 h 5230936"/>
                  <a:gd name="connsiteX49" fmla="*/ 6723139 w 8840866"/>
                  <a:gd name="connsiteY49" fmla="*/ 1693863 h 5230936"/>
                  <a:gd name="connsiteX50" fmla="*/ 6723139 w 8840866"/>
                  <a:gd name="connsiteY50" fmla="*/ 1643063 h 5230936"/>
                  <a:gd name="connsiteX51" fmla="*/ 6513589 w 8840866"/>
                  <a:gd name="connsiteY51" fmla="*/ 1541463 h 5230936"/>
                  <a:gd name="connsiteX52" fmla="*/ 6405639 w 8840866"/>
                  <a:gd name="connsiteY52" fmla="*/ 1458913 h 5230936"/>
                  <a:gd name="connsiteX53" fmla="*/ 6291339 w 8840866"/>
                  <a:gd name="connsiteY53" fmla="*/ 1401763 h 5230936"/>
                  <a:gd name="connsiteX54" fmla="*/ 6265939 w 8840866"/>
                  <a:gd name="connsiteY54" fmla="*/ 1350963 h 5230936"/>
                  <a:gd name="connsiteX55" fmla="*/ 6145289 w 8840866"/>
                  <a:gd name="connsiteY55" fmla="*/ 1268413 h 5230936"/>
                  <a:gd name="connsiteX56" fmla="*/ 5980189 w 8840866"/>
                  <a:gd name="connsiteY56" fmla="*/ 1185863 h 5230936"/>
                  <a:gd name="connsiteX57" fmla="*/ 5846839 w 8840866"/>
                  <a:gd name="connsiteY57" fmla="*/ 1084263 h 5230936"/>
                  <a:gd name="connsiteX58" fmla="*/ 5637289 w 8840866"/>
                  <a:gd name="connsiteY58" fmla="*/ 1020763 h 5230936"/>
                  <a:gd name="connsiteX59" fmla="*/ 5580139 w 8840866"/>
                  <a:gd name="connsiteY59" fmla="*/ 919163 h 5230936"/>
                  <a:gd name="connsiteX60" fmla="*/ 5516639 w 8840866"/>
                  <a:gd name="connsiteY60" fmla="*/ 798513 h 5230936"/>
                  <a:gd name="connsiteX61" fmla="*/ 5522989 w 8840866"/>
                  <a:gd name="connsiteY61" fmla="*/ 696913 h 5230936"/>
                  <a:gd name="connsiteX62" fmla="*/ 5491239 w 8840866"/>
                  <a:gd name="connsiteY62" fmla="*/ 633413 h 5230936"/>
                  <a:gd name="connsiteX63" fmla="*/ 5404722 w 8840866"/>
                  <a:gd name="connsiteY63" fmla="*/ 646112 h 5230936"/>
                  <a:gd name="connsiteX64" fmla="*/ 5264229 w 8840866"/>
                  <a:gd name="connsiteY64" fmla="*/ 708025 h 5230936"/>
                  <a:gd name="connsiteX65" fmla="*/ 5091189 w 8840866"/>
                  <a:gd name="connsiteY65" fmla="*/ 754063 h 5230936"/>
                  <a:gd name="connsiteX66" fmla="*/ 4929264 w 8840866"/>
                  <a:gd name="connsiteY66" fmla="*/ 807244 h 5230936"/>
                  <a:gd name="connsiteX67" fmla="*/ 4802266 w 8840866"/>
                  <a:gd name="connsiteY67" fmla="*/ 810418 h 5230936"/>
                  <a:gd name="connsiteX68" fmla="*/ 4703046 w 8840866"/>
                  <a:gd name="connsiteY68" fmla="*/ 792163 h 5230936"/>
                  <a:gd name="connsiteX69" fmla="*/ 4635579 w 8840866"/>
                  <a:gd name="connsiteY69" fmla="*/ 774700 h 5230936"/>
                  <a:gd name="connsiteX70" fmla="*/ 4447460 w 8840866"/>
                  <a:gd name="connsiteY70" fmla="*/ 769937 h 5230936"/>
                  <a:gd name="connsiteX71" fmla="*/ 4298232 w 8840866"/>
                  <a:gd name="connsiteY71" fmla="*/ 750094 h 5230936"/>
                  <a:gd name="connsiteX72" fmla="*/ 4145039 w 8840866"/>
                  <a:gd name="connsiteY72" fmla="*/ 703263 h 5230936"/>
                  <a:gd name="connsiteX73" fmla="*/ 3986289 w 8840866"/>
                  <a:gd name="connsiteY73" fmla="*/ 709613 h 5230936"/>
                  <a:gd name="connsiteX74" fmla="*/ 3656089 w 8840866"/>
                  <a:gd name="connsiteY74" fmla="*/ 746919 h 5230936"/>
                  <a:gd name="connsiteX75" fmla="*/ 3529089 w 8840866"/>
                  <a:gd name="connsiteY75" fmla="*/ 735013 h 5230936"/>
                  <a:gd name="connsiteX76" fmla="*/ 3478291 w 8840866"/>
                  <a:gd name="connsiteY76" fmla="*/ 724693 h 5230936"/>
                  <a:gd name="connsiteX77" fmla="*/ 3492577 w 8840866"/>
                  <a:gd name="connsiteY77" fmla="*/ 833438 h 5230936"/>
                  <a:gd name="connsiteX78" fmla="*/ 3392564 w 8840866"/>
                  <a:gd name="connsiteY78" fmla="*/ 828675 h 5230936"/>
                  <a:gd name="connsiteX79" fmla="*/ 3229051 w 8840866"/>
                  <a:gd name="connsiteY79" fmla="*/ 860425 h 5230936"/>
                  <a:gd name="connsiteX80" fmla="*/ 3027439 w 8840866"/>
                  <a:gd name="connsiteY80" fmla="*/ 809625 h 5230936"/>
                  <a:gd name="connsiteX81" fmla="*/ 2990134 w 8840866"/>
                  <a:gd name="connsiteY81" fmla="*/ 767555 h 5230936"/>
                  <a:gd name="connsiteX82" fmla="*/ 2951238 w 8840866"/>
                  <a:gd name="connsiteY82" fmla="*/ 668338 h 5230936"/>
                  <a:gd name="connsiteX83" fmla="*/ 2850433 w 8840866"/>
                  <a:gd name="connsiteY83" fmla="*/ 555627 h 5230936"/>
                  <a:gd name="connsiteX84" fmla="*/ 2778201 w 8840866"/>
                  <a:gd name="connsiteY84" fmla="*/ 477838 h 5230936"/>
                  <a:gd name="connsiteX85" fmla="*/ 2671839 w 8840866"/>
                  <a:gd name="connsiteY85" fmla="*/ 349251 h 5230936"/>
                  <a:gd name="connsiteX86" fmla="*/ 2435301 w 8840866"/>
                  <a:gd name="connsiteY86" fmla="*/ 231775 h 5230936"/>
                  <a:gd name="connsiteX87" fmla="*/ 2311475 w 8840866"/>
                  <a:gd name="connsiteY87" fmla="*/ 85726 h 5230936"/>
                  <a:gd name="connsiteX88" fmla="*/ 2135264 w 8840866"/>
                  <a:gd name="connsiteY88" fmla="*/ 0 h 5230936"/>
                  <a:gd name="connsiteX89" fmla="*/ 2013027 w 8840866"/>
                  <a:gd name="connsiteY89" fmla="*/ 90488 h 5230936"/>
                  <a:gd name="connsiteX0" fmla="*/ 2013027 w 8840866"/>
                  <a:gd name="connsiteY0" fmla="*/ 90488 h 5230936"/>
                  <a:gd name="connsiteX1" fmla="*/ 1780460 w 8840866"/>
                  <a:gd name="connsiteY1" fmla="*/ 107950 h 5230936"/>
                  <a:gd name="connsiteX2" fmla="*/ 1392314 w 8840866"/>
                  <a:gd name="connsiteY2" fmla="*/ 222250 h 5230936"/>
                  <a:gd name="connsiteX3" fmla="*/ 904951 w 8840866"/>
                  <a:gd name="connsiteY3" fmla="*/ 400050 h 5230936"/>
                  <a:gd name="connsiteX4" fmla="*/ 777952 w 8840866"/>
                  <a:gd name="connsiteY4" fmla="*/ 442913 h 5230936"/>
                  <a:gd name="connsiteX5" fmla="*/ 692227 w 8840866"/>
                  <a:gd name="connsiteY5" fmla="*/ 468313 h 5230936"/>
                  <a:gd name="connsiteX6" fmla="*/ 582688 w 8840866"/>
                  <a:gd name="connsiteY6" fmla="*/ 520700 h 5230936"/>
                  <a:gd name="connsiteX7" fmla="*/ 493789 w 8840866"/>
                  <a:gd name="connsiteY7" fmla="*/ 544513 h 5230936"/>
                  <a:gd name="connsiteX8" fmla="*/ 296939 w 8840866"/>
                  <a:gd name="connsiteY8" fmla="*/ 679451 h 5230936"/>
                  <a:gd name="connsiteX9" fmla="*/ 163591 w 8840866"/>
                  <a:gd name="connsiteY9" fmla="*/ 779463 h 5230936"/>
                  <a:gd name="connsiteX10" fmla="*/ 73101 w 8840866"/>
                  <a:gd name="connsiteY10" fmla="*/ 895351 h 5230936"/>
                  <a:gd name="connsiteX11" fmla="*/ 1666 w 8840866"/>
                  <a:gd name="connsiteY11" fmla="*/ 984250 h 5230936"/>
                  <a:gd name="connsiteX12" fmla="*/ 133358 w 8840866"/>
                  <a:gd name="connsiteY12" fmla="*/ 1374270 h 5230936"/>
                  <a:gd name="connsiteX13" fmla="*/ 255664 w 8840866"/>
                  <a:gd name="connsiteY13" fmla="*/ 1439863 h 5230936"/>
                  <a:gd name="connsiteX14" fmla="*/ 492201 w 8840866"/>
                  <a:gd name="connsiteY14" fmla="*/ 1606550 h 5230936"/>
                  <a:gd name="connsiteX15" fmla="*/ 652539 w 8840866"/>
                  <a:gd name="connsiteY15" fmla="*/ 1814513 h 5230936"/>
                  <a:gd name="connsiteX16" fmla="*/ 825577 w 8840866"/>
                  <a:gd name="connsiteY16" fmla="*/ 1900238 h 5230936"/>
                  <a:gd name="connsiteX17" fmla="*/ 971627 w 8840866"/>
                  <a:gd name="connsiteY17" fmla="*/ 1973263 h 5230936"/>
                  <a:gd name="connsiteX18" fmla="*/ 1124026 w 8840866"/>
                  <a:gd name="connsiteY18" fmla="*/ 2047875 h 5230936"/>
                  <a:gd name="connsiteX19" fmla="*/ 1306589 w 8840866"/>
                  <a:gd name="connsiteY19" fmla="*/ 2201863 h 5230936"/>
                  <a:gd name="connsiteX20" fmla="*/ 1371676 w 8840866"/>
                  <a:gd name="connsiteY20" fmla="*/ 2338388 h 5230936"/>
                  <a:gd name="connsiteX21" fmla="*/ 1446289 w 8840866"/>
                  <a:gd name="connsiteY21" fmla="*/ 2452688 h 5230936"/>
                  <a:gd name="connsiteX22" fmla="*/ 1566939 w 8840866"/>
                  <a:gd name="connsiteY22" fmla="*/ 2794001 h 5230936"/>
                  <a:gd name="connsiteX23" fmla="*/ 1735214 w 8840866"/>
                  <a:gd name="connsiteY23" fmla="*/ 2998788 h 5230936"/>
                  <a:gd name="connsiteX24" fmla="*/ 2121203 w 8840866"/>
                  <a:gd name="connsiteY24" fmla="*/ 3406549 h 5230936"/>
                  <a:gd name="connsiteX25" fmla="*/ 2508100 w 8840866"/>
                  <a:gd name="connsiteY25" fmla="*/ 3589792 h 5230936"/>
                  <a:gd name="connsiteX26" fmla="*/ 2848732 w 8840866"/>
                  <a:gd name="connsiteY26" fmla="*/ 3822927 h 5230936"/>
                  <a:gd name="connsiteX27" fmla="*/ 3139925 w 8840866"/>
                  <a:gd name="connsiteY27" fmla="*/ 4109585 h 5230936"/>
                  <a:gd name="connsiteX28" fmla="*/ 3403905 w 8840866"/>
                  <a:gd name="connsiteY28" fmla="*/ 4369481 h 5230936"/>
                  <a:gd name="connsiteX29" fmla="*/ 3641123 w 8840866"/>
                  <a:gd name="connsiteY29" fmla="*/ 4573134 h 5230936"/>
                  <a:gd name="connsiteX30" fmla="*/ 3729116 w 8840866"/>
                  <a:gd name="connsiteY30" fmla="*/ 5227183 h 5230936"/>
                  <a:gd name="connsiteX31" fmla="*/ 6707266 w 8840866"/>
                  <a:gd name="connsiteY31" fmla="*/ 4627563 h 5230936"/>
                  <a:gd name="connsiteX32" fmla="*/ 7669291 w 8840866"/>
                  <a:gd name="connsiteY32" fmla="*/ 4160837 h 5230936"/>
                  <a:gd name="connsiteX33" fmla="*/ 8840866 w 8840866"/>
                  <a:gd name="connsiteY33" fmla="*/ 3455987 h 5230936"/>
                  <a:gd name="connsiteX34" fmla="*/ 8621791 w 8840866"/>
                  <a:gd name="connsiteY34" fmla="*/ 3255962 h 5230936"/>
                  <a:gd name="connsiteX35" fmla="*/ 8326516 w 8840866"/>
                  <a:gd name="connsiteY35" fmla="*/ 3160712 h 5230936"/>
                  <a:gd name="connsiteX36" fmla="*/ 8002666 w 8840866"/>
                  <a:gd name="connsiteY36" fmla="*/ 2941637 h 5230936"/>
                  <a:gd name="connsiteX37" fmla="*/ 7764541 w 8840866"/>
                  <a:gd name="connsiteY37" fmla="*/ 2827337 h 5230936"/>
                  <a:gd name="connsiteX38" fmla="*/ 7431166 w 8840866"/>
                  <a:gd name="connsiteY38" fmla="*/ 2655887 h 5230936"/>
                  <a:gd name="connsiteX39" fmla="*/ 7173991 w 8840866"/>
                  <a:gd name="connsiteY39" fmla="*/ 2522537 h 5230936"/>
                  <a:gd name="connsiteX40" fmla="*/ 7002541 w 8840866"/>
                  <a:gd name="connsiteY40" fmla="*/ 2474912 h 5230936"/>
                  <a:gd name="connsiteX41" fmla="*/ 6954916 w 8840866"/>
                  <a:gd name="connsiteY41" fmla="*/ 2370137 h 5230936"/>
                  <a:gd name="connsiteX42" fmla="*/ 6812039 w 8840866"/>
                  <a:gd name="connsiteY42" fmla="*/ 2220913 h 5230936"/>
                  <a:gd name="connsiteX43" fmla="*/ 6748539 w 8840866"/>
                  <a:gd name="connsiteY43" fmla="*/ 2081213 h 5230936"/>
                  <a:gd name="connsiteX44" fmla="*/ 6729489 w 8840866"/>
                  <a:gd name="connsiteY44" fmla="*/ 1998663 h 5230936"/>
                  <a:gd name="connsiteX45" fmla="*/ 6646939 w 8840866"/>
                  <a:gd name="connsiteY45" fmla="*/ 1916113 h 5230936"/>
                  <a:gd name="connsiteX46" fmla="*/ 6589789 w 8840866"/>
                  <a:gd name="connsiteY46" fmla="*/ 1820863 h 5230936"/>
                  <a:gd name="connsiteX47" fmla="*/ 6589789 w 8840866"/>
                  <a:gd name="connsiteY47" fmla="*/ 1782763 h 5230936"/>
                  <a:gd name="connsiteX48" fmla="*/ 6659639 w 8840866"/>
                  <a:gd name="connsiteY48" fmla="*/ 1738313 h 5230936"/>
                  <a:gd name="connsiteX49" fmla="*/ 6723139 w 8840866"/>
                  <a:gd name="connsiteY49" fmla="*/ 1693863 h 5230936"/>
                  <a:gd name="connsiteX50" fmla="*/ 6723139 w 8840866"/>
                  <a:gd name="connsiteY50" fmla="*/ 1643063 h 5230936"/>
                  <a:gd name="connsiteX51" fmla="*/ 6513589 w 8840866"/>
                  <a:gd name="connsiteY51" fmla="*/ 1541463 h 5230936"/>
                  <a:gd name="connsiteX52" fmla="*/ 6405639 w 8840866"/>
                  <a:gd name="connsiteY52" fmla="*/ 1458913 h 5230936"/>
                  <a:gd name="connsiteX53" fmla="*/ 6291339 w 8840866"/>
                  <a:gd name="connsiteY53" fmla="*/ 1401763 h 5230936"/>
                  <a:gd name="connsiteX54" fmla="*/ 6265939 w 8840866"/>
                  <a:gd name="connsiteY54" fmla="*/ 1350963 h 5230936"/>
                  <a:gd name="connsiteX55" fmla="*/ 6145289 w 8840866"/>
                  <a:gd name="connsiteY55" fmla="*/ 1268413 h 5230936"/>
                  <a:gd name="connsiteX56" fmla="*/ 5980189 w 8840866"/>
                  <a:gd name="connsiteY56" fmla="*/ 1185863 h 5230936"/>
                  <a:gd name="connsiteX57" fmla="*/ 5846839 w 8840866"/>
                  <a:gd name="connsiteY57" fmla="*/ 1084263 h 5230936"/>
                  <a:gd name="connsiteX58" fmla="*/ 5637289 w 8840866"/>
                  <a:gd name="connsiteY58" fmla="*/ 1020763 h 5230936"/>
                  <a:gd name="connsiteX59" fmla="*/ 5580139 w 8840866"/>
                  <a:gd name="connsiteY59" fmla="*/ 919163 h 5230936"/>
                  <a:gd name="connsiteX60" fmla="*/ 5516639 w 8840866"/>
                  <a:gd name="connsiteY60" fmla="*/ 798513 h 5230936"/>
                  <a:gd name="connsiteX61" fmla="*/ 5522989 w 8840866"/>
                  <a:gd name="connsiteY61" fmla="*/ 696913 h 5230936"/>
                  <a:gd name="connsiteX62" fmla="*/ 5491239 w 8840866"/>
                  <a:gd name="connsiteY62" fmla="*/ 633413 h 5230936"/>
                  <a:gd name="connsiteX63" fmla="*/ 5404722 w 8840866"/>
                  <a:gd name="connsiteY63" fmla="*/ 646112 h 5230936"/>
                  <a:gd name="connsiteX64" fmla="*/ 5264229 w 8840866"/>
                  <a:gd name="connsiteY64" fmla="*/ 708025 h 5230936"/>
                  <a:gd name="connsiteX65" fmla="*/ 5091189 w 8840866"/>
                  <a:gd name="connsiteY65" fmla="*/ 754063 h 5230936"/>
                  <a:gd name="connsiteX66" fmla="*/ 4929264 w 8840866"/>
                  <a:gd name="connsiteY66" fmla="*/ 807244 h 5230936"/>
                  <a:gd name="connsiteX67" fmla="*/ 4802266 w 8840866"/>
                  <a:gd name="connsiteY67" fmla="*/ 810418 h 5230936"/>
                  <a:gd name="connsiteX68" fmla="*/ 4703046 w 8840866"/>
                  <a:gd name="connsiteY68" fmla="*/ 792163 h 5230936"/>
                  <a:gd name="connsiteX69" fmla="*/ 4635579 w 8840866"/>
                  <a:gd name="connsiteY69" fmla="*/ 774700 h 5230936"/>
                  <a:gd name="connsiteX70" fmla="*/ 4447460 w 8840866"/>
                  <a:gd name="connsiteY70" fmla="*/ 769937 h 5230936"/>
                  <a:gd name="connsiteX71" fmla="*/ 4298232 w 8840866"/>
                  <a:gd name="connsiteY71" fmla="*/ 750094 h 5230936"/>
                  <a:gd name="connsiteX72" fmla="*/ 4145039 w 8840866"/>
                  <a:gd name="connsiteY72" fmla="*/ 703263 h 5230936"/>
                  <a:gd name="connsiteX73" fmla="*/ 3986289 w 8840866"/>
                  <a:gd name="connsiteY73" fmla="*/ 709613 h 5230936"/>
                  <a:gd name="connsiteX74" fmla="*/ 3656089 w 8840866"/>
                  <a:gd name="connsiteY74" fmla="*/ 746919 h 5230936"/>
                  <a:gd name="connsiteX75" fmla="*/ 3478291 w 8840866"/>
                  <a:gd name="connsiteY75" fmla="*/ 724693 h 5230936"/>
                  <a:gd name="connsiteX76" fmla="*/ 3492577 w 8840866"/>
                  <a:gd name="connsiteY76" fmla="*/ 833438 h 5230936"/>
                  <a:gd name="connsiteX77" fmla="*/ 3392564 w 8840866"/>
                  <a:gd name="connsiteY77" fmla="*/ 828675 h 5230936"/>
                  <a:gd name="connsiteX78" fmla="*/ 3229051 w 8840866"/>
                  <a:gd name="connsiteY78" fmla="*/ 860425 h 5230936"/>
                  <a:gd name="connsiteX79" fmla="*/ 3027439 w 8840866"/>
                  <a:gd name="connsiteY79" fmla="*/ 809625 h 5230936"/>
                  <a:gd name="connsiteX80" fmla="*/ 2990134 w 8840866"/>
                  <a:gd name="connsiteY80" fmla="*/ 767555 h 5230936"/>
                  <a:gd name="connsiteX81" fmla="*/ 2951238 w 8840866"/>
                  <a:gd name="connsiteY81" fmla="*/ 668338 h 5230936"/>
                  <a:gd name="connsiteX82" fmla="*/ 2850433 w 8840866"/>
                  <a:gd name="connsiteY82" fmla="*/ 555627 h 5230936"/>
                  <a:gd name="connsiteX83" fmla="*/ 2778201 w 8840866"/>
                  <a:gd name="connsiteY83" fmla="*/ 477838 h 5230936"/>
                  <a:gd name="connsiteX84" fmla="*/ 2671839 w 8840866"/>
                  <a:gd name="connsiteY84" fmla="*/ 349251 h 5230936"/>
                  <a:gd name="connsiteX85" fmla="*/ 2435301 w 8840866"/>
                  <a:gd name="connsiteY85" fmla="*/ 231775 h 5230936"/>
                  <a:gd name="connsiteX86" fmla="*/ 2311475 w 8840866"/>
                  <a:gd name="connsiteY86" fmla="*/ 85726 h 5230936"/>
                  <a:gd name="connsiteX87" fmla="*/ 2135264 w 8840866"/>
                  <a:gd name="connsiteY87" fmla="*/ 0 h 5230936"/>
                  <a:gd name="connsiteX88" fmla="*/ 2013027 w 8840866"/>
                  <a:gd name="connsiteY88" fmla="*/ 90488 h 5230936"/>
                  <a:gd name="connsiteX0" fmla="*/ 2013027 w 8840866"/>
                  <a:gd name="connsiteY0" fmla="*/ 90488 h 5230936"/>
                  <a:gd name="connsiteX1" fmla="*/ 1780460 w 8840866"/>
                  <a:gd name="connsiteY1" fmla="*/ 107950 h 5230936"/>
                  <a:gd name="connsiteX2" fmla="*/ 1392314 w 8840866"/>
                  <a:gd name="connsiteY2" fmla="*/ 222250 h 5230936"/>
                  <a:gd name="connsiteX3" fmla="*/ 904951 w 8840866"/>
                  <a:gd name="connsiteY3" fmla="*/ 400050 h 5230936"/>
                  <a:gd name="connsiteX4" fmla="*/ 777952 w 8840866"/>
                  <a:gd name="connsiteY4" fmla="*/ 442913 h 5230936"/>
                  <a:gd name="connsiteX5" fmla="*/ 692227 w 8840866"/>
                  <a:gd name="connsiteY5" fmla="*/ 468313 h 5230936"/>
                  <a:gd name="connsiteX6" fmla="*/ 582688 w 8840866"/>
                  <a:gd name="connsiteY6" fmla="*/ 520700 h 5230936"/>
                  <a:gd name="connsiteX7" fmla="*/ 493789 w 8840866"/>
                  <a:gd name="connsiteY7" fmla="*/ 544513 h 5230936"/>
                  <a:gd name="connsiteX8" fmla="*/ 296939 w 8840866"/>
                  <a:gd name="connsiteY8" fmla="*/ 679451 h 5230936"/>
                  <a:gd name="connsiteX9" fmla="*/ 163591 w 8840866"/>
                  <a:gd name="connsiteY9" fmla="*/ 779463 h 5230936"/>
                  <a:gd name="connsiteX10" fmla="*/ 73101 w 8840866"/>
                  <a:gd name="connsiteY10" fmla="*/ 895351 h 5230936"/>
                  <a:gd name="connsiteX11" fmla="*/ 1666 w 8840866"/>
                  <a:gd name="connsiteY11" fmla="*/ 984250 h 5230936"/>
                  <a:gd name="connsiteX12" fmla="*/ 133358 w 8840866"/>
                  <a:gd name="connsiteY12" fmla="*/ 1374270 h 5230936"/>
                  <a:gd name="connsiteX13" fmla="*/ 255664 w 8840866"/>
                  <a:gd name="connsiteY13" fmla="*/ 1439863 h 5230936"/>
                  <a:gd name="connsiteX14" fmla="*/ 492201 w 8840866"/>
                  <a:gd name="connsiteY14" fmla="*/ 1606550 h 5230936"/>
                  <a:gd name="connsiteX15" fmla="*/ 652539 w 8840866"/>
                  <a:gd name="connsiteY15" fmla="*/ 1814513 h 5230936"/>
                  <a:gd name="connsiteX16" fmla="*/ 825577 w 8840866"/>
                  <a:gd name="connsiteY16" fmla="*/ 1900238 h 5230936"/>
                  <a:gd name="connsiteX17" fmla="*/ 971627 w 8840866"/>
                  <a:gd name="connsiteY17" fmla="*/ 1973263 h 5230936"/>
                  <a:gd name="connsiteX18" fmla="*/ 1124026 w 8840866"/>
                  <a:gd name="connsiteY18" fmla="*/ 2047875 h 5230936"/>
                  <a:gd name="connsiteX19" fmla="*/ 1306589 w 8840866"/>
                  <a:gd name="connsiteY19" fmla="*/ 2201863 h 5230936"/>
                  <a:gd name="connsiteX20" fmla="*/ 1371676 w 8840866"/>
                  <a:gd name="connsiteY20" fmla="*/ 2338388 h 5230936"/>
                  <a:gd name="connsiteX21" fmla="*/ 1446289 w 8840866"/>
                  <a:gd name="connsiteY21" fmla="*/ 2452688 h 5230936"/>
                  <a:gd name="connsiteX22" fmla="*/ 1566939 w 8840866"/>
                  <a:gd name="connsiteY22" fmla="*/ 2794001 h 5230936"/>
                  <a:gd name="connsiteX23" fmla="*/ 1735214 w 8840866"/>
                  <a:gd name="connsiteY23" fmla="*/ 2998788 h 5230936"/>
                  <a:gd name="connsiteX24" fmla="*/ 2121203 w 8840866"/>
                  <a:gd name="connsiteY24" fmla="*/ 3406549 h 5230936"/>
                  <a:gd name="connsiteX25" fmla="*/ 2508100 w 8840866"/>
                  <a:gd name="connsiteY25" fmla="*/ 3589792 h 5230936"/>
                  <a:gd name="connsiteX26" fmla="*/ 2848732 w 8840866"/>
                  <a:gd name="connsiteY26" fmla="*/ 3822927 h 5230936"/>
                  <a:gd name="connsiteX27" fmla="*/ 3139925 w 8840866"/>
                  <a:gd name="connsiteY27" fmla="*/ 4109585 h 5230936"/>
                  <a:gd name="connsiteX28" fmla="*/ 3403905 w 8840866"/>
                  <a:gd name="connsiteY28" fmla="*/ 4369481 h 5230936"/>
                  <a:gd name="connsiteX29" fmla="*/ 3641123 w 8840866"/>
                  <a:gd name="connsiteY29" fmla="*/ 4573134 h 5230936"/>
                  <a:gd name="connsiteX30" fmla="*/ 3729116 w 8840866"/>
                  <a:gd name="connsiteY30" fmla="*/ 5227183 h 5230936"/>
                  <a:gd name="connsiteX31" fmla="*/ 6707266 w 8840866"/>
                  <a:gd name="connsiteY31" fmla="*/ 4627563 h 5230936"/>
                  <a:gd name="connsiteX32" fmla="*/ 7669291 w 8840866"/>
                  <a:gd name="connsiteY32" fmla="*/ 4160837 h 5230936"/>
                  <a:gd name="connsiteX33" fmla="*/ 8840866 w 8840866"/>
                  <a:gd name="connsiteY33" fmla="*/ 3455987 h 5230936"/>
                  <a:gd name="connsiteX34" fmla="*/ 8621791 w 8840866"/>
                  <a:gd name="connsiteY34" fmla="*/ 3255962 h 5230936"/>
                  <a:gd name="connsiteX35" fmla="*/ 8326516 w 8840866"/>
                  <a:gd name="connsiteY35" fmla="*/ 3160712 h 5230936"/>
                  <a:gd name="connsiteX36" fmla="*/ 8002666 w 8840866"/>
                  <a:gd name="connsiteY36" fmla="*/ 2941637 h 5230936"/>
                  <a:gd name="connsiteX37" fmla="*/ 7764541 w 8840866"/>
                  <a:gd name="connsiteY37" fmla="*/ 2827337 h 5230936"/>
                  <a:gd name="connsiteX38" fmla="*/ 7431166 w 8840866"/>
                  <a:gd name="connsiteY38" fmla="*/ 2655887 h 5230936"/>
                  <a:gd name="connsiteX39" fmla="*/ 7173991 w 8840866"/>
                  <a:gd name="connsiteY39" fmla="*/ 2522537 h 5230936"/>
                  <a:gd name="connsiteX40" fmla="*/ 7002541 w 8840866"/>
                  <a:gd name="connsiteY40" fmla="*/ 2474912 h 5230936"/>
                  <a:gd name="connsiteX41" fmla="*/ 6954916 w 8840866"/>
                  <a:gd name="connsiteY41" fmla="*/ 2370137 h 5230936"/>
                  <a:gd name="connsiteX42" fmla="*/ 6812039 w 8840866"/>
                  <a:gd name="connsiteY42" fmla="*/ 2220913 h 5230936"/>
                  <a:gd name="connsiteX43" fmla="*/ 6748539 w 8840866"/>
                  <a:gd name="connsiteY43" fmla="*/ 2081213 h 5230936"/>
                  <a:gd name="connsiteX44" fmla="*/ 6729489 w 8840866"/>
                  <a:gd name="connsiteY44" fmla="*/ 1998663 h 5230936"/>
                  <a:gd name="connsiteX45" fmla="*/ 6646939 w 8840866"/>
                  <a:gd name="connsiteY45" fmla="*/ 1916113 h 5230936"/>
                  <a:gd name="connsiteX46" fmla="*/ 6589789 w 8840866"/>
                  <a:gd name="connsiteY46" fmla="*/ 1820863 h 5230936"/>
                  <a:gd name="connsiteX47" fmla="*/ 6589789 w 8840866"/>
                  <a:gd name="connsiteY47" fmla="*/ 1782763 h 5230936"/>
                  <a:gd name="connsiteX48" fmla="*/ 6659639 w 8840866"/>
                  <a:gd name="connsiteY48" fmla="*/ 1738313 h 5230936"/>
                  <a:gd name="connsiteX49" fmla="*/ 6723139 w 8840866"/>
                  <a:gd name="connsiteY49" fmla="*/ 1693863 h 5230936"/>
                  <a:gd name="connsiteX50" fmla="*/ 6723139 w 8840866"/>
                  <a:gd name="connsiteY50" fmla="*/ 1643063 h 5230936"/>
                  <a:gd name="connsiteX51" fmla="*/ 6513589 w 8840866"/>
                  <a:gd name="connsiteY51" fmla="*/ 1541463 h 5230936"/>
                  <a:gd name="connsiteX52" fmla="*/ 6405639 w 8840866"/>
                  <a:gd name="connsiteY52" fmla="*/ 1458913 h 5230936"/>
                  <a:gd name="connsiteX53" fmla="*/ 6291339 w 8840866"/>
                  <a:gd name="connsiteY53" fmla="*/ 1401763 h 5230936"/>
                  <a:gd name="connsiteX54" fmla="*/ 6265939 w 8840866"/>
                  <a:gd name="connsiteY54" fmla="*/ 1350963 h 5230936"/>
                  <a:gd name="connsiteX55" fmla="*/ 6145289 w 8840866"/>
                  <a:gd name="connsiteY55" fmla="*/ 1268413 h 5230936"/>
                  <a:gd name="connsiteX56" fmla="*/ 5980189 w 8840866"/>
                  <a:gd name="connsiteY56" fmla="*/ 1185863 h 5230936"/>
                  <a:gd name="connsiteX57" fmla="*/ 5846839 w 8840866"/>
                  <a:gd name="connsiteY57" fmla="*/ 1084263 h 5230936"/>
                  <a:gd name="connsiteX58" fmla="*/ 5637289 w 8840866"/>
                  <a:gd name="connsiteY58" fmla="*/ 1020763 h 5230936"/>
                  <a:gd name="connsiteX59" fmla="*/ 5580139 w 8840866"/>
                  <a:gd name="connsiteY59" fmla="*/ 919163 h 5230936"/>
                  <a:gd name="connsiteX60" fmla="*/ 5516639 w 8840866"/>
                  <a:gd name="connsiteY60" fmla="*/ 798513 h 5230936"/>
                  <a:gd name="connsiteX61" fmla="*/ 5522989 w 8840866"/>
                  <a:gd name="connsiteY61" fmla="*/ 696913 h 5230936"/>
                  <a:gd name="connsiteX62" fmla="*/ 5491239 w 8840866"/>
                  <a:gd name="connsiteY62" fmla="*/ 633413 h 5230936"/>
                  <a:gd name="connsiteX63" fmla="*/ 5404722 w 8840866"/>
                  <a:gd name="connsiteY63" fmla="*/ 646112 h 5230936"/>
                  <a:gd name="connsiteX64" fmla="*/ 5264229 w 8840866"/>
                  <a:gd name="connsiteY64" fmla="*/ 708025 h 5230936"/>
                  <a:gd name="connsiteX65" fmla="*/ 5091189 w 8840866"/>
                  <a:gd name="connsiteY65" fmla="*/ 754063 h 5230936"/>
                  <a:gd name="connsiteX66" fmla="*/ 4929264 w 8840866"/>
                  <a:gd name="connsiteY66" fmla="*/ 807244 h 5230936"/>
                  <a:gd name="connsiteX67" fmla="*/ 4802266 w 8840866"/>
                  <a:gd name="connsiteY67" fmla="*/ 810418 h 5230936"/>
                  <a:gd name="connsiteX68" fmla="*/ 4703046 w 8840866"/>
                  <a:gd name="connsiteY68" fmla="*/ 792163 h 5230936"/>
                  <a:gd name="connsiteX69" fmla="*/ 4635579 w 8840866"/>
                  <a:gd name="connsiteY69" fmla="*/ 774700 h 5230936"/>
                  <a:gd name="connsiteX70" fmla="*/ 4447460 w 8840866"/>
                  <a:gd name="connsiteY70" fmla="*/ 769937 h 5230936"/>
                  <a:gd name="connsiteX71" fmla="*/ 4298232 w 8840866"/>
                  <a:gd name="connsiteY71" fmla="*/ 750094 h 5230936"/>
                  <a:gd name="connsiteX72" fmla="*/ 4145039 w 8840866"/>
                  <a:gd name="connsiteY72" fmla="*/ 703263 h 5230936"/>
                  <a:gd name="connsiteX73" fmla="*/ 3986289 w 8840866"/>
                  <a:gd name="connsiteY73" fmla="*/ 709613 h 5230936"/>
                  <a:gd name="connsiteX74" fmla="*/ 3832302 w 8840866"/>
                  <a:gd name="connsiteY74" fmla="*/ 789782 h 5230936"/>
                  <a:gd name="connsiteX75" fmla="*/ 3478291 w 8840866"/>
                  <a:gd name="connsiteY75" fmla="*/ 724693 h 5230936"/>
                  <a:gd name="connsiteX76" fmla="*/ 3492577 w 8840866"/>
                  <a:gd name="connsiteY76" fmla="*/ 833438 h 5230936"/>
                  <a:gd name="connsiteX77" fmla="*/ 3392564 w 8840866"/>
                  <a:gd name="connsiteY77" fmla="*/ 828675 h 5230936"/>
                  <a:gd name="connsiteX78" fmla="*/ 3229051 w 8840866"/>
                  <a:gd name="connsiteY78" fmla="*/ 860425 h 5230936"/>
                  <a:gd name="connsiteX79" fmla="*/ 3027439 w 8840866"/>
                  <a:gd name="connsiteY79" fmla="*/ 809625 h 5230936"/>
                  <a:gd name="connsiteX80" fmla="*/ 2990134 w 8840866"/>
                  <a:gd name="connsiteY80" fmla="*/ 767555 h 5230936"/>
                  <a:gd name="connsiteX81" fmla="*/ 2951238 w 8840866"/>
                  <a:gd name="connsiteY81" fmla="*/ 668338 h 5230936"/>
                  <a:gd name="connsiteX82" fmla="*/ 2850433 w 8840866"/>
                  <a:gd name="connsiteY82" fmla="*/ 555627 h 5230936"/>
                  <a:gd name="connsiteX83" fmla="*/ 2778201 w 8840866"/>
                  <a:gd name="connsiteY83" fmla="*/ 477838 h 5230936"/>
                  <a:gd name="connsiteX84" fmla="*/ 2671839 w 8840866"/>
                  <a:gd name="connsiteY84" fmla="*/ 349251 h 5230936"/>
                  <a:gd name="connsiteX85" fmla="*/ 2435301 w 8840866"/>
                  <a:gd name="connsiteY85" fmla="*/ 231775 h 5230936"/>
                  <a:gd name="connsiteX86" fmla="*/ 2311475 w 8840866"/>
                  <a:gd name="connsiteY86" fmla="*/ 85726 h 5230936"/>
                  <a:gd name="connsiteX87" fmla="*/ 2135264 w 8840866"/>
                  <a:gd name="connsiteY87" fmla="*/ 0 h 5230936"/>
                  <a:gd name="connsiteX88" fmla="*/ 2013027 w 8840866"/>
                  <a:gd name="connsiteY88" fmla="*/ 90488 h 5230936"/>
                  <a:gd name="connsiteX0" fmla="*/ 2013027 w 8840866"/>
                  <a:gd name="connsiteY0" fmla="*/ 90488 h 5230936"/>
                  <a:gd name="connsiteX1" fmla="*/ 1780460 w 8840866"/>
                  <a:gd name="connsiteY1" fmla="*/ 107950 h 5230936"/>
                  <a:gd name="connsiteX2" fmla="*/ 1392314 w 8840866"/>
                  <a:gd name="connsiteY2" fmla="*/ 222250 h 5230936"/>
                  <a:gd name="connsiteX3" fmla="*/ 904951 w 8840866"/>
                  <a:gd name="connsiteY3" fmla="*/ 400050 h 5230936"/>
                  <a:gd name="connsiteX4" fmla="*/ 777952 w 8840866"/>
                  <a:gd name="connsiteY4" fmla="*/ 442913 h 5230936"/>
                  <a:gd name="connsiteX5" fmla="*/ 692227 w 8840866"/>
                  <a:gd name="connsiteY5" fmla="*/ 468313 h 5230936"/>
                  <a:gd name="connsiteX6" fmla="*/ 582688 w 8840866"/>
                  <a:gd name="connsiteY6" fmla="*/ 520700 h 5230936"/>
                  <a:gd name="connsiteX7" fmla="*/ 493789 w 8840866"/>
                  <a:gd name="connsiteY7" fmla="*/ 544513 h 5230936"/>
                  <a:gd name="connsiteX8" fmla="*/ 296939 w 8840866"/>
                  <a:gd name="connsiteY8" fmla="*/ 679451 h 5230936"/>
                  <a:gd name="connsiteX9" fmla="*/ 163591 w 8840866"/>
                  <a:gd name="connsiteY9" fmla="*/ 779463 h 5230936"/>
                  <a:gd name="connsiteX10" fmla="*/ 73101 w 8840866"/>
                  <a:gd name="connsiteY10" fmla="*/ 895351 h 5230936"/>
                  <a:gd name="connsiteX11" fmla="*/ 1666 w 8840866"/>
                  <a:gd name="connsiteY11" fmla="*/ 984250 h 5230936"/>
                  <a:gd name="connsiteX12" fmla="*/ 133358 w 8840866"/>
                  <a:gd name="connsiteY12" fmla="*/ 1374270 h 5230936"/>
                  <a:gd name="connsiteX13" fmla="*/ 255664 w 8840866"/>
                  <a:gd name="connsiteY13" fmla="*/ 1439863 h 5230936"/>
                  <a:gd name="connsiteX14" fmla="*/ 492201 w 8840866"/>
                  <a:gd name="connsiteY14" fmla="*/ 1606550 h 5230936"/>
                  <a:gd name="connsiteX15" fmla="*/ 652539 w 8840866"/>
                  <a:gd name="connsiteY15" fmla="*/ 1814513 h 5230936"/>
                  <a:gd name="connsiteX16" fmla="*/ 825577 w 8840866"/>
                  <a:gd name="connsiteY16" fmla="*/ 1900238 h 5230936"/>
                  <a:gd name="connsiteX17" fmla="*/ 971627 w 8840866"/>
                  <a:gd name="connsiteY17" fmla="*/ 1973263 h 5230936"/>
                  <a:gd name="connsiteX18" fmla="*/ 1124026 w 8840866"/>
                  <a:gd name="connsiteY18" fmla="*/ 2047875 h 5230936"/>
                  <a:gd name="connsiteX19" fmla="*/ 1306589 w 8840866"/>
                  <a:gd name="connsiteY19" fmla="*/ 2201863 h 5230936"/>
                  <a:gd name="connsiteX20" fmla="*/ 1371676 w 8840866"/>
                  <a:gd name="connsiteY20" fmla="*/ 2338388 h 5230936"/>
                  <a:gd name="connsiteX21" fmla="*/ 1446289 w 8840866"/>
                  <a:gd name="connsiteY21" fmla="*/ 2452688 h 5230936"/>
                  <a:gd name="connsiteX22" fmla="*/ 1566939 w 8840866"/>
                  <a:gd name="connsiteY22" fmla="*/ 2794001 h 5230936"/>
                  <a:gd name="connsiteX23" fmla="*/ 1735214 w 8840866"/>
                  <a:gd name="connsiteY23" fmla="*/ 2998788 h 5230936"/>
                  <a:gd name="connsiteX24" fmla="*/ 2121203 w 8840866"/>
                  <a:gd name="connsiteY24" fmla="*/ 3406549 h 5230936"/>
                  <a:gd name="connsiteX25" fmla="*/ 2508100 w 8840866"/>
                  <a:gd name="connsiteY25" fmla="*/ 3589792 h 5230936"/>
                  <a:gd name="connsiteX26" fmla="*/ 2848732 w 8840866"/>
                  <a:gd name="connsiteY26" fmla="*/ 3822927 h 5230936"/>
                  <a:gd name="connsiteX27" fmla="*/ 3139925 w 8840866"/>
                  <a:gd name="connsiteY27" fmla="*/ 4109585 h 5230936"/>
                  <a:gd name="connsiteX28" fmla="*/ 3403905 w 8840866"/>
                  <a:gd name="connsiteY28" fmla="*/ 4369481 h 5230936"/>
                  <a:gd name="connsiteX29" fmla="*/ 3641123 w 8840866"/>
                  <a:gd name="connsiteY29" fmla="*/ 4573134 h 5230936"/>
                  <a:gd name="connsiteX30" fmla="*/ 3729116 w 8840866"/>
                  <a:gd name="connsiteY30" fmla="*/ 5227183 h 5230936"/>
                  <a:gd name="connsiteX31" fmla="*/ 6707266 w 8840866"/>
                  <a:gd name="connsiteY31" fmla="*/ 4627563 h 5230936"/>
                  <a:gd name="connsiteX32" fmla="*/ 7669291 w 8840866"/>
                  <a:gd name="connsiteY32" fmla="*/ 4160837 h 5230936"/>
                  <a:gd name="connsiteX33" fmla="*/ 8840866 w 8840866"/>
                  <a:gd name="connsiteY33" fmla="*/ 3455987 h 5230936"/>
                  <a:gd name="connsiteX34" fmla="*/ 8621791 w 8840866"/>
                  <a:gd name="connsiteY34" fmla="*/ 3255962 h 5230936"/>
                  <a:gd name="connsiteX35" fmla="*/ 8326516 w 8840866"/>
                  <a:gd name="connsiteY35" fmla="*/ 3160712 h 5230936"/>
                  <a:gd name="connsiteX36" fmla="*/ 8002666 w 8840866"/>
                  <a:gd name="connsiteY36" fmla="*/ 2941637 h 5230936"/>
                  <a:gd name="connsiteX37" fmla="*/ 7764541 w 8840866"/>
                  <a:gd name="connsiteY37" fmla="*/ 2827337 h 5230936"/>
                  <a:gd name="connsiteX38" fmla="*/ 7431166 w 8840866"/>
                  <a:gd name="connsiteY38" fmla="*/ 2655887 h 5230936"/>
                  <a:gd name="connsiteX39" fmla="*/ 7173991 w 8840866"/>
                  <a:gd name="connsiteY39" fmla="*/ 2522537 h 5230936"/>
                  <a:gd name="connsiteX40" fmla="*/ 7002541 w 8840866"/>
                  <a:gd name="connsiteY40" fmla="*/ 2474912 h 5230936"/>
                  <a:gd name="connsiteX41" fmla="*/ 6954916 w 8840866"/>
                  <a:gd name="connsiteY41" fmla="*/ 2370137 h 5230936"/>
                  <a:gd name="connsiteX42" fmla="*/ 6812039 w 8840866"/>
                  <a:gd name="connsiteY42" fmla="*/ 2220913 h 5230936"/>
                  <a:gd name="connsiteX43" fmla="*/ 6748539 w 8840866"/>
                  <a:gd name="connsiteY43" fmla="*/ 2081213 h 5230936"/>
                  <a:gd name="connsiteX44" fmla="*/ 6729489 w 8840866"/>
                  <a:gd name="connsiteY44" fmla="*/ 1998663 h 5230936"/>
                  <a:gd name="connsiteX45" fmla="*/ 6646939 w 8840866"/>
                  <a:gd name="connsiteY45" fmla="*/ 1916113 h 5230936"/>
                  <a:gd name="connsiteX46" fmla="*/ 6589789 w 8840866"/>
                  <a:gd name="connsiteY46" fmla="*/ 1820863 h 5230936"/>
                  <a:gd name="connsiteX47" fmla="*/ 6589789 w 8840866"/>
                  <a:gd name="connsiteY47" fmla="*/ 1782763 h 5230936"/>
                  <a:gd name="connsiteX48" fmla="*/ 6659639 w 8840866"/>
                  <a:gd name="connsiteY48" fmla="*/ 1738313 h 5230936"/>
                  <a:gd name="connsiteX49" fmla="*/ 6723139 w 8840866"/>
                  <a:gd name="connsiteY49" fmla="*/ 1693863 h 5230936"/>
                  <a:gd name="connsiteX50" fmla="*/ 6723139 w 8840866"/>
                  <a:gd name="connsiteY50" fmla="*/ 1643063 h 5230936"/>
                  <a:gd name="connsiteX51" fmla="*/ 6513589 w 8840866"/>
                  <a:gd name="connsiteY51" fmla="*/ 1541463 h 5230936"/>
                  <a:gd name="connsiteX52" fmla="*/ 6405639 w 8840866"/>
                  <a:gd name="connsiteY52" fmla="*/ 1458913 h 5230936"/>
                  <a:gd name="connsiteX53" fmla="*/ 6291339 w 8840866"/>
                  <a:gd name="connsiteY53" fmla="*/ 1401763 h 5230936"/>
                  <a:gd name="connsiteX54" fmla="*/ 6265939 w 8840866"/>
                  <a:gd name="connsiteY54" fmla="*/ 1350963 h 5230936"/>
                  <a:gd name="connsiteX55" fmla="*/ 6145289 w 8840866"/>
                  <a:gd name="connsiteY55" fmla="*/ 1268413 h 5230936"/>
                  <a:gd name="connsiteX56" fmla="*/ 5980189 w 8840866"/>
                  <a:gd name="connsiteY56" fmla="*/ 1185863 h 5230936"/>
                  <a:gd name="connsiteX57" fmla="*/ 5846839 w 8840866"/>
                  <a:gd name="connsiteY57" fmla="*/ 1084263 h 5230936"/>
                  <a:gd name="connsiteX58" fmla="*/ 5637289 w 8840866"/>
                  <a:gd name="connsiteY58" fmla="*/ 1020763 h 5230936"/>
                  <a:gd name="connsiteX59" fmla="*/ 5580139 w 8840866"/>
                  <a:gd name="connsiteY59" fmla="*/ 919163 h 5230936"/>
                  <a:gd name="connsiteX60" fmla="*/ 5516639 w 8840866"/>
                  <a:gd name="connsiteY60" fmla="*/ 798513 h 5230936"/>
                  <a:gd name="connsiteX61" fmla="*/ 5522989 w 8840866"/>
                  <a:gd name="connsiteY61" fmla="*/ 696913 h 5230936"/>
                  <a:gd name="connsiteX62" fmla="*/ 5491239 w 8840866"/>
                  <a:gd name="connsiteY62" fmla="*/ 633413 h 5230936"/>
                  <a:gd name="connsiteX63" fmla="*/ 5404722 w 8840866"/>
                  <a:gd name="connsiteY63" fmla="*/ 646112 h 5230936"/>
                  <a:gd name="connsiteX64" fmla="*/ 5264229 w 8840866"/>
                  <a:gd name="connsiteY64" fmla="*/ 708025 h 5230936"/>
                  <a:gd name="connsiteX65" fmla="*/ 5091189 w 8840866"/>
                  <a:gd name="connsiteY65" fmla="*/ 754063 h 5230936"/>
                  <a:gd name="connsiteX66" fmla="*/ 4929264 w 8840866"/>
                  <a:gd name="connsiteY66" fmla="*/ 807244 h 5230936"/>
                  <a:gd name="connsiteX67" fmla="*/ 4802266 w 8840866"/>
                  <a:gd name="connsiteY67" fmla="*/ 810418 h 5230936"/>
                  <a:gd name="connsiteX68" fmla="*/ 4703046 w 8840866"/>
                  <a:gd name="connsiteY68" fmla="*/ 792163 h 5230936"/>
                  <a:gd name="connsiteX69" fmla="*/ 4635579 w 8840866"/>
                  <a:gd name="connsiteY69" fmla="*/ 774700 h 5230936"/>
                  <a:gd name="connsiteX70" fmla="*/ 4447460 w 8840866"/>
                  <a:gd name="connsiteY70" fmla="*/ 769937 h 5230936"/>
                  <a:gd name="connsiteX71" fmla="*/ 4298232 w 8840866"/>
                  <a:gd name="connsiteY71" fmla="*/ 750094 h 5230936"/>
                  <a:gd name="connsiteX72" fmla="*/ 4145039 w 8840866"/>
                  <a:gd name="connsiteY72" fmla="*/ 703263 h 5230936"/>
                  <a:gd name="connsiteX73" fmla="*/ 3986289 w 8840866"/>
                  <a:gd name="connsiteY73" fmla="*/ 709613 h 5230936"/>
                  <a:gd name="connsiteX74" fmla="*/ 3832302 w 8840866"/>
                  <a:gd name="connsiteY74" fmla="*/ 789782 h 5230936"/>
                  <a:gd name="connsiteX75" fmla="*/ 3668791 w 8840866"/>
                  <a:gd name="connsiteY75" fmla="*/ 810418 h 5230936"/>
                  <a:gd name="connsiteX76" fmla="*/ 3492577 w 8840866"/>
                  <a:gd name="connsiteY76" fmla="*/ 833438 h 5230936"/>
                  <a:gd name="connsiteX77" fmla="*/ 3392564 w 8840866"/>
                  <a:gd name="connsiteY77" fmla="*/ 828675 h 5230936"/>
                  <a:gd name="connsiteX78" fmla="*/ 3229051 w 8840866"/>
                  <a:gd name="connsiteY78" fmla="*/ 860425 h 5230936"/>
                  <a:gd name="connsiteX79" fmla="*/ 3027439 w 8840866"/>
                  <a:gd name="connsiteY79" fmla="*/ 809625 h 5230936"/>
                  <a:gd name="connsiteX80" fmla="*/ 2990134 w 8840866"/>
                  <a:gd name="connsiteY80" fmla="*/ 767555 h 5230936"/>
                  <a:gd name="connsiteX81" fmla="*/ 2951238 w 8840866"/>
                  <a:gd name="connsiteY81" fmla="*/ 668338 h 5230936"/>
                  <a:gd name="connsiteX82" fmla="*/ 2850433 w 8840866"/>
                  <a:gd name="connsiteY82" fmla="*/ 555627 h 5230936"/>
                  <a:gd name="connsiteX83" fmla="*/ 2778201 w 8840866"/>
                  <a:gd name="connsiteY83" fmla="*/ 477838 h 5230936"/>
                  <a:gd name="connsiteX84" fmla="*/ 2671839 w 8840866"/>
                  <a:gd name="connsiteY84" fmla="*/ 349251 h 5230936"/>
                  <a:gd name="connsiteX85" fmla="*/ 2435301 w 8840866"/>
                  <a:gd name="connsiteY85" fmla="*/ 231775 h 5230936"/>
                  <a:gd name="connsiteX86" fmla="*/ 2311475 w 8840866"/>
                  <a:gd name="connsiteY86" fmla="*/ 85726 h 5230936"/>
                  <a:gd name="connsiteX87" fmla="*/ 2135264 w 8840866"/>
                  <a:gd name="connsiteY87" fmla="*/ 0 h 5230936"/>
                  <a:gd name="connsiteX88" fmla="*/ 2013027 w 8840866"/>
                  <a:gd name="connsiteY88" fmla="*/ 90488 h 5230936"/>
                  <a:gd name="connsiteX0" fmla="*/ 2013027 w 8840866"/>
                  <a:gd name="connsiteY0" fmla="*/ 90488 h 5230936"/>
                  <a:gd name="connsiteX1" fmla="*/ 1780460 w 8840866"/>
                  <a:gd name="connsiteY1" fmla="*/ 107950 h 5230936"/>
                  <a:gd name="connsiteX2" fmla="*/ 1392314 w 8840866"/>
                  <a:gd name="connsiteY2" fmla="*/ 222250 h 5230936"/>
                  <a:gd name="connsiteX3" fmla="*/ 904951 w 8840866"/>
                  <a:gd name="connsiteY3" fmla="*/ 400050 h 5230936"/>
                  <a:gd name="connsiteX4" fmla="*/ 777952 w 8840866"/>
                  <a:gd name="connsiteY4" fmla="*/ 442913 h 5230936"/>
                  <a:gd name="connsiteX5" fmla="*/ 692227 w 8840866"/>
                  <a:gd name="connsiteY5" fmla="*/ 468313 h 5230936"/>
                  <a:gd name="connsiteX6" fmla="*/ 582688 w 8840866"/>
                  <a:gd name="connsiteY6" fmla="*/ 520700 h 5230936"/>
                  <a:gd name="connsiteX7" fmla="*/ 493789 w 8840866"/>
                  <a:gd name="connsiteY7" fmla="*/ 544513 h 5230936"/>
                  <a:gd name="connsiteX8" fmla="*/ 296939 w 8840866"/>
                  <a:gd name="connsiteY8" fmla="*/ 679451 h 5230936"/>
                  <a:gd name="connsiteX9" fmla="*/ 163591 w 8840866"/>
                  <a:gd name="connsiteY9" fmla="*/ 779463 h 5230936"/>
                  <a:gd name="connsiteX10" fmla="*/ 73101 w 8840866"/>
                  <a:gd name="connsiteY10" fmla="*/ 895351 h 5230936"/>
                  <a:gd name="connsiteX11" fmla="*/ 1666 w 8840866"/>
                  <a:gd name="connsiteY11" fmla="*/ 984250 h 5230936"/>
                  <a:gd name="connsiteX12" fmla="*/ 133358 w 8840866"/>
                  <a:gd name="connsiteY12" fmla="*/ 1374270 h 5230936"/>
                  <a:gd name="connsiteX13" fmla="*/ 255664 w 8840866"/>
                  <a:gd name="connsiteY13" fmla="*/ 1439863 h 5230936"/>
                  <a:gd name="connsiteX14" fmla="*/ 492201 w 8840866"/>
                  <a:gd name="connsiteY14" fmla="*/ 1606550 h 5230936"/>
                  <a:gd name="connsiteX15" fmla="*/ 652539 w 8840866"/>
                  <a:gd name="connsiteY15" fmla="*/ 1814513 h 5230936"/>
                  <a:gd name="connsiteX16" fmla="*/ 825577 w 8840866"/>
                  <a:gd name="connsiteY16" fmla="*/ 1900238 h 5230936"/>
                  <a:gd name="connsiteX17" fmla="*/ 971627 w 8840866"/>
                  <a:gd name="connsiteY17" fmla="*/ 1973263 h 5230936"/>
                  <a:gd name="connsiteX18" fmla="*/ 1124026 w 8840866"/>
                  <a:gd name="connsiteY18" fmla="*/ 2047875 h 5230936"/>
                  <a:gd name="connsiteX19" fmla="*/ 1306589 w 8840866"/>
                  <a:gd name="connsiteY19" fmla="*/ 2201863 h 5230936"/>
                  <a:gd name="connsiteX20" fmla="*/ 1371676 w 8840866"/>
                  <a:gd name="connsiteY20" fmla="*/ 2338388 h 5230936"/>
                  <a:gd name="connsiteX21" fmla="*/ 1446289 w 8840866"/>
                  <a:gd name="connsiteY21" fmla="*/ 2452688 h 5230936"/>
                  <a:gd name="connsiteX22" fmla="*/ 1566939 w 8840866"/>
                  <a:gd name="connsiteY22" fmla="*/ 2794001 h 5230936"/>
                  <a:gd name="connsiteX23" fmla="*/ 1735214 w 8840866"/>
                  <a:gd name="connsiteY23" fmla="*/ 2998788 h 5230936"/>
                  <a:gd name="connsiteX24" fmla="*/ 2121203 w 8840866"/>
                  <a:gd name="connsiteY24" fmla="*/ 3406549 h 5230936"/>
                  <a:gd name="connsiteX25" fmla="*/ 2508100 w 8840866"/>
                  <a:gd name="connsiteY25" fmla="*/ 3589792 h 5230936"/>
                  <a:gd name="connsiteX26" fmla="*/ 2848732 w 8840866"/>
                  <a:gd name="connsiteY26" fmla="*/ 3822927 h 5230936"/>
                  <a:gd name="connsiteX27" fmla="*/ 3139925 w 8840866"/>
                  <a:gd name="connsiteY27" fmla="*/ 4109585 h 5230936"/>
                  <a:gd name="connsiteX28" fmla="*/ 3403905 w 8840866"/>
                  <a:gd name="connsiteY28" fmla="*/ 4369481 h 5230936"/>
                  <a:gd name="connsiteX29" fmla="*/ 3641123 w 8840866"/>
                  <a:gd name="connsiteY29" fmla="*/ 4573134 h 5230936"/>
                  <a:gd name="connsiteX30" fmla="*/ 3729116 w 8840866"/>
                  <a:gd name="connsiteY30" fmla="*/ 5227183 h 5230936"/>
                  <a:gd name="connsiteX31" fmla="*/ 6707266 w 8840866"/>
                  <a:gd name="connsiteY31" fmla="*/ 4627563 h 5230936"/>
                  <a:gd name="connsiteX32" fmla="*/ 7669291 w 8840866"/>
                  <a:gd name="connsiteY32" fmla="*/ 4160837 h 5230936"/>
                  <a:gd name="connsiteX33" fmla="*/ 8840866 w 8840866"/>
                  <a:gd name="connsiteY33" fmla="*/ 3455987 h 5230936"/>
                  <a:gd name="connsiteX34" fmla="*/ 8621791 w 8840866"/>
                  <a:gd name="connsiteY34" fmla="*/ 3255962 h 5230936"/>
                  <a:gd name="connsiteX35" fmla="*/ 8326516 w 8840866"/>
                  <a:gd name="connsiteY35" fmla="*/ 3160712 h 5230936"/>
                  <a:gd name="connsiteX36" fmla="*/ 8002666 w 8840866"/>
                  <a:gd name="connsiteY36" fmla="*/ 2941637 h 5230936"/>
                  <a:gd name="connsiteX37" fmla="*/ 7764541 w 8840866"/>
                  <a:gd name="connsiteY37" fmla="*/ 2827337 h 5230936"/>
                  <a:gd name="connsiteX38" fmla="*/ 7431166 w 8840866"/>
                  <a:gd name="connsiteY38" fmla="*/ 2655887 h 5230936"/>
                  <a:gd name="connsiteX39" fmla="*/ 7173991 w 8840866"/>
                  <a:gd name="connsiteY39" fmla="*/ 2522537 h 5230936"/>
                  <a:gd name="connsiteX40" fmla="*/ 7002541 w 8840866"/>
                  <a:gd name="connsiteY40" fmla="*/ 2474912 h 5230936"/>
                  <a:gd name="connsiteX41" fmla="*/ 6954916 w 8840866"/>
                  <a:gd name="connsiteY41" fmla="*/ 2370137 h 5230936"/>
                  <a:gd name="connsiteX42" fmla="*/ 6812039 w 8840866"/>
                  <a:gd name="connsiteY42" fmla="*/ 2220913 h 5230936"/>
                  <a:gd name="connsiteX43" fmla="*/ 6748539 w 8840866"/>
                  <a:gd name="connsiteY43" fmla="*/ 2081213 h 5230936"/>
                  <a:gd name="connsiteX44" fmla="*/ 6729489 w 8840866"/>
                  <a:gd name="connsiteY44" fmla="*/ 1998663 h 5230936"/>
                  <a:gd name="connsiteX45" fmla="*/ 6646939 w 8840866"/>
                  <a:gd name="connsiteY45" fmla="*/ 1916113 h 5230936"/>
                  <a:gd name="connsiteX46" fmla="*/ 6589789 w 8840866"/>
                  <a:gd name="connsiteY46" fmla="*/ 1820863 h 5230936"/>
                  <a:gd name="connsiteX47" fmla="*/ 6589789 w 8840866"/>
                  <a:gd name="connsiteY47" fmla="*/ 1782763 h 5230936"/>
                  <a:gd name="connsiteX48" fmla="*/ 6659639 w 8840866"/>
                  <a:gd name="connsiteY48" fmla="*/ 1738313 h 5230936"/>
                  <a:gd name="connsiteX49" fmla="*/ 6723139 w 8840866"/>
                  <a:gd name="connsiteY49" fmla="*/ 1693863 h 5230936"/>
                  <a:gd name="connsiteX50" fmla="*/ 6723139 w 8840866"/>
                  <a:gd name="connsiteY50" fmla="*/ 1643063 h 5230936"/>
                  <a:gd name="connsiteX51" fmla="*/ 6513589 w 8840866"/>
                  <a:gd name="connsiteY51" fmla="*/ 1541463 h 5230936"/>
                  <a:gd name="connsiteX52" fmla="*/ 6405639 w 8840866"/>
                  <a:gd name="connsiteY52" fmla="*/ 1458913 h 5230936"/>
                  <a:gd name="connsiteX53" fmla="*/ 6291339 w 8840866"/>
                  <a:gd name="connsiteY53" fmla="*/ 1401763 h 5230936"/>
                  <a:gd name="connsiteX54" fmla="*/ 6265939 w 8840866"/>
                  <a:gd name="connsiteY54" fmla="*/ 1350963 h 5230936"/>
                  <a:gd name="connsiteX55" fmla="*/ 6145289 w 8840866"/>
                  <a:gd name="connsiteY55" fmla="*/ 1268413 h 5230936"/>
                  <a:gd name="connsiteX56" fmla="*/ 5980189 w 8840866"/>
                  <a:gd name="connsiteY56" fmla="*/ 1185863 h 5230936"/>
                  <a:gd name="connsiteX57" fmla="*/ 5846839 w 8840866"/>
                  <a:gd name="connsiteY57" fmla="*/ 1084263 h 5230936"/>
                  <a:gd name="connsiteX58" fmla="*/ 5637289 w 8840866"/>
                  <a:gd name="connsiteY58" fmla="*/ 1020763 h 5230936"/>
                  <a:gd name="connsiteX59" fmla="*/ 5580139 w 8840866"/>
                  <a:gd name="connsiteY59" fmla="*/ 919163 h 5230936"/>
                  <a:gd name="connsiteX60" fmla="*/ 5516639 w 8840866"/>
                  <a:gd name="connsiteY60" fmla="*/ 798513 h 5230936"/>
                  <a:gd name="connsiteX61" fmla="*/ 5522989 w 8840866"/>
                  <a:gd name="connsiteY61" fmla="*/ 696913 h 5230936"/>
                  <a:gd name="connsiteX62" fmla="*/ 5491239 w 8840866"/>
                  <a:gd name="connsiteY62" fmla="*/ 633413 h 5230936"/>
                  <a:gd name="connsiteX63" fmla="*/ 5404722 w 8840866"/>
                  <a:gd name="connsiteY63" fmla="*/ 646112 h 5230936"/>
                  <a:gd name="connsiteX64" fmla="*/ 5264229 w 8840866"/>
                  <a:gd name="connsiteY64" fmla="*/ 708025 h 5230936"/>
                  <a:gd name="connsiteX65" fmla="*/ 5091189 w 8840866"/>
                  <a:gd name="connsiteY65" fmla="*/ 754063 h 5230936"/>
                  <a:gd name="connsiteX66" fmla="*/ 4929264 w 8840866"/>
                  <a:gd name="connsiteY66" fmla="*/ 807244 h 5230936"/>
                  <a:gd name="connsiteX67" fmla="*/ 4802266 w 8840866"/>
                  <a:gd name="connsiteY67" fmla="*/ 810418 h 5230936"/>
                  <a:gd name="connsiteX68" fmla="*/ 4703046 w 8840866"/>
                  <a:gd name="connsiteY68" fmla="*/ 792163 h 5230936"/>
                  <a:gd name="connsiteX69" fmla="*/ 4635579 w 8840866"/>
                  <a:gd name="connsiteY69" fmla="*/ 774700 h 5230936"/>
                  <a:gd name="connsiteX70" fmla="*/ 4447460 w 8840866"/>
                  <a:gd name="connsiteY70" fmla="*/ 769937 h 5230936"/>
                  <a:gd name="connsiteX71" fmla="*/ 4298232 w 8840866"/>
                  <a:gd name="connsiteY71" fmla="*/ 750094 h 5230936"/>
                  <a:gd name="connsiteX72" fmla="*/ 4145039 w 8840866"/>
                  <a:gd name="connsiteY72" fmla="*/ 703263 h 5230936"/>
                  <a:gd name="connsiteX73" fmla="*/ 3962476 w 8840866"/>
                  <a:gd name="connsiteY73" fmla="*/ 757238 h 5230936"/>
                  <a:gd name="connsiteX74" fmla="*/ 3832302 w 8840866"/>
                  <a:gd name="connsiteY74" fmla="*/ 789782 h 5230936"/>
                  <a:gd name="connsiteX75" fmla="*/ 3668791 w 8840866"/>
                  <a:gd name="connsiteY75" fmla="*/ 810418 h 5230936"/>
                  <a:gd name="connsiteX76" fmla="*/ 3492577 w 8840866"/>
                  <a:gd name="connsiteY76" fmla="*/ 833438 h 5230936"/>
                  <a:gd name="connsiteX77" fmla="*/ 3392564 w 8840866"/>
                  <a:gd name="connsiteY77" fmla="*/ 828675 h 5230936"/>
                  <a:gd name="connsiteX78" fmla="*/ 3229051 w 8840866"/>
                  <a:gd name="connsiteY78" fmla="*/ 860425 h 5230936"/>
                  <a:gd name="connsiteX79" fmla="*/ 3027439 w 8840866"/>
                  <a:gd name="connsiteY79" fmla="*/ 809625 h 5230936"/>
                  <a:gd name="connsiteX80" fmla="*/ 2990134 w 8840866"/>
                  <a:gd name="connsiteY80" fmla="*/ 767555 h 5230936"/>
                  <a:gd name="connsiteX81" fmla="*/ 2951238 w 8840866"/>
                  <a:gd name="connsiteY81" fmla="*/ 668338 h 5230936"/>
                  <a:gd name="connsiteX82" fmla="*/ 2850433 w 8840866"/>
                  <a:gd name="connsiteY82" fmla="*/ 555627 h 5230936"/>
                  <a:gd name="connsiteX83" fmla="*/ 2778201 w 8840866"/>
                  <a:gd name="connsiteY83" fmla="*/ 477838 h 5230936"/>
                  <a:gd name="connsiteX84" fmla="*/ 2671839 w 8840866"/>
                  <a:gd name="connsiteY84" fmla="*/ 349251 h 5230936"/>
                  <a:gd name="connsiteX85" fmla="*/ 2435301 w 8840866"/>
                  <a:gd name="connsiteY85" fmla="*/ 231775 h 5230936"/>
                  <a:gd name="connsiteX86" fmla="*/ 2311475 w 8840866"/>
                  <a:gd name="connsiteY86" fmla="*/ 85726 h 5230936"/>
                  <a:gd name="connsiteX87" fmla="*/ 2135264 w 8840866"/>
                  <a:gd name="connsiteY87" fmla="*/ 0 h 5230936"/>
                  <a:gd name="connsiteX88" fmla="*/ 2013027 w 8840866"/>
                  <a:gd name="connsiteY88" fmla="*/ 90488 h 5230936"/>
                  <a:gd name="connsiteX0" fmla="*/ 2013027 w 8840866"/>
                  <a:gd name="connsiteY0" fmla="*/ 90488 h 5230936"/>
                  <a:gd name="connsiteX1" fmla="*/ 1780460 w 8840866"/>
                  <a:gd name="connsiteY1" fmla="*/ 107950 h 5230936"/>
                  <a:gd name="connsiteX2" fmla="*/ 1392314 w 8840866"/>
                  <a:gd name="connsiteY2" fmla="*/ 222250 h 5230936"/>
                  <a:gd name="connsiteX3" fmla="*/ 904951 w 8840866"/>
                  <a:gd name="connsiteY3" fmla="*/ 400050 h 5230936"/>
                  <a:gd name="connsiteX4" fmla="*/ 777952 w 8840866"/>
                  <a:gd name="connsiteY4" fmla="*/ 442913 h 5230936"/>
                  <a:gd name="connsiteX5" fmla="*/ 692227 w 8840866"/>
                  <a:gd name="connsiteY5" fmla="*/ 468313 h 5230936"/>
                  <a:gd name="connsiteX6" fmla="*/ 582688 w 8840866"/>
                  <a:gd name="connsiteY6" fmla="*/ 520700 h 5230936"/>
                  <a:gd name="connsiteX7" fmla="*/ 493789 w 8840866"/>
                  <a:gd name="connsiteY7" fmla="*/ 544513 h 5230936"/>
                  <a:gd name="connsiteX8" fmla="*/ 296939 w 8840866"/>
                  <a:gd name="connsiteY8" fmla="*/ 679451 h 5230936"/>
                  <a:gd name="connsiteX9" fmla="*/ 163591 w 8840866"/>
                  <a:gd name="connsiteY9" fmla="*/ 779463 h 5230936"/>
                  <a:gd name="connsiteX10" fmla="*/ 73101 w 8840866"/>
                  <a:gd name="connsiteY10" fmla="*/ 895351 h 5230936"/>
                  <a:gd name="connsiteX11" fmla="*/ 1666 w 8840866"/>
                  <a:gd name="connsiteY11" fmla="*/ 984250 h 5230936"/>
                  <a:gd name="connsiteX12" fmla="*/ 133358 w 8840866"/>
                  <a:gd name="connsiteY12" fmla="*/ 1374270 h 5230936"/>
                  <a:gd name="connsiteX13" fmla="*/ 255664 w 8840866"/>
                  <a:gd name="connsiteY13" fmla="*/ 1439863 h 5230936"/>
                  <a:gd name="connsiteX14" fmla="*/ 492201 w 8840866"/>
                  <a:gd name="connsiteY14" fmla="*/ 1606550 h 5230936"/>
                  <a:gd name="connsiteX15" fmla="*/ 652539 w 8840866"/>
                  <a:gd name="connsiteY15" fmla="*/ 1814513 h 5230936"/>
                  <a:gd name="connsiteX16" fmla="*/ 825577 w 8840866"/>
                  <a:gd name="connsiteY16" fmla="*/ 1900238 h 5230936"/>
                  <a:gd name="connsiteX17" fmla="*/ 971627 w 8840866"/>
                  <a:gd name="connsiteY17" fmla="*/ 1973263 h 5230936"/>
                  <a:gd name="connsiteX18" fmla="*/ 1124026 w 8840866"/>
                  <a:gd name="connsiteY18" fmla="*/ 2047875 h 5230936"/>
                  <a:gd name="connsiteX19" fmla="*/ 1306589 w 8840866"/>
                  <a:gd name="connsiteY19" fmla="*/ 2201863 h 5230936"/>
                  <a:gd name="connsiteX20" fmla="*/ 1371676 w 8840866"/>
                  <a:gd name="connsiteY20" fmla="*/ 2338388 h 5230936"/>
                  <a:gd name="connsiteX21" fmla="*/ 1446289 w 8840866"/>
                  <a:gd name="connsiteY21" fmla="*/ 2452688 h 5230936"/>
                  <a:gd name="connsiteX22" fmla="*/ 1566939 w 8840866"/>
                  <a:gd name="connsiteY22" fmla="*/ 2794001 h 5230936"/>
                  <a:gd name="connsiteX23" fmla="*/ 1735214 w 8840866"/>
                  <a:gd name="connsiteY23" fmla="*/ 2998788 h 5230936"/>
                  <a:gd name="connsiteX24" fmla="*/ 2121203 w 8840866"/>
                  <a:gd name="connsiteY24" fmla="*/ 3406549 h 5230936"/>
                  <a:gd name="connsiteX25" fmla="*/ 2508100 w 8840866"/>
                  <a:gd name="connsiteY25" fmla="*/ 3589792 h 5230936"/>
                  <a:gd name="connsiteX26" fmla="*/ 2848732 w 8840866"/>
                  <a:gd name="connsiteY26" fmla="*/ 3822927 h 5230936"/>
                  <a:gd name="connsiteX27" fmla="*/ 3139925 w 8840866"/>
                  <a:gd name="connsiteY27" fmla="*/ 4109585 h 5230936"/>
                  <a:gd name="connsiteX28" fmla="*/ 3403905 w 8840866"/>
                  <a:gd name="connsiteY28" fmla="*/ 4369481 h 5230936"/>
                  <a:gd name="connsiteX29" fmla="*/ 3641123 w 8840866"/>
                  <a:gd name="connsiteY29" fmla="*/ 4573134 h 5230936"/>
                  <a:gd name="connsiteX30" fmla="*/ 3729116 w 8840866"/>
                  <a:gd name="connsiteY30" fmla="*/ 5227183 h 5230936"/>
                  <a:gd name="connsiteX31" fmla="*/ 6707266 w 8840866"/>
                  <a:gd name="connsiteY31" fmla="*/ 4627563 h 5230936"/>
                  <a:gd name="connsiteX32" fmla="*/ 7669291 w 8840866"/>
                  <a:gd name="connsiteY32" fmla="*/ 4160837 h 5230936"/>
                  <a:gd name="connsiteX33" fmla="*/ 8840866 w 8840866"/>
                  <a:gd name="connsiteY33" fmla="*/ 3455987 h 5230936"/>
                  <a:gd name="connsiteX34" fmla="*/ 8621791 w 8840866"/>
                  <a:gd name="connsiteY34" fmla="*/ 3255962 h 5230936"/>
                  <a:gd name="connsiteX35" fmla="*/ 8326516 w 8840866"/>
                  <a:gd name="connsiteY35" fmla="*/ 3160712 h 5230936"/>
                  <a:gd name="connsiteX36" fmla="*/ 8002666 w 8840866"/>
                  <a:gd name="connsiteY36" fmla="*/ 2941637 h 5230936"/>
                  <a:gd name="connsiteX37" fmla="*/ 7764541 w 8840866"/>
                  <a:gd name="connsiteY37" fmla="*/ 2827337 h 5230936"/>
                  <a:gd name="connsiteX38" fmla="*/ 7431166 w 8840866"/>
                  <a:gd name="connsiteY38" fmla="*/ 2655887 h 5230936"/>
                  <a:gd name="connsiteX39" fmla="*/ 7173991 w 8840866"/>
                  <a:gd name="connsiteY39" fmla="*/ 2522537 h 5230936"/>
                  <a:gd name="connsiteX40" fmla="*/ 7002541 w 8840866"/>
                  <a:gd name="connsiteY40" fmla="*/ 2474912 h 5230936"/>
                  <a:gd name="connsiteX41" fmla="*/ 6954916 w 8840866"/>
                  <a:gd name="connsiteY41" fmla="*/ 2370137 h 5230936"/>
                  <a:gd name="connsiteX42" fmla="*/ 6812039 w 8840866"/>
                  <a:gd name="connsiteY42" fmla="*/ 2220913 h 5230936"/>
                  <a:gd name="connsiteX43" fmla="*/ 6748539 w 8840866"/>
                  <a:gd name="connsiteY43" fmla="*/ 2081213 h 5230936"/>
                  <a:gd name="connsiteX44" fmla="*/ 6729489 w 8840866"/>
                  <a:gd name="connsiteY44" fmla="*/ 1998663 h 5230936"/>
                  <a:gd name="connsiteX45" fmla="*/ 6646939 w 8840866"/>
                  <a:gd name="connsiteY45" fmla="*/ 1916113 h 5230936"/>
                  <a:gd name="connsiteX46" fmla="*/ 6589789 w 8840866"/>
                  <a:gd name="connsiteY46" fmla="*/ 1820863 h 5230936"/>
                  <a:gd name="connsiteX47" fmla="*/ 6589789 w 8840866"/>
                  <a:gd name="connsiteY47" fmla="*/ 1782763 h 5230936"/>
                  <a:gd name="connsiteX48" fmla="*/ 6659639 w 8840866"/>
                  <a:gd name="connsiteY48" fmla="*/ 1738313 h 5230936"/>
                  <a:gd name="connsiteX49" fmla="*/ 6723139 w 8840866"/>
                  <a:gd name="connsiteY49" fmla="*/ 1693863 h 5230936"/>
                  <a:gd name="connsiteX50" fmla="*/ 6723139 w 8840866"/>
                  <a:gd name="connsiteY50" fmla="*/ 1643063 h 5230936"/>
                  <a:gd name="connsiteX51" fmla="*/ 6513589 w 8840866"/>
                  <a:gd name="connsiteY51" fmla="*/ 1541463 h 5230936"/>
                  <a:gd name="connsiteX52" fmla="*/ 6405639 w 8840866"/>
                  <a:gd name="connsiteY52" fmla="*/ 1458913 h 5230936"/>
                  <a:gd name="connsiteX53" fmla="*/ 6291339 w 8840866"/>
                  <a:gd name="connsiteY53" fmla="*/ 1401763 h 5230936"/>
                  <a:gd name="connsiteX54" fmla="*/ 6265939 w 8840866"/>
                  <a:gd name="connsiteY54" fmla="*/ 1350963 h 5230936"/>
                  <a:gd name="connsiteX55" fmla="*/ 6145289 w 8840866"/>
                  <a:gd name="connsiteY55" fmla="*/ 1268413 h 5230936"/>
                  <a:gd name="connsiteX56" fmla="*/ 5980189 w 8840866"/>
                  <a:gd name="connsiteY56" fmla="*/ 1185863 h 5230936"/>
                  <a:gd name="connsiteX57" fmla="*/ 5846839 w 8840866"/>
                  <a:gd name="connsiteY57" fmla="*/ 1084263 h 5230936"/>
                  <a:gd name="connsiteX58" fmla="*/ 5637289 w 8840866"/>
                  <a:gd name="connsiteY58" fmla="*/ 1020763 h 5230936"/>
                  <a:gd name="connsiteX59" fmla="*/ 5580139 w 8840866"/>
                  <a:gd name="connsiteY59" fmla="*/ 919163 h 5230936"/>
                  <a:gd name="connsiteX60" fmla="*/ 5516639 w 8840866"/>
                  <a:gd name="connsiteY60" fmla="*/ 798513 h 5230936"/>
                  <a:gd name="connsiteX61" fmla="*/ 5522989 w 8840866"/>
                  <a:gd name="connsiteY61" fmla="*/ 696913 h 5230936"/>
                  <a:gd name="connsiteX62" fmla="*/ 5491239 w 8840866"/>
                  <a:gd name="connsiteY62" fmla="*/ 633413 h 5230936"/>
                  <a:gd name="connsiteX63" fmla="*/ 5404722 w 8840866"/>
                  <a:gd name="connsiteY63" fmla="*/ 646112 h 5230936"/>
                  <a:gd name="connsiteX64" fmla="*/ 5264229 w 8840866"/>
                  <a:gd name="connsiteY64" fmla="*/ 708025 h 5230936"/>
                  <a:gd name="connsiteX65" fmla="*/ 5091189 w 8840866"/>
                  <a:gd name="connsiteY65" fmla="*/ 754063 h 5230936"/>
                  <a:gd name="connsiteX66" fmla="*/ 4929264 w 8840866"/>
                  <a:gd name="connsiteY66" fmla="*/ 807244 h 5230936"/>
                  <a:gd name="connsiteX67" fmla="*/ 4802266 w 8840866"/>
                  <a:gd name="connsiteY67" fmla="*/ 810418 h 5230936"/>
                  <a:gd name="connsiteX68" fmla="*/ 4703046 w 8840866"/>
                  <a:gd name="connsiteY68" fmla="*/ 792163 h 5230936"/>
                  <a:gd name="connsiteX69" fmla="*/ 4635579 w 8840866"/>
                  <a:gd name="connsiteY69" fmla="*/ 774700 h 5230936"/>
                  <a:gd name="connsiteX70" fmla="*/ 4447460 w 8840866"/>
                  <a:gd name="connsiteY70" fmla="*/ 769937 h 5230936"/>
                  <a:gd name="connsiteX71" fmla="*/ 4298232 w 8840866"/>
                  <a:gd name="connsiteY71" fmla="*/ 750094 h 5230936"/>
                  <a:gd name="connsiteX72" fmla="*/ 4054551 w 8840866"/>
                  <a:gd name="connsiteY72" fmla="*/ 779463 h 5230936"/>
                  <a:gd name="connsiteX73" fmla="*/ 3962476 w 8840866"/>
                  <a:gd name="connsiteY73" fmla="*/ 757238 h 5230936"/>
                  <a:gd name="connsiteX74" fmla="*/ 3832302 w 8840866"/>
                  <a:gd name="connsiteY74" fmla="*/ 789782 h 5230936"/>
                  <a:gd name="connsiteX75" fmla="*/ 3668791 w 8840866"/>
                  <a:gd name="connsiteY75" fmla="*/ 810418 h 5230936"/>
                  <a:gd name="connsiteX76" fmla="*/ 3492577 w 8840866"/>
                  <a:gd name="connsiteY76" fmla="*/ 833438 h 5230936"/>
                  <a:gd name="connsiteX77" fmla="*/ 3392564 w 8840866"/>
                  <a:gd name="connsiteY77" fmla="*/ 828675 h 5230936"/>
                  <a:gd name="connsiteX78" fmla="*/ 3229051 w 8840866"/>
                  <a:gd name="connsiteY78" fmla="*/ 860425 h 5230936"/>
                  <a:gd name="connsiteX79" fmla="*/ 3027439 w 8840866"/>
                  <a:gd name="connsiteY79" fmla="*/ 809625 h 5230936"/>
                  <a:gd name="connsiteX80" fmla="*/ 2990134 w 8840866"/>
                  <a:gd name="connsiteY80" fmla="*/ 767555 h 5230936"/>
                  <a:gd name="connsiteX81" fmla="*/ 2951238 w 8840866"/>
                  <a:gd name="connsiteY81" fmla="*/ 668338 h 5230936"/>
                  <a:gd name="connsiteX82" fmla="*/ 2850433 w 8840866"/>
                  <a:gd name="connsiteY82" fmla="*/ 555627 h 5230936"/>
                  <a:gd name="connsiteX83" fmla="*/ 2778201 w 8840866"/>
                  <a:gd name="connsiteY83" fmla="*/ 477838 h 5230936"/>
                  <a:gd name="connsiteX84" fmla="*/ 2671839 w 8840866"/>
                  <a:gd name="connsiteY84" fmla="*/ 349251 h 5230936"/>
                  <a:gd name="connsiteX85" fmla="*/ 2435301 w 8840866"/>
                  <a:gd name="connsiteY85" fmla="*/ 231775 h 5230936"/>
                  <a:gd name="connsiteX86" fmla="*/ 2311475 w 8840866"/>
                  <a:gd name="connsiteY86" fmla="*/ 85726 h 5230936"/>
                  <a:gd name="connsiteX87" fmla="*/ 2135264 w 8840866"/>
                  <a:gd name="connsiteY87" fmla="*/ 0 h 5230936"/>
                  <a:gd name="connsiteX88" fmla="*/ 2013027 w 8840866"/>
                  <a:gd name="connsiteY88" fmla="*/ 90488 h 5230936"/>
                  <a:gd name="connsiteX0" fmla="*/ 2013027 w 8840866"/>
                  <a:gd name="connsiteY0" fmla="*/ 90488 h 5230936"/>
                  <a:gd name="connsiteX1" fmla="*/ 1780460 w 8840866"/>
                  <a:gd name="connsiteY1" fmla="*/ 107950 h 5230936"/>
                  <a:gd name="connsiteX2" fmla="*/ 1392314 w 8840866"/>
                  <a:gd name="connsiteY2" fmla="*/ 222250 h 5230936"/>
                  <a:gd name="connsiteX3" fmla="*/ 904951 w 8840866"/>
                  <a:gd name="connsiteY3" fmla="*/ 400050 h 5230936"/>
                  <a:gd name="connsiteX4" fmla="*/ 777952 w 8840866"/>
                  <a:gd name="connsiteY4" fmla="*/ 442913 h 5230936"/>
                  <a:gd name="connsiteX5" fmla="*/ 692227 w 8840866"/>
                  <a:gd name="connsiteY5" fmla="*/ 468313 h 5230936"/>
                  <a:gd name="connsiteX6" fmla="*/ 582688 w 8840866"/>
                  <a:gd name="connsiteY6" fmla="*/ 520700 h 5230936"/>
                  <a:gd name="connsiteX7" fmla="*/ 493789 w 8840866"/>
                  <a:gd name="connsiteY7" fmla="*/ 544513 h 5230936"/>
                  <a:gd name="connsiteX8" fmla="*/ 296939 w 8840866"/>
                  <a:gd name="connsiteY8" fmla="*/ 679451 h 5230936"/>
                  <a:gd name="connsiteX9" fmla="*/ 163591 w 8840866"/>
                  <a:gd name="connsiteY9" fmla="*/ 779463 h 5230936"/>
                  <a:gd name="connsiteX10" fmla="*/ 73101 w 8840866"/>
                  <a:gd name="connsiteY10" fmla="*/ 895351 h 5230936"/>
                  <a:gd name="connsiteX11" fmla="*/ 1666 w 8840866"/>
                  <a:gd name="connsiteY11" fmla="*/ 984250 h 5230936"/>
                  <a:gd name="connsiteX12" fmla="*/ 133358 w 8840866"/>
                  <a:gd name="connsiteY12" fmla="*/ 1374270 h 5230936"/>
                  <a:gd name="connsiteX13" fmla="*/ 255664 w 8840866"/>
                  <a:gd name="connsiteY13" fmla="*/ 1439863 h 5230936"/>
                  <a:gd name="connsiteX14" fmla="*/ 492201 w 8840866"/>
                  <a:gd name="connsiteY14" fmla="*/ 1606550 h 5230936"/>
                  <a:gd name="connsiteX15" fmla="*/ 652539 w 8840866"/>
                  <a:gd name="connsiteY15" fmla="*/ 1814513 h 5230936"/>
                  <a:gd name="connsiteX16" fmla="*/ 825577 w 8840866"/>
                  <a:gd name="connsiteY16" fmla="*/ 1900238 h 5230936"/>
                  <a:gd name="connsiteX17" fmla="*/ 971627 w 8840866"/>
                  <a:gd name="connsiteY17" fmla="*/ 1973263 h 5230936"/>
                  <a:gd name="connsiteX18" fmla="*/ 1124026 w 8840866"/>
                  <a:gd name="connsiteY18" fmla="*/ 2047875 h 5230936"/>
                  <a:gd name="connsiteX19" fmla="*/ 1306589 w 8840866"/>
                  <a:gd name="connsiteY19" fmla="*/ 2201863 h 5230936"/>
                  <a:gd name="connsiteX20" fmla="*/ 1371676 w 8840866"/>
                  <a:gd name="connsiteY20" fmla="*/ 2338388 h 5230936"/>
                  <a:gd name="connsiteX21" fmla="*/ 1446289 w 8840866"/>
                  <a:gd name="connsiteY21" fmla="*/ 2452688 h 5230936"/>
                  <a:gd name="connsiteX22" fmla="*/ 1566939 w 8840866"/>
                  <a:gd name="connsiteY22" fmla="*/ 2794001 h 5230936"/>
                  <a:gd name="connsiteX23" fmla="*/ 1735214 w 8840866"/>
                  <a:gd name="connsiteY23" fmla="*/ 2998788 h 5230936"/>
                  <a:gd name="connsiteX24" fmla="*/ 2121203 w 8840866"/>
                  <a:gd name="connsiteY24" fmla="*/ 3406549 h 5230936"/>
                  <a:gd name="connsiteX25" fmla="*/ 2508100 w 8840866"/>
                  <a:gd name="connsiteY25" fmla="*/ 3589792 h 5230936"/>
                  <a:gd name="connsiteX26" fmla="*/ 2848732 w 8840866"/>
                  <a:gd name="connsiteY26" fmla="*/ 3822927 h 5230936"/>
                  <a:gd name="connsiteX27" fmla="*/ 3139925 w 8840866"/>
                  <a:gd name="connsiteY27" fmla="*/ 4109585 h 5230936"/>
                  <a:gd name="connsiteX28" fmla="*/ 3403905 w 8840866"/>
                  <a:gd name="connsiteY28" fmla="*/ 4369481 h 5230936"/>
                  <a:gd name="connsiteX29" fmla="*/ 3641123 w 8840866"/>
                  <a:gd name="connsiteY29" fmla="*/ 4573134 h 5230936"/>
                  <a:gd name="connsiteX30" fmla="*/ 3729116 w 8840866"/>
                  <a:gd name="connsiteY30" fmla="*/ 5227183 h 5230936"/>
                  <a:gd name="connsiteX31" fmla="*/ 6707266 w 8840866"/>
                  <a:gd name="connsiteY31" fmla="*/ 4627563 h 5230936"/>
                  <a:gd name="connsiteX32" fmla="*/ 7669291 w 8840866"/>
                  <a:gd name="connsiteY32" fmla="*/ 4160837 h 5230936"/>
                  <a:gd name="connsiteX33" fmla="*/ 8840866 w 8840866"/>
                  <a:gd name="connsiteY33" fmla="*/ 3455987 h 5230936"/>
                  <a:gd name="connsiteX34" fmla="*/ 8621791 w 8840866"/>
                  <a:gd name="connsiteY34" fmla="*/ 3255962 h 5230936"/>
                  <a:gd name="connsiteX35" fmla="*/ 8326516 w 8840866"/>
                  <a:gd name="connsiteY35" fmla="*/ 3160712 h 5230936"/>
                  <a:gd name="connsiteX36" fmla="*/ 8002666 w 8840866"/>
                  <a:gd name="connsiteY36" fmla="*/ 2941637 h 5230936"/>
                  <a:gd name="connsiteX37" fmla="*/ 7764541 w 8840866"/>
                  <a:gd name="connsiteY37" fmla="*/ 2827337 h 5230936"/>
                  <a:gd name="connsiteX38" fmla="*/ 7431166 w 8840866"/>
                  <a:gd name="connsiteY38" fmla="*/ 2655887 h 5230936"/>
                  <a:gd name="connsiteX39" fmla="*/ 7173991 w 8840866"/>
                  <a:gd name="connsiteY39" fmla="*/ 2522537 h 5230936"/>
                  <a:gd name="connsiteX40" fmla="*/ 7002541 w 8840866"/>
                  <a:gd name="connsiteY40" fmla="*/ 2474912 h 5230936"/>
                  <a:gd name="connsiteX41" fmla="*/ 6954916 w 8840866"/>
                  <a:gd name="connsiteY41" fmla="*/ 2370137 h 5230936"/>
                  <a:gd name="connsiteX42" fmla="*/ 6812039 w 8840866"/>
                  <a:gd name="connsiteY42" fmla="*/ 2220913 h 5230936"/>
                  <a:gd name="connsiteX43" fmla="*/ 6748539 w 8840866"/>
                  <a:gd name="connsiteY43" fmla="*/ 2081213 h 5230936"/>
                  <a:gd name="connsiteX44" fmla="*/ 6729489 w 8840866"/>
                  <a:gd name="connsiteY44" fmla="*/ 1998663 h 5230936"/>
                  <a:gd name="connsiteX45" fmla="*/ 6646939 w 8840866"/>
                  <a:gd name="connsiteY45" fmla="*/ 1916113 h 5230936"/>
                  <a:gd name="connsiteX46" fmla="*/ 6589789 w 8840866"/>
                  <a:gd name="connsiteY46" fmla="*/ 1820863 h 5230936"/>
                  <a:gd name="connsiteX47" fmla="*/ 6589789 w 8840866"/>
                  <a:gd name="connsiteY47" fmla="*/ 1782763 h 5230936"/>
                  <a:gd name="connsiteX48" fmla="*/ 6659639 w 8840866"/>
                  <a:gd name="connsiteY48" fmla="*/ 1738313 h 5230936"/>
                  <a:gd name="connsiteX49" fmla="*/ 6723139 w 8840866"/>
                  <a:gd name="connsiteY49" fmla="*/ 1693863 h 5230936"/>
                  <a:gd name="connsiteX50" fmla="*/ 6723139 w 8840866"/>
                  <a:gd name="connsiteY50" fmla="*/ 1643063 h 5230936"/>
                  <a:gd name="connsiteX51" fmla="*/ 6513589 w 8840866"/>
                  <a:gd name="connsiteY51" fmla="*/ 1541463 h 5230936"/>
                  <a:gd name="connsiteX52" fmla="*/ 6405639 w 8840866"/>
                  <a:gd name="connsiteY52" fmla="*/ 1458913 h 5230936"/>
                  <a:gd name="connsiteX53" fmla="*/ 6291339 w 8840866"/>
                  <a:gd name="connsiteY53" fmla="*/ 1401763 h 5230936"/>
                  <a:gd name="connsiteX54" fmla="*/ 6265939 w 8840866"/>
                  <a:gd name="connsiteY54" fmla="*/ 1350963 h 5230936"/>
                  <a:gd name="connsiteX55" fmla="*/ 6145289 w 8840866"/>
                  <a:gd name="connsiteY55" fmla="*/ 1268413 h 5230936"/>
                  <a:gd name="connsiteX56" fmla="*/ 5980189 w 8840866"/>
                  <a:gd name="connsiteY56" fmla="*/ 1185863 h 5230936"/>
                  <a:gd name="connsiteX57" fmla="*/ 5846839 w 8840866"/>
                  <a:gd name="connsiteY57" fmla="*/ 1084263 h 5230936"/>
                  <a:gd name="connsiteX58" fmla="*/ 5637289 w 8840866"/>
                  <a:gd name="connsiteY58" fmla="*/ 1020763 h 5230936"/>
                  <a:gd name="connsiteX59" fmla="*/ 5580139 w 8840866"/>
                  <a:gd name="connsiteY59" fmla="*/ 919163 h 5230936"/>
                  <a:gd name="connsiteX60" fmla="*/ 5516639 w 8840866"/>
                  <a:gd name="connsiteY60" fmla="*/ 798513 h 5230936"/>
                  <a:gd name="connsiteX61" fmla="*/ 5522989 w 8840866"/>
                  <a:gd name="connsiteY61" fmla="*/ 696913 h 5230936"/>
                  <a:gd name="connsiteX62" fmla="*/ 5491239 w 8840866"/>
                  <a:gd name="connsiteY62" fmla="*/ 633413 h 5230936"/>
                  <a:gd name="connsiteX63" fmla="*/ 5404722 w 8840866"/>
                  <a:gd name="connsiteY63" fmla="*/ 646112 h 5230936"/>
                  <a:gd name="connsiteX64" fmla="*/ 5264229 w 8840866"/>
                  <a:gd name="connsiteY64" fmla="*/ 708025 h 5230936"/>
                  <a:gd name="connsiteX65" fmla="*/ 5091189 w 8840866"/>
                  <a:gd name="connsiteY65" fmla="*/ 754063 h 5230936"/>
                  <a:gd name="connsiteX66" fmla="*/ 4929264 w 8840866"/>
                  <a:gd name="connsiteY66" fmla="*/ 807244 h 5230936"/>
                  <a:gd name="connsiteX67" fmla="*/ 4802266 w 8840866"/>
                  <a:gd name="connsiteY67" fmla="*/ 810418 h 5230936"/>
                  <a:gd name="connsiteX68" fmla="*/ 4703046 w 8840866"/>
                  <a:gd name="connsiteY68" fmla="*/ 792163 h 5230936"/>
                  <a:gd name="connsiteX69" fmla="*/ 4635579 w 8840866"/>
                  <a:gd name="connsiteY69" fmla="*/ 774700 h 5230936"/>
                  <a:gd name="connsiteX70" fmla="*/ 4447460 w 8840866"/>
                  <a:gd name="connsiteY70" fmla="*/ 769937 h 5230936"/>
                  <a:gd name="connsiteX71" fmla="*/ 4288707 w 8840866"/>
                  <a:gd name="connsiteY71" fmla="*/ 764381 h 5230936"/>
                  <a:gd name="connsiteX72" fmla="*/ 4054551 w 8840866"/>
                  <a:gd name="connsiteY72" fmla="*/ 779463 h 5230936"/>
                  <a:gd name="connsiteX73" fmla="*/ 3962476 w 8840866"/>
                  <a:gd name="connsiteY73" fmla="*/ 757238 h 5230936"/>
                  <a:gd name="connsiteX74" fmla="*/ 3832302 w 8840866"/>
                  <a:gd name="connsiteY74" fmla="*/ 789782 h 5230936"/>
                  <a:gd name="connsiteX75" fmla="*/ 3668791 w 8840866"/>
                  <a:gd name="connsiteY75" fmla="*/ 810418 h 5230936"/>
                  <a:gd name="connsiteX76" fmla="*/ 3492577 w 8840866"/>
                  <a:gd name="connsiteY76" fmla="*/ 833438 h 5230936"/>
                  <a:gd name="connsiteX77" fmla="*/ 3392564 w 8840866"/>
                  <a:gd name="connsiteY77" fmla="*/ 828675 h 5230936"/>
                  <a:gd name="connsiteX78" fmla="*/ 3229051 w 8840866"/>
                  <a:gd name="connsiteY78" fmla="*/ 860425 h 5230936"/>
                  <a:gd name="connsiteX79" fmla="*/ 3027439 w 8840866"/>
                  <a:gd name="connsiteY79" fmla="*/ 809625 h 5230936"/>
                  <a:gd name="connsiteX80" fmla="*/ 2990134 w 8840866"/>
                  <a:gd name="connsiteY80" fmla="*/ 767555 h 5230936"/>
                  <a:gd name="connsiteX81" fmla="*/ 2951238 w 8840866"/>
                  <a:gd name="connsiteY81" fmla="*/ 668338 h 5230936"/>
                  <a:gd name="connsiteX82" fmla="*/ 2850433 w 8840866"/>
                  <a:gd name="connsiteY82" fmla="*/ 555627 h 5230936"/>
                  <a:gd name="connsiteX83" fmla="*/ 2778201 w 8840866"/>
                  <a:gd name="connsiteY83" fmla="*/ 477838 h 5230936"/>
                  <a:gd name="connsiteX84" fmla="*/ 2671839 w 8840866"/>
                  <a:gd name="connsiteY84" fmla="*/ 349251 h 5230936"/>
                  <a:gd name="connsiteX85" fmla="*/ 2435301 w 8840866"/>
                  <a:gd name="connsiteY85" fmla="*/ 231775 h 5230936"/>
                  <a:gd name="connsiteX86" fmla="*/ 2311475 w 8840866"/>
                  <a:gd name="connsiteY86" fmla="*/ 85726 h 5230936"/>
                  <a:gd name="connsiteX87" fmla="*/ 2135264 w 8840866"/>
                  <a:gd name="connsiteY87" fmla="*/ 0 h 5230936"/>
                  <a:gd name="connsiteX88" fmla="*/ 2013027 w 8840866"/>
                  <a:gd name="connsiteY88" fmla="*/ 90488 h 5230936"/>
                  <a:gd name="connsiteX0" fmla="*/ 2013027 w 8840866"/>
                  <a:gd name="connsiteY0" fmla="*/ 90488 h 5230936"/>
                  <a:gd name="connsiteX1" fmla="*/ 1780460 w 8840866"/>
                  <a:gd name="connsiteY1" fmla="*/ 107950 h 5230936"/>
                  <a:gd name="connsiteX2" fmla="*/ 1392314 w 8840866"/>
                  <a:gd name="connsiteY2" fmla="*/ 222250 h 5230936"/>
                  <a:gd name="connsiteX3" fmla="*/ 904951 w 8840866"/>
                  <a:gd name="connsiteY3" fmla="*/ 400050 h 5230936"/>
                  <a:gd name="connsiteX4" fmla="*/ 777952 w 8840866"/>
                  <a:gd name="connsiteY4" fmla="*/ 442913 h 5230936"/>
                  <a:gd name="connsiteX5" fmla="*/ 692227 w 8840866"/>
                  <a:gd name="connsiteY5" fmla="*/ 468313 h 5230936"/>
                  <a:gd name="connsiteX6" fmla="*/ 582688 w 8840866"/>
                  <a:gd name="connsiteY6" fmla="*/ 520700 h 5230936"/>
                  <a:gd name="connsiteX7" fmla="*/ 493789 w 8840866"/>
                  <a:gd name="connsiteY7" fmla="*/ 544513 h 5230936"/>
                  <a:gd name="connsiteX8" fmla="*/ 296939 w 8840866"/>
                  <a:gd name="connsiteY8" fmla="*/ 679451 h 5230936"/>
                  <a:gd name="connsiteX9" fmla="*/ 163591 w 8840866"/>
                  <a:gd name="connsiteY9" fmla="*/ 779463 h 5230936"/>
                  <a:gd name="connsiteX10" fmla="*/ 73101 w 8840866"/>
                  <a:gd name="connsiteY10" fmla="*/ 895351 h 5230936"/>
                  <a:gd name="connsiteX11" fmla="*/ 1666 w 8840866"/>
                  <a:gd name="connsiteY11" fmla="*/ 984250 h 5230936"/>
                  <a:gd name="connsiteX12" fmla="*/ 133358 w 8840866"/>
                  <a:gd name="connsiteY12" fmla="*/ 1374270 h 5230936"/>
                  <a:gd name="connsiteX13" fmla="*/ 255664 w 8840866"/>
                  <a:gd name="connsiteY13" fmla="*/ 1439863 h 5230936"/>
                  <a:gd name="connsiteX14" fmla="*/ 492201 w 8840866"/>
                  <a:gd name="connsiteY14" fmla="*/ 1606550 h 5230936"/>
                  <a:gd name="connsiteX15" fmla="*/ 652539 w 8840866"/>
                  <a:gd name="connsiteY15" fmla="*/ 1814513 h 5230936"/>
                  <a:gd name="connsiteX16" fmla="*/ 825577 w 8840866"/>
                  <a:gd name="connsiteY16" fmla="*/ 1900238 h 5230936"/>
                  <a:gd name="connsiteX17" fmla="*/ 971627 w 8840866"/>
                  <a:gd name="connsiteY17" fmla="*/ 1973263 h 5230936"/>
                  <a:gd name="connsiteX18" fmla="*/ 1124026 w 8840866"/>
                  <a:gd name="connsiteY18" fmla="*/ 2047875 h 5230936"/>
                  <a:gd name="connsiteX19" fmla="*/ 1306589 w 8840866"/>
                  <a:gd name="connsiteY19" fmla="*/ 2201863 h 5230936"/>
                  <a:gd name="connsiteX20" fmla="*/ 1371676 w 8840866"/>
                  <a:gd name="connsiteY20" fmla="*/ 2338388 h 5230936"/>
                  <a:gd name="connsiteX21" fmla="*/ 1446289 w 8840866"/>
                  <a:gd name="connsiteY21" fmla="*/ 2452688 h 5230936"/>
                  <a:gd name="connsiteX22" fmla="*/ 1566939 w 8840866"/>
                  <a:gd name="connsiteY22" fmla="*/ 2794001 h 5230936"/>
                  <a:gd name="connsiteX23" fmla="*/ 1735214 w 8840866"/>
                  <a:gd name="connsiteY23" fmla="*/ 2998788 h 5230936"/>
                  <a:gd name="connsiteX24" fmla="*/ 2121203 w 8840866"/>
                  <a:gd name="connsiteY24" fmla="*/ 3406549 h 5230936"/>
                  <a:gd name="connsiteX25" fmla="*/ 2508100 w 8840866"/>
                  <a:gd name="connsiteY25" fmla="*/ 3589792 h 5230936"/>
                  <a:gd name="connsiteX26" fmla="*/ 2848732 w 8840866"/>
                  <a:gd name="connsiteY26" fmla="*/ 3822927 h 5230936"/>
                  <a:gd name="connsiteX27" fmla="*/ 3139925 w 8840866"/>
                  <a:gd name="connsiteY27" fmla="*/ 4109585 h 5230936"/>
                  <a:gd name="connsiteX28" fmla="*/ 3403905 w 8840866"/>
                  <a:gd name="connsiteY28" fmla="*/ 4369481 h 5230936"/>
                  <a:gd name="connsiteX29" fmla="*/ 3641123 w 8840866"/>
                  <a:gd name="connsiteY29" fmla="*/ 4573134 h 5230936"/>
                  <a:gd name="connsiteX30" fmla="*/ 3729116 w 8840866"/>
                  <a:gd name="connsiteY30" fmla="*/ 5227183 h 5230936"/>
                  <a:gd name="connsiteX31" fmla="*/ 6707266 w 8840866"/>
                  <a:gd name="connsiteY31" fmla="*/ 4627563 h 5230936"/>
                  <a:gd name="connsiteX32" fmla="*/ 7669291 w 8840866"/>
                  <a:gd name="connsiteY32" fmla="*/ 4160837 h 5230936"/>
                  <a:gd name="connsiteX33" fmla="*/ 8840866 w 8840866"/>
                  <a:gd name="connsiteY33" fmla="*/ 3455987 h 5230936"/>
                  <a:gd name="connsiteX34" fmla="*/ 8621791 w 8840866"/>
                  <a:gd name="connsiteY34" fmla="*/ 3255962 h 5230936"/>
                  <a:gd name="connsiteX35" fmla="*/ 8326516 w 8840866"/>
                  <a:gd name="connsiteY35" fmla="*/ 3160712 h 5230936"/>
                  <a:gd name="connsiteX36" fmla="*/ 8002666 w 8840866"/>
                  <a:gd name="connsiteY36" fmla="*/ 2941637 h 5230936"/>
                  <a:gd name="connsiteX37" fmla="*/ 7764541 w 8840866"/>
                  <a:gd name="connsiteY37" fmla="*/ 2827337 h 5230936"/>
                  <a:gd name="connsiteX38" fmla="*/ 7431166 w 8840866"/>
                  <a:gd name="connsiteY38" fmla="*/ 2655887 h 5230936"/>
                  <a:gd name="connsiteX39" fmla="*/ 7173991 w 8840866"/>
                  <a:gd name="connsiteY39" fmla="*/ 2522537 h 5230936"/>
                  <a:gd name="connsiteX40" fmla="*/ 7002541 w 8840866"/>
                  <a:gd name="connsiteY40" fmla="*/ 2474912 h 5230936"/>
                  <a:gd name="connsiteX41" fmla="*/ 6954916 w 8840866"/>
                  <a:gd name="connsiteY41" fmla="*/ 2370137 h 5230936"/>
                  <a:gd name="connsiteX42" fmla="*/ 6812039 w 8840866"/>
                  <a:gd name="connsiteY42" fmla="*/ 2220913 h 5230936"/>
                  <a:gd name="connsiteX43" fmla="*/ 6748539 w 8840866"/>
                  <a:gd name="connsiteY43" fmla="*/ 2081213 h 5230936"/>
                  <a:gd name="connsiteX44" fmla="*/ 6729489 w 8840866"/>
                  <a:gd name="connsiteY44" fmla="*/ 1998663 h 5230936"/>
                  <a:gd name="connsiteX45" fmla="*/ 6646939 w 8840866"/>
                  <a:gd name="connsiteY45" fmla="*/ 1916113 h 5230936"/>
                  <a:gd name="connsiteX46" fmla="*/ 6589789 w 8840866"/>
                  <a:gd name="connsiteY46" fmla="*/ 1820863 h 5230936"/>
                  <a:gd name="connsiteX47" fmla="*/ 6589789 w 8840866"/>
                  <a:gd name="connsiteY47" fmla="*/ 1782763 h 5230936"/>
                  <a:gd name="connsiteX48" fmla="*/ 6659639 w 8840866"/>
                  <a:gd name="connsiteY48" fmla="*/ 1738313 h 5230936"/>
                  <a:gd name="connsiteX49" fmla="*/ 6723139 w 8840866"/>
                  <a:gd name="connsiteY49" fmla="*/ 1693863 h 5230936"/>
                  <a:gd name="connsiteX50" fmla="*/ 6723139 w 8840866"/>
                  <a:gd name="connsiteY50" fmla="*/ 1643063 h 5230936"/>
                  <a:gd name="connsiteX51" fmla="*/ 6513589 w 8840866"/>
                  <a:gd name="connsiteY51" fmla="*/ 1541463 h 5230936"/>
                  <a:gd name="connsiteX52" fmla="*/ 6405639 w 8840866"/>
                  <a:gd name="connsiteY52" fmla="*/ 1458913 h 5230936"/>
                  <a:gd name="connsiteX53" fmla="*/ 6291339 w 8840866"/>
                  <a:gd name="connsiteY53" fmla="*/ 1401763 h 5230936"/>
                  <a:gd name="connsiteX54" fmla="*/ 6265939 w 8840866"/>
                  <a:gd name="connsiteY54" fmla="*/ 1350963 h 5230936"/>
                  <a:gd name="connsiteX55" fmla="*/ 6145289 w 8840866"/>
                  <a:gd name="connsiteY55" fmla="*/ 1268413 h 5230936"/>
                  <a:gd name="connsiteX56" fmla="*/ 5980189 w 8840866"/>
                  <a:gd name="connsiteY56" fmla="*/ 1185863 h 5230936"/>
                  <a:gd name="connsiteX57" fmla="*/ 5846839 w 8840866"/>
                  <a:gd name="connsiteY57" fmla="*/ 1084263 h 5230936"/>
                  <a:gd name="connsiteX58" fmla="*/ 5637289 w 8840866"/>
                  <a:gd name="connsiteY58" fmla="*/ 1020763 h 5230936"/>
                  <a:gd name="connsiteX59" fmla="*/ 5580139 w 8840866"/>
                  <a:gd name="connsiteY59" fmla="*/ 919163 h 5230936"/>
                  <a:gd name="connsiteX60" fmla="*/ 5516639 w 8840866"/>
                  <a:gd name="connsiteY60" fmla="*/ 798513 h 5230936"/>
                  <a:gd name="connsiteX61" fmla="*/ 5522989 w 8840866"/>
                  <a:gd name="connsiteY61" fmla="*/ 696913 h 5230936"/>
                  <a:gd name="connsiteX62" fmla="*/ 5491239 w 8840866"/>
                  <a:gd name="connsiteY62" fmla="*/ 633413 h 5230936"/>
                  <a:gd name="connsiteX63" fmla="*/ 5404722 w 8840866"/>
                  <a:gd name="connsiteY63" fmla="*/ 646112 h 5230936"/>
                  <a:gd name="connsiteX64" fmla="*/ 5264229 w 8840866"/>
                  <a:gd name="connsiteY64" fmla="*/ 708025 h 5230936"/>
                  <a:gd name="connsiteX65" fmla="*/ 5091189 w 8840866"/>
                  <a:gd name="connsiteY65" fmla="*/ 754063 h 5230936"/>
                  <a:gd name="connsiteX66" fmla="*/ 4929264 w 8840866"/>
                  <a:gd name="connsiteY66" fmla="*/ 807244 h 5230936"/>
                  <a:gd name="connsiteX67" fmla="*/ 4802266 w 8840866"/>
                  <a:gd name="connsiteY67" fmla="*/ 810418 h 5230936"/>
                  <a:gd name="connsiteX68" fmla="*/ 4703046 w 8840866"/>
                  <a:gd name="connsiteY68" fmla="*/ 792163 h 5230936"/>
                  <a:gd name="connsiteX69" fmla="*/ 4635579 w 8840866"/>
                  <a:gd name="connsiteY69" fmla="*/ 774700 h 5230936"/>
                  <a:gd name="connsiteX70" fmla="*/ 4461747 w 8840866"/>
                  <a:gd name="connsiteY70" fmla="*/ 755650 h 5230936"/>
                  <a:gd name="connsiteX71" fmla="*/ 4288707 w 8840866"/>
                  <a:gd name="connsiteY71" fmla="*/ 764381 h 5230936"/>
                  <a:gd name="connsiteX72" fmla="*/ 4054551 w 8840866"/>
                  <a:gd name="connsiteY72" fmla="*/ 779463 h 5230936"/>
                  <a:gd name="connsiteX73" fmla="*/ 3962476 w 8840866"/>
                  <a:gd name="connsiteY73" fmla="*/ 757238 h 5230936"/>
                  <a:gd name="connsiteX74" fmla="*/ 3832302 w 8840866"/>
                  <a:gd name="connsiteY74" fmla="*/ 789782 h 5230936"/>
                  <a:gd name="connsiteX75" fmla="*/ 3668791 w 8840866"/>
                  <a:gd name="connsiteY75" fmla="*/ 810418 h 5230936"/>
                  <a:gd name="connsiteX76" fmla="*/ 3492577 w 8840866"/>
                  <a:gd name="connsiteY76" fmla="*/ 833438 h 5230936"/>
                  <a:gd name="connsiteX77" fmla="*/ 3392564 w 8840866"/>
                  <a:gd name="connsiteY77" fmla="*/ 828675 h 5230936"/>
                  <a:gd name="connsiteX78" fmla="*/ 3229051 w 8840866"/>
                  <a:gd name="connsiteY78" fmla="*/ 860425 h 5230936"/>
                  <a:gd name="connsiteX79" fmla="*/ 3027439 w 8840866"/>
                  <a:gd name="connsiteY79" fmla="*/ 809625 h 5230936"/>
                  <a:gd name="connsiteX80" fmla="*/ 2990134 w 8840866"/>
                  <a:gd name="connsiteY80" fmla="*/ 767555 h 5230936"/>
                  <a:gd name="connsiteX81" fmla="*/ 2951238 w 8840866"/>
                  <a:gd name="connsiteY81" fmla="*/ 668338 h 5230936"/>
                  <a:gd name="connsiteX82" fmla="*/ 2850433 w 8840866"/>
                  <a:gd name="connsiteY82" fmla="*/ 555627 h 5230936"/>
                  <a:gd name="connsiteX83" fmla="*/ 2778201 w 8840866"/>
                  <a:gd name="connsiteY83" fmla="*/ 477838 h 5230936"/>
                  <a:gd name="connsiteX84" fmla="*/ 2671839 w 8840866"/>
                  <a:gd name="connsiteY84" fmla="*/ 349251 h 5230936"/>
                  <a:gd name="connsiteX85" fmla="*/ 2435301 w 8840866"/>
                  <a:gd name="connsiteY85" fmla="*/ 231775 h 5230936"/>
                  <a:gd name="connsiteX86" fmla="*/ 2311475 w 8840866"/>
                  <a:gd name="connsiteY86" fmla="*/ 85726 h 5230936"/>
                  <a:gd name="connsiteX87" fmla="*/ 2135264 w 8840866"/>
                  <a:gd name="connsiteY87" fmla="*/ 0 h 5230936"/>
                  <a:gd name="connsiteX88" fmla="*/ 2013027 w 8840866"/>
                  <a:gd name="connsiteY88" fmla="*/ 90488 h 5230936"/>
                  <a:gd name="connsiteX0" fmla="*/ 2013027 w 8840866"/>
                  <a:gd name="connsiteY0" fmla="*/ 90488 h 5230936"/>
                  <a:gd name="connsiteX1" fmla="*/ 1780460 w 8840866"/>
                  <a:gd name="connsiteY1" fmla="*/ 107950 h 5230936"/>
                  <a:gd name="connsiteX2" fmla="*/ 1392314 w 8840866"/>
                  <a:gd name="connsiteY2" fmla="*/ 222250 h 5230936"/>
                  <a:gd name="connsiteX3" fmla="*/ 904951 w 8840866"/>
                  <a:gd name="connsiteY3" fmla="*/ 400050 h 5230936"/>
                  <a:gd name="connsiteX4" fmla="*/ 777952 w 8840866"/>
                  <a:gd name="connsiteY4" fmla="*/ 442913 h 5230936"/>
                  <a:gd name="connsiteX5" fmla="*/ 692227 w 8840866"/>
                  <a:gd name="connsiteY5" fmla="*/ 468313 h 5230936"/>
                  <a:gd name="connsiteX6" fmla="*/ 582688 w 8840866"/>
                  <a:gd name="connsiteY6" fmla="*/ 520700 h 5230936"/>
                  <a:gd name="connsiteX7" fmla="*/ 493789 w 8840866"/>
                  <a:gd name="connsiteY7" fmla="*/ 544513 h 5230936"/>
                  <a:gd name="connsiteX8" fmla="*/ 296939 w 8840866"/>
                  <a:gd name="connsiteY8" fmla="*/ 679451 h 5230936"/>
                  <a:gd name="connsiteX9" fmla="*/ 163591 w 8840866"/>
                  <a:gd name="connsiteY9" fmla="*/ 779463 h 5230936"/>
                  <a:gd name="connsiteX10" fmla="*/ 73101 w 8840866"/>
                  <a:gd name="connsiteY10" fmla="*/ 895351 h 5230936"/>
                  <a:gd name="connsiteX11" fmla="*/ 1666 w 8840866"/>
                  <a:gd name="connsiteY11" fmla="*/ 984250 h 5230936"/>
                  <a:gd name="connsiteX12" fmla="*/ 133358 w 8840866"/>
                  <a:gd name="connsiteY12" fmla="*/ 1374270 h 5230936"/>
                  <a:gd name="connsiteX13" fmla="*/ 255664 w 8840866"/>
                  <a:gd name="connsiteY13" fmla="*/ 1439863 h 5230936"/>
                  <a:gd name="connsiteX14" fmla="*/ 492201 w 8840866"/>
                  <a:gd name="connsiteY14" fmla="*/ 1606550 h 5230936"/>
                  <a:gd name="connsiteX15" fmla="*/ 652539 w 8840866"/>
                  <a:gd name="connsiteY15" fmla="*/ 1814513 h 5230936"/>
                  <a:gd name="connsiteX16" fmla="*/ 825577 w 8840866"/>
                  <a:gd name="connsiteY16" fmla="*/ 1900238 h 5230936"/>
                  <a:gd name="connsiteX17" fmla="*/ 971627 w 8840866"/>
                  <a:gd name="connsiteY17" fmla="*/ 1973263 h 5230936"/>
                  <a:gd name="connsiteX18" fmla="*/ 1124026 w 8840866"/>
                  <a:gd name="connsiteY18" fmla="*/ 2047875 h 5230936"/>
                  <a:gd name="connsiteX19" fmla="*/ 1306589 w 8840866"/>
                  <a:gd name="connsiteY19" fmla="*/ 2201863 h 5230936"/>
                  <a:gd name="connsiteX20" fmla="*/ 1371676 w 8840866"/>
                  <a:gd name="connsiteY20" fmla="*/ 2338388 h 5230936"/>
                  <a:gd name="connsiteX21" fmla="*/ 1446289 w 8840866"/>
                  <a:gd name="connsiteY21" fmla="*/ 2452688 h 5230936"/>
                  <a:gd name="connsiteX22" fmla="*/ 1566939 w 8840866"/>
                  <a:gd name="connsiteY22" fmla="*/ 2794001 h 5230936"/>
                  <a:gd name="connsiteX23" fmla="*/ 1735214 w 8840866"/>
                  <a:gd name="connsiteY23" fmla="*/ 2998788 h 5230936"/>
                  <a:gd name="connsiteX24" fmla="*/ 2121203 w 8840866"/>
                  <a:gd name="connsiteY24" fmla="*/ 3406549 h 5230936"/>
                  <a:gd name="connsiteX25" fmla="*/ 2508100 w 8840866"/>
                  <a:gd name="connsiteY25" fmla="*/ 3589792 h 5230936"/>
                  <a:gd name="connsiteX26" fmla="*/ 2848732 w 8840866"/>
                  <a:gd name="connsiteY26" fmla="*/ 3822927 h 5230936"/>
                  <a:gd name="connsiteX27" fmla="*/ 3139925 w 8840866"/>
                  <a:gd name="connsiteY27" fmla="*/ 4109585 h 5230936"/>
                  <a:gd name="connsiteX28" fmla="*/ 3403905 w 8840866"/>
                  <a:gd name="connsiteY28" fmla="*/ 4369481 h 5230936"/>
                  <a:gd name="connsiteX29" fmla="*/ 3641123 w 8840866"/>
                  <a:gd name="connsiteY29" fmla="*/ 4573134 h 5230936"/>
                  <a:gd name="connsiteX30" fmla="*/ 3729116 w 8840866"/>
                  <a:gd name="connsiteY30" fmla="*/ 5227183 h 5230936"/>
                  <a:gd name="connsiteX31" fmla="*/ 6707266 w 8840866"/>
                  <a:gd name="connsiteY31" fmla="*/ 4627563 h 5230936"/>
                  <a:gd name="connsiteX32" fmla="*/ 7669291 w 8840866"/>
                  <a:gd name="connsiteY32" fmla="*/ 4160837 h 5230936"/>
                  <a:gd name="connsiteX33" fmla="*/ 8840866 w 8840866"/>
                  <a:gd name="connsiteY33" fmla="*/ 3455987 h 5230936"/>
                  <a:gd name="connsiteX34" fmla="*/ 8621791 w 8840866"/>
                  <a:gd name="connsiteY34" fmla="*/ 3255962 h 5230936"/>
                  <a:gd name="connsiteX35" fmla="*/ 8326516 w 8840866"/>
                  <a:gd name="connsiteY35" fmla="*/ 3160712 h 5230936"/>
                  <a:gd name="connsiteX36" fmla="*/ 8002666 w 8840866"/>
                  <a:gd name="connsiteY36" fmla="*/ 2941637 h 5230936"/>
                  <a:gd name="connsiteX37" fmla="*/ 7764541 w 8840866"/>
                  <a:gd name="connsiteY37" fmla="*/ 2827337 h 5230936"/>
                  <a:gd name="connsiteX38" fmla="*/ 7431166 w 8840866"/>
                  <a:gd name="connsiteY38" fmla="*/ 2655887 h 5230936"/>
                  <a:gd name="connsiteX39" fmla="*/ 7173991 w 8840866"/>
                  <a:gd name="connsiteY39" fmla="*/ 2522537 h 5230936"/>
                  <a:gd name="connsiteX40" fmla="*/ 7002541 w 8840866"/>
                  <a:gd name="connsiteY40" fmla="*/ 2474912 h 5230936"/>
                  <a:gd name="connsiteX41" fmla="*/ 6954916 w 8840866"/>
                  <a:gd name="connsiteY41" fmla="*/ 2370137 h 5230936"/>
                  <a:gd name="connsiteX42" fmla="*/ 6812039 w 8840866"/>
                  <a:gd name="connsiteY42" fmla="*/ 2220913 h 5230936"/>
                  <a:gd name="connsiteX43" fmla="*/ 6748539 w 8840866"/>
                  <a:gd name="connsiteY43" fmla="*/ 2081213 h 5230936"/>
                  <a:gd name="connsiteX44" fmla="*/ 6729489 w 8840866"/>
                  <a:gd name="connsiteY44" fmla="*/ 1998663 h 5230936"/>
                  <a:gd name="connsiteX45" fmla="*/ 6646939 w 8840866"/>
                  <a:gd name="connsiteY45" fmla="*/ 1916113 h 5230936"/>
                  <a:gd name="connsiteX46" fmla="*/ 6589789 w 8840866"/>
                  <a:gd name="connsiteY46" fmla="*/ 1820863 h 5230936"/>
                  <a:gd name="connsiteX47" fmla="*/ 6589789 w 8840866"/>
                  <a:gd name="connsiteY47" fmla="*/ 1782763 h 5230936"/>
                  <a:gd name="connsiteX48" fmla="*/ 6659639 w 8840866"/>
                  <a:gd name="connsiteY48" fmla="*/ 1738313 h 5230936"/>
                  <a:gd name="connsiteX49" fmla="*/ 6723139 w 8840866"/>
                  <a:gd name="connsiteY49" fmla="*/ 1693863 h 5230936"/>
                  <a:gd name="connsiteX50" fmla="*/ 6723139 w 8840866"/>
                  <a:gd name="connsiteY50" fmla="*/ 1643063 h 5230936"/>
                  <a:gd name="connsiteX51" fmla="*/ 6513589 w 8840866"/>
                  <a:gd name="connsiteY51" fmla="*/ 1541463 h 5230936"/>
                  <a:gd name="connsiteX52" fmla="*/ 6405639 w 8840866"/>
                  <a:gd name="connsiteY52" fmla="*/ 1458913 h 5230936"/>
                  <a:gd name="connsiteX53" fmla="*/ 6291339 w 8840866"/>
                  <a:gd name="connsiteY53" fmla="*/ 1401763 h 5230936"/>
                  <a:gd name="connsiteX54" fmla="*/ 6265939 w 8840866"/>
                  <a:gd name="connsiteY54" fmla="*/ 1350963 h 5230936"/>
                  <a:gd name="connsiteX55" fmla="*/ 6145289 w 8840866"/>
                  <a:gd name="connsiteY55" fmla="*/ 1268413 h 5230936"/>
                  <a:gd name="connsiteX56" fmla="*/ 5980189 w 8840866"/>
                  <a:gd name="connsiteY56" fmla="*/ 1185863 h 5230936"/>
                  <a:gd name="connsiteX57" fmla="*/ 5846839 w 8840866"/>
                  <a:gd name="connsiteY57" fmla="*/ 1084263 h 5230936"/>
                  <a:gd name="connsiteX58" fmla="*/ 5637289 w 8840866"/>
                  <a:gd name="connsiteY58" fmla="*/ 1020763 h 5230936"/>
                  <a:gd name="connsiteX59" fmla="*/ 5580139 w 8840866"/>
                  <a:gd name="connsiteY59" fmla="*/ 919163 h 5230936"/>
                  <a:gd name="connsiteX60" fmla="*/ 5516639 w 8840866"/>
                  <a:gd name="connsiteY60" fmla="*/ 798513 h 5230936"/>
                  <a:gd name="connsiteX61" fmla="*/ 5522989 w 8840866"/>
                  <a:gd name="connsiteY61" fmla="*/ 696913 h 5230936"/>
                  <a:gd name="connsiteX62" fmla="*/ 5491239 w 8840866"/>
                  <a:gd name="connsiteY62" fmla="*/ 633413 h 5230936"/>
                  <a:gd name="connsiteX63" fmla="*/ 5404722 w 8840866"/>
                  <a:gd name="connsiteY63" fmla="*/ 646112 h 5230936"/>
                  <a:gd name="connsiteX64" fmla="*/ 5264229 w 8840866"/>
                  <a:gd name="connsiteY64" fmla="*/ 708025 h 5230936"/>
                  <a:gd name="connsiteX65" fmla="*/ 5091189 w 8840866"/>
                  <a:gd name="connsiteY65" fmla="*/ 754063 h 5230936"/>
                  <a:gd name="connsiteX66" fmla="*/ 4929264 w 8840866"/>
                  <a:gd name="connsiteY66" fmla="*/ 807244 h 5230936"/>
                  <a:gd name="connsiteX67" fmla="*/ 4816553 w 8840866"/>
                  <a:gd name="connsiteY67" fmla="*/ 800893 h 5230936"/>
                  <a:gd name="connsiteX68" fmla="*/ 4703046 w 8840866"/>
                  <a:gd name="connsiteY68" fmla="*/ 792163 h 5230936"/>
                  <a:gd name="connsiteX69" fmla="*/ 4635579 w 8840866"/>
                  <a:gd name="connsiteY69" fmla="*/ 774700 h 5230936"/>
                  <a:gd name="connsiteX70" fmla="*/ 4461747 w 8840866"/>
                  <a:gd name="connsiteY70" fmla="*/ 755650 h 5230936"/>
                  <a:gd name="connsiteX71" fmla="*/ 4288707 w 8840866"/>
                  <a:gd name="connsiteY71" fmla="*/ 764381 h 5230936"/>
                  <a:gd name="connsiteX72" fmla="*/ 4054551 w 8840866"/>
                  <a:gd name="connsiteY72" fmla="*/ 779463 h 5230936"/>
                  <a:gd name="connsiteX73" fmla="*/ 3962476 w 8840866"/>
                  <a:gd name="connsiteY73" fmla="*/ 757238 h 5230936"/>
                  <a:gd name="connsiteX74" fmla="*/ 3832302 w 8840866"/>
                  <a:gd name="connsiteY74" fmla="*/ 789782 h 5230936"/>
                  <a:gd name="connsiteX75" fmla="*/ 3668791 w 8840866"/>
                  <a:gd name="connsiteY75" fmla="*/ 810418 h 5230936"/>
                  <a:gd name="connsiteX76" fmla="*/ 3492577 w 8840866"/>
                  <a:gd name="connsiteY76" fmla="*/ 833438 h 5230936"/>
                  <a:gd name="connsiteX77" fmla="*/ 3392564 w 8840866"/>
                  <a:gd name="connsiteY77" fmla="*/ 828675 h 5230936"/>
                  <a:gd name="connsiteX78" fmla="*/ 3229051 w 8840866"/>
                  <a:gd name="connsiteY78" fmla="*/ 860425 h 5230936"/>
                  <a:gd name="connsiteX79" fmla="*/ 3027439 w 8840866"/>
                  <a:gd name="connsiteY79" fmla="*/ 809625 h 5230936"/>
                  <a:gd name="connsiteX80" fmla="*/ 2990134 w 8840866"/>
                  <a:gd name="connsiteY80" fmla="*/ 767555 h 5230936"/>
                  <a:gd name="connsiteX81" fmla="*/ 2951238 w 8840866"/>
                  <a:gd name="connsiteY81" fmla="*/ 668338 h 5230936"/>
                  <a:gd name="connsiteX82" fmla="*/ 2850433 w 8840866"/>
                  <a:gd name="connsiteY82" fmla="*/ 555627 h 5230936"/>
                  <a:gd name="connsiteX83" fmla="*/ 2778201 w 8840866"/>
                  <a:gd name="connsiteY83" fmla="*/ 477838 h 5230936"/>
                  <a:gd name="connsiteX84" fmla="*/ 2671839 w 8840866"/>
                  <a:gd name="connsiteY84" fmla="*/ 349251 h 5230936"/>
                  <a:gd name="connsiteX85" fmla="*/ 2435301 w 8840866"/>
                  <a:gd name="connsiteY85" fmla="*/ 231775 h 5230936"/>
                  <a:gd name="connsiteX86" fmla="*/ 2311475 w 8840866"/>
                  <a:gd name="connsiteY86" fmla="*/ 85726 h 5230936"/>
                  <a:gd name="connsiteX87" fmla="*/ 2135264 w 8840866"/>
                  <a:gd name="connsiteY87" fmla="*/ 0 h 5230936"/>
                  <a:gd name="connsiteX88" fmla="*/ 2013027 w 8840866"/>
                  <a:gd name="connsiteY88" fmla="*/ 90488 h 5230936"/>
                  <a:gd name="connsiteX0" fmla="*/ 2013027 w 8840866"/>
                  <a:gd name="connsiteY0" fmla="*/ 90488 h 5230936"/>
                  <a:gd name="connsiteX1" fmla="*/ 1780460 w 8840866"/>
                  <a:gd name="connsiteY1" fmla="*/ 107950 h 5230936"/>
                  <a:gd name="connsiteX2" fmla="*/ 1392314 w 8840866"/>
                  <a:gd name="connsiteY2" fmla="*/ 222250 h 5230936"/>
                  <a:gd name="connsiteX3" fmla="*/ 904951 w 8840866"/>
                  <a:gd name="connsiteY3" fmla="*/ 400050 h 5230936"/>
                  <a:gd name="connsiteX4" fmla="*/ 777952 w 8840866"/>
                  <a:gd name="connsiteY4" fmla="*/ 442913 h 5230936"/>
                  <a:gd name="connsiteX5" fmla="*/ 692227 w 8840866"/>
                  <a:gd name="connsiteY5" fmla="*/ 468313 h 5230936"/>
                  <a:gd name="connsiteX6" fmla="*/ 582688 w 8840866"/>
                  <a:gd name="connsiteY6" fmla="*/ 520700 h 5230936"/>
                  <a:gd name="connsiteX7" fmla="*/ 493789 w 8840866"/>
                  <a:gd name="connsiteY7" fmla="*/ 544513 h 5230936"/>
                  <a:gd name="connsiteX8" fmla="*/ 296939 w 8840866"/>
                  <a:gd name="connsiteY8" fmla="*/ 679451 h 5230936"/>
                  <a:gd name="connsiteX9" fmla="*/ 163591 w 8840866"/>
                  <a:gd name="connsiteY9" fmla="*/ 779463 h 5230936"/>
                  <a:gd name="connsiteX10" fmla="*/ 73101 w 8840866"/>
                  <a:gd name="connsiteY10" fmla="*/ 895351 h 5230936"/>
                  <a:gd name="connsiteX11" fmla="*/ 1666 w 8840866"/>
                  <a:gd name="connsiteY11" fmla="*/ 984250 h 5230936"/>
                  <a:gd name="connsiteX12" fmla="*/ 133358 w 8840866"/>
                  <a:gd name="connsiteY12" fmla="*/ 1374270 h 5230936"/>
                  <a:gd name="connsiteX13" fmla="*/ 255664 w 8840866"/>
                  <a:gd name="connsiteY13" fmla="*/ 1439863 h 5230936"/>
                  <a:gd name="connsiteX14" fmla="*/ 492201 w 8840866"/>
                  <a:gd name="connsiteY14" fmla="*/ 1606550 h 5230936"/>
                  <a:gd name="connsiteX15" fmla="*/ 652539 w 8840866"/>
                  <a:gd name="connsiteY15" fmla="*/ 1814513 h 5230936"/>
                  <a:gd name="connsiteX16" fmla="*/ 825577 w 8840866"/>
                  <a:gd name="connsiteY16" fmla="*/ 1900238 h 5230936"/>
                  <a:gd name="connsiteX17" fmla="*/ 971627 w 8840866"/>
                  <a:gd name="connsiteY17" fmla="*/ 1973263 h 5230936"/>
                  <a:gd name="connsiteX18" fmla="*/ 1124026 w 8840866"/>
                  <a:gd name="connsiteY18" fmla="*/ 2047875 h 5230936"/>
                  <a:gd name="connsiteX19" fmla="*/ 1306589 w 8840866"/>
                  <a:gd name="connsiteY19" fmla="*/ 2201863 h 5230936"/>
                  <a:gd name="connsiteX20" fmla="*/ 1371676 w 8840866"/>
                  <a:gd name="connsiteY20" fmla="*/ 2338388 h 5230936"/>
                  <a:gd name="connsiteX21" fmla="*/ 1446289 w 8840866"/>
                  <a:gd name="connsiteY21" fmla="*/ 2452688 h 5230936"/>
                  <a:gd name="connsiteX22" fmla="*/ 1566939 w 8840866"/>
                  <a:gd name="connsiteY22" fmla="*/ 2794001 h 5230936"/>
                  <a:gd name="connsiteX23" fmla="*/ 1735214 w 8840866"/>
                  <a:gd name="connsiteY23" fmla="*/ 2998788 h 5230936"/>
                  <a:gd name="connsiteX24" fmla="*/ 2121203 w 8840866"/>
                  <a:gd name="connsiteY24" fmla="*/ 3406549 h 5230936"/>
                  <a:gd name="connsiteX25" fmla="*/ 2508100 w 8840866"/>
                  <a:gd name="connsiteY25" fmla="*/ 3589792 h 5230936"/>
                  <a:gd name="connsiteX26" fmla="*/ 2848732 w 8840866"/>
                  <a:gd name="connsiteY26" fmla="*/ 3822927 h 5230936"/>
                  <a:gd name="connsiteX27" fmla="*/ 3139925 w 8840866"/>
                  <a:gd name="connsiteY27" fmla="*/ 4109585 h 5230936"/>
                  <a:gd name="connsiteX28" fmla="*/ 3403905 w 8840866"/>
                  <a:gd name="connsiteY28" fmla="*/ 4369481 h 5230936"/>
                  <a:gd name="connsiteX29" fmla="*/ 3641123 w 8840866"/>
                  <a:gd name="connsiteY29" fmla="*/ 4573134 h 5230936"/>
                  <a:gd name="connsiteX30" fmla="*/ 3729116 w 8840866"/>
                  <a:gd name="connsiteY30" fmla="*/ 5227183 h 5230936"/>
                  <a:gd name="connsiteX31" fmla="*/ 6707266 w 8840866"/>
                  <a:gd name="connsiteY31" fmla="*/ 4627563 h 5230936"/>
                  <a:gd name="connsiteX32" fmla="*/ 7669291 w 8840866"/>
                  <a:gd name="connsiteY32" fmla="*/ 4160837 h 5230936"/>
                  <a:gd name="connsiteX33" fmla="*/ 8840866 w 8840866"/>
                  <a:gd name="connsiteY33" fmla="*/ 3455987 h 5230936"/>
                  <a:gd name="connsiteX34" fmla="*/ 8621791 w 8840866"/>
                  <a:gd name="connsiteY34" fmla="*/ 3255962 h 5230936"/>
                  <a:gd name="connsiteX35" fmla="*/ 8326516 w 8840866"/>
                  <a:gd name="connsiteY35" fmla="*/ 3160712 h 5230936"/>
                  <a:gd name="connsiteX36" fmla="*/ 8002666 w 8840866"/>
                  <a:gd name="connsiteY36" fmla="*/ 2941637 h 5230936"/>
                  <a:gd name="connsiteX37" fmla="*/ 7764541 w 8840866"/>
                  <a:gd name="connsiteY37" fmla="*/ 2827337 h 5230936"/>
                  <a:gd name="connsiteX38" fmla="*/ 7431166 w 8840866"/>
                  <a:gd name="connsiteY38" fmla="*/ 2655887 h 5230936"/>
                  <a:gd name="connsiteX39" fmla="*/ 7173991 w 8840866"/>
                  <a:gd name="connsiteY39" fmla="*/ 2522537 h 5230936"/>
                  <a:gd name="connsiteX40" fmla="*/ 7002541 w 8840866"/>
                  <a:gd name="connsiteY40" fmla="*/ 2474912 h 5230936"/>
                  <a:gd name="connsiteX41" fmla="*/ 6954916 w 8840866"/>
                  <a:gd name="connsiteY41" fmla="*/ 2370137 h 5230936"/>
                  <a:gd name="connsiteX42" fmla="*/ 6812039 w 8840866"/>
                  <a:gd name="connsiteY42" fmla="*/ 2220913 h 5230936"/>
                  <a:gd name="connsiteX43" fmla="*/ 6748539 w 8840866"/>
                  <a:gd name="connsiteY43" fmla="*/ 2081213 h 5230936"/>
                  <a:gd name="connsiteX44" fmla="*/ 6729489 w 8840866"/>
                  <a:gd name="connsiteY44" fmla="*/ 1998663 h 5230936"/>
                  <a:gd name="connsiteX45" fmla="*/ 6646939 w 8840866"/>
                  <a:gd name="connsiteY45" fmla="*/ 1916113 h 5230936"/>
                  <a:gd name="connsiteX46" fmla="*/ 6589789 w 8840866"/>
                  <a:gd name="connsiteY46" fmla="*/ 1820863 h 5230936"/>
                  <a:gd name="connsiteX47" fmla="*/ 6589789 w 8840866"/>
                  <a:gd name="connsiteY47" fmla="*/ 1782763 h 5230936"/>
                  <a:gd name="connsiteX48" fmla="*/ 6659639 w 8840866"/>
                  <a:gd name="connsiteY48" fmla="*/ 1738313 h 5230936"/>
                  <a:gd name="connsiteX49" fmla="*/ 6723139 w 8840866"/>
                  <a:gd name="connsiteY49" fmla="*/ 1693863 h 5230936"/>
                  <a:gd name="connsiteX50" fmla="*/ 6723139 w 8840866"/>
                  <a:gd name="connsiteY50" fmla="*/ 1643063 h 5230936"/>
                  <a:gd name="connsiteX51" fmla="*/ 6513589 w 8840866"/>
                  <a:gd name="connsiteY51" fmla="*/ 1541463 h 5230936"/>
                  <a:gd name="connsiteX52" fmla="*/ 6405639 w 8840866"/>
                  <a:gd name="connsiteY52" fmla="*/ 1458913 h 5230936"/>
                  <a:gd name="connsiteX53" fmla="*/ 6291339 w 8840866"/>
                  <a:gd name="connsiteY53" fmla="*/ 1401763 h 5230936"/>
                  <a:gd name="connsiteX54" fmla="*/ 6265939 w 8840866"/>
                  <a:gd name="connsiteY54" fmla="*/ 1350963 h 5230936"/>
                  <a:gd name="connsiteX55" fmla="*/ 6145289 w 8840866"/>
                  <a:gd name="connsiteY55" fmla="*/ 1268413 h 5230936"/>
                  <a:gd name="connsiteX56" fmla="*/ 5980189 w 8840866"/>
                  <a:gd name="connsiteY56" fmla="*/ 1185863 h 5230936"/>
                  <a:gd name="connsiteX57" fmla="*/ 5846839 w 8840866"/>
                  <a:gd name="connsiteY57" fmla="*/ 1084263 h 5230936"/>
                  <a:gd name="connsiteX58" fmla="*/ 5637289 w 8840866"/>
                  <a:gd name="connsiteY58" fmla="*/ 1020763 h 5230936"/>
                  <a:gd name="connsiteX59" fmla="*/ 5580139 w 8840866"/>
                  <a:gd name="connsiteY59" fmla="*/ 919163 h 5230936"/>
                  <a:gd name="connsiteX60" fmla="*/ 5516639 w 8840866"/>
                  <a:gd name="connsiteY60" fmla="*/ 798513 h 5230936"/>
                  <a:gd name="connsiteX61" fmla="*/ 5522989 w 8840866"/>
                  <a:gd name="connsiteY61" fmla="*/ 696913 h 5230936"/>
                  <a:gd name="connsiteX62" fmla="*/ 5491239 w 8840866"/>
                  <a:gd name="connsiteY62" fmla="*/ 633413 h 5230936"/>
                  <a:gd name="connsiteX63" fmla="*/ 5404722 w 8840866"/>
                  <a:gd name="connsiteY63" fmla="*/ 646112 h 5230936"/>
                  <a:gd name="connsiteX64" fmla="*/ 5264229 w 8840866"/>
                  <a:gd name="connsiteY64" fmla="*/ 708025 h 5230936"/>
                  <a:gd name="connsiteX65" fmla="*/ 5091189 w 8840866"/>
                  <a:gd name="connsiteY65" fmla="*/ 754063 h 5230936"/>
                  <a:gd name="connsiteX66" fmla="*/ 4929264 w 8840866"/>
                  <a:gd name="connsiteY66" fmla="*/ 807244 h 5230936"/>
                  <a:gd name="connsiteX67" fmla="*/ 4816553 w 8840866"/>
                  <a:gd name="connsiteY67" fmla="*/ 800893 h 5230936"/>
                  <a:gd name="connsiteX68" fmla="*/ 4736384 w 8840866"/>
                  <a:gd name="connsiteY68" fmla="*/ 777875 h 5230936"/>
                  <a:gd name="connsiteX69" fmla="*/ 4635579 w 8840866"/>
                  <a:gd name="connsiteY69" fmla="*/ 774700 h 5230936"/>
                  <a:gd name="connsiteX70" fmla="*/ 4461747 w 8840866"/>
                  <a:gd name="connsiteY70" fmla="*/ 755650 h 5230936"/>
                  <a:gd name="connsiteX71" fmla="*/ 4288707 w 8840866"/>
                  <a:gd name="connsiteY71" fmla="*/ 764381 h 5230936"/>
                  <a:gd name="connsiteX72" fmla="*/ 4054551 w 8840866"/>
                  <a:gd name="connsiteY72" fmla="*/ 779463 h 5230936"/>
                  <a:gd name="connsiteX73" fmla="*/ 3962476 w 8840866"/>
                  <a:gd name="connsiteY73" fmla="*/ 757238 h 5230936"/>
                  <a:gd name="connsiteX74" fmla="*/ 3832302 w 8840866"/>
                  <a:gd name="connsiteY74" fmla="*/ 789782 h 5230936"/>
                  <a:gd name="connsiteX75" fmla="*/ 3668791 w 8840866"/>
                  <a:gd name="connsiteY75" fmla="*/ 810418 h 5230936"/>
                  <a:gd name="connsiteX76" fmla="*/ 3492577 w 8840866"/>
                  <a:gd name="connsiteY76" fmla="*/ 833438 h 5230936"/>
                  <a:gd name="connsiteX77" fmla="*/ 3392564 w 8840866"/>
                  <a:gd name="connsiteY77" fmla="*/ 828675 h 5230936"/>
                  <a:gd name="connsiteX78" fmla="*/ 3229051 w 8840866"/>
                  <a:gd name="connsiteY78" fmla="*/ 860425 h 5230936"/>
                  <a:gd name="connsiteX79" fmla="*/ 3027439 w 8840866"/>
                  <a:gd name="connsiteY79" fmla="*/ 809625 h 5230936"/>
                  <a:gd name="connsiteX80" fmla="*/ 2990134 w 8840866"/>
                  <a:gd name="connsiteY80" fmla="*/ 767555 h 5230936"/>
                  <a:gd name="connsiteX81" fmla="*/ 2951238 w 8840866"/>
                  <a:gd name="connsiteY81" fmla="*/ 668338 h 5230936"/>
                  <a:gd name="connsiteX82" fmla="*/ 2850433 w 8840866"/>
                  <a:gd name="connsiteY82" fmla="*/ 555627 h 5230936"/>
                  <a:gd name="connsiteX83" fmla="*/ 2778201 w 8840866"/>
                  <a:gd name="connsiteY83" fmla="*/ 477838 h 5230936"/>
                  <a:gd name="connsiteX84" fmla="*/ 2671839 w 8840866"/>
                  <a:gd name="connsiteY84" fmla="*/ 349251 h 5230936"/>
                  <a:gd name="connsiteX85" fmla="*/ 2435301 w 8840866"/>
                  <a:gd name="connsiteY85" fmla="*/ 231775 h 5230936"/>
                  <a:gd name="connsiteX86" fmla="*/ 2311475 w 8840866"/>
                  <a:gd name="connsiteY86" fmla="*/ 85726 h 5230936"/>
                  <a:gd name="connsiteX87" fmla="*/ 2135264 w 8840866"/>
                  <a:gd name="connsiteY87" fmla="*/ 0 h 5230936"/>
                  <a:gd name="connsiteX88" fmla="*/ 2013027 w 8840866"/>
                  <a:gd name="connsiteY88" fmla="*/ 90488 h 5230936"/>
                  <a:gd name="connsiteX0" fmla="*/ 2013027 w 8840866"/>
                  <a:gd name="connsiteY0" fmla="*/ 90488 h 5230936"/>
                  <a:gd name="connsiteX1" fmla="*/ 1780460 w 8840866"/>
                  <a:gd name="connsiteY1" fmla="*/ 107950 h 5230936"/>
                  <a:gd name="connsiteX2" fmla="*/ 1392314 w 8840866"/>
                  <a:gd name="connsiteY2" fmla="*/ 222250 h 5230936"/>
                  <a:gd name="connsiteX3" fmla="*/ 904951 w 8840866"/>
                  <a:gd name="connsiteY3" fmla="*/ 400050 h 5230936"/>
                  <a:gd name="connsiteX4" fmla="*/ 777952 w 8840866"/>
                  <a:gd name="connsiteY4" fmla="*/ 442913 h 5230936"/>
                  <a:gd name="connsiteX5" fmla="*/ 692227 w 8840866"/>
                  <a:gd name="connsiteY5" fmla="*/ 468313 h 5230936"/>
                  <a:gd name="connsiteX6" fmla="*/ 582688 w 8840866"/>
                  <a:gd name="connsiteY6" fmla="*/ 520700 h 5230936"/>
                  <a:gd name="connsiteX7" fmla="*/ 493789 w 8840866"/>
                  <a:gd name="connsiteY7" fmla="*/ 544513 h 5230936"/>
                  <a:gd name="connsiteX8" fmla="*/ 296939 w 8840866"/>
                  <a:gd name="connsiteY8" fmla="*/ 679451 h 5230936"/>
                  <a:gd name="connsiteX9" fmla="*/ 163591 w 8840866"/>
                  <a:gd name="connsiteY9" fmla="*/ 779463 h 5230936"/>
                  <a:gd name="connsiteX10" fmla="*/ 73101 w 8840866"/>
                  <a:gd name="connsiteY10" fmla="*/ 895351 h 5230936"/>
                  <a:gd name="connsiteX11" fmla="*/ 1666 w 8840866"/>
                  <a:gd name="connsiteY11" fmla="*/ 984250 h 5230936"/>
                  <a:gd name="connsiteX12" fmla="*/ 133358 w 8840866"/>
                  <a:gd name="connsiteY12" fmla="*/ 1374270 h 5230936"/>
                  <a:gd name="connsiteX13" fmla="*/ 255664 w 8840866"/>
                  <a:gd name="connsiteY13" fmla="*/ 1439863 h 5230936"/>
                  <a:gd name="connsiteX14" fmla="*/ 492201 w 8840866"/>
                  <a:gd name="connsiteY14" fmla="*/ 1606550 h 5230936"/>
                  <a:gd name="connsiteX15" fmla="*/ 652539 w 8840866"/>
                  <a:gd name="connsiteY15" fmla="*/ 1814513 h 5230936"/>
                  <a:gd name="connsiteX16" fmla="*/ 825577 w 8840866"/>
                  <a:gd name="connsiteY16" fmla="*/ 1900238 h 5230936"/>
                  <a:gd name="connsiteX17" fmla="*/ 971627 w 8840866"/>
                  <a:gd name="connsiteY17" fmla="*/ 1973263 h 5230936"/>
                  <a:gd name="connsiteX18" fmla="*/ 1124026 w 8840866"/>
                  <a:gd name="connsiteY18" fmla="*/ 2047875 h 5230936"/>
                  <a:gd name="connsiteX19" fmla="*/ 1306589 w 8840866"/>
                  <a:gd name="connsiteY19" fmla="*/ 2201863 h 5230936"/>
                  <a:gd name="connsiteX20" fmla="*/ 1371676 w 8840866"/>
                  <a:gd name="connsiteY20" fmla="*/ 2338388 h 5230936"/>
                  <a:gd name="connsiteX21" fmla="*/ 1446289 w 8840866"/>
                  <a:gd name="connsiteY21" fmla="*/ 2452688 h 5230936"/>
                  <a:gd name="connsiteX22" fmla="*/ 1566939 w 8840866"/>
                  <a:gd name="connsiteY22" fmla="*/ 2794001 h 5230936"/>
                  <a:gd name="connsiteX23" fmla="*/ 1735214 w 8840866"/>
                  <a:gd name="connsiteY23" fmla="*/ 2998788 h 5230936"/>
                  <a:gd name="connsiteX24" fmla="*/ 2121203 w 8840866"/>
                  <a:gd name="connsiteY24" fmla="*/ 3406549 h 5230936"/>
                  <a:gd name="connsiteX25" fmla="*/ 2508100 w 8840866"/>
                  <a:gd name="connsiteY25" fmla="*/ 3589792 h 5230936"/>
                  <a:gd name="connsiteX26" fmla="*/ 2848732 w 8840866"/>
                  <a:gd name="connsiteY26" fmla="*/ 3822927 h 5230936"/>
                  <a:gd name="connsiteX27" fmla="*/ 3139925 w 8840866"/>
                  <a:gd name="connsiteY27" fmla="*/ 4109585 h 5230936"/>
                  <a:gd name="connsiteX28" fmla="*/ 3403905 w 8840866"/>
                  <a:gd name="connsiteY28" fmla="*/ 4369481 h 5230936"/>
                  <a:gd name="connsiteX29" fmla="*/ 3641123 w 8840866"/>
                  <a:gd name="connsiteY29" fmla="*/ 4573134 h 5230936"/>
                  <a:gd name="connsiteX30" fmla="*/ 3729116 w 8840866"/>
                  <a:gd name="connsiteY30" fmla="*/ 5227183 h 5230936"/>
                  <a:gd name="connsiteX31" fmla="*/ 6707266 w 8840866"/>
                  <a:gd name="connsiteY31" fmla="*/ 4627563 h 5230936"/>
                  <a:gd name="connsiteX32" fmla="*/ 7669291 w 8840866"/>
                  <a:gd name="connsiteY32" fmla="*/ 4160837 h 5230936"/>
                  <a:gd name="connsiteX33" fmla="*/ 8840866 w 8840866"/>
                  <a:gd name="connsiteY33" fmla="*/ 3455987 h 5230936"/>
                  <a:gd name="connsiteX34" fmla="*/ 8621791 w 8840866"/>
                  <a:gd name="connsiteY34" fmla="*/ 3255962 h 5230936"/>
                  <a:gd name="connsiteX35" fmla="*/ 8326516 w 8840866"/>
                  <a:gd name="connsiteY35" fmla="*/ 3160712 h 5230936"/>
                  <a:gd name="connsiteX36" fmla="*/ 8002666 w 8840866"/>
                  <a:gd name="connsiteY36" fmla="*/ 2941637 h 5230936"/>
                  <a:gd name="connsiteX37" fmla="*/ 7764541 w 8840866"/>
                  <a:gd name="connsiteY37" fmla="*/ 2827337 h 5230936"/>
                  <a:gd name="connsiteX38" fmla="*/ 7431166 w 8840866"/>
                  <a:gd name="connsiteY38" fmla="*/ 2655887 h 5230936"/>
                  <a:gd name="connsiteX39" fmla="*/ 7173991 w 8840866"/>
                  <a:gd name="connsiteY39" fmla="*/ 2522537 h 5230936"/>
                  <a:gd name="connsiteX40" fmla="*/ 7002541 w 8840866"/>
                  <a:gd name="connsiteY40" fmla="*/ 2474912 h 5230936"/>
                  <a:gd name="connsiteX41" fmla="*/ 6954916 w 8840866"/>
                  <a:gd name="connsiteY41" fmla="*/ 2370137 h 5230936"/>
                  <a:gd name="connsiteX42" fmla="*/ 6812039 w 8840866"/>
                  <a:gd name="connsiteY42" fmla="*/ 2220913 h 5230936"/>
                  <a:gd name="connsiteX43" fmla="*/ 6748539 w 8840866"/>
                  <a:gd name="connsiteY43" fmla="*/ 2081213 h 5230936"/>
                  <a:gd name="connsiteX44" fmla="*/ 6729489 w 8840866"/>
                  <a:gd name="connsiteY44" fmla="*/ 1998663 h 5230936"/>
                  <a:gd name="connsiteX45" fmla="*/ 6646939 w 8840866"/>
                  <a:gd name="connsiteY45" fmla="*/ 1916113 h 5230936"/>
                  <a:gd name="connsiteX46" fmla="*/ 6589789 w 8840866"/>
                  <a:gd name="connsiteY46" fmla="*/ 1820863 h 5230936"/>
                  <a:gd name="connsiteX47" fmla="*/ 6589789 w 8840866"/>
                  <a:gd name="connsiteY47" fmla="*/ 1782763 h 5230936"/>
                  <a:gd name="connsiteX48" fmla="*/ 6659639 w 8840866"/>
                  <a:gd name="connsiteY48" fmla="*/ 1738313 h 5230936"/>
                  <a:gd name="connsiteX49" fmla="*/ 6723139 w 8840866"/>
                  <a:gd name="connsiteY49" fmla="*/ 1693863 h 5230936"/>
                  <a:gd name="connsiteX50" fmla="*/ 6723139 w 8840866"/>
                  <a:gd name="connsiteY50" fmla="*/ 1643063 h 5230936"/>
                  <a:gd name="connsiteX51" fmla="*/ 6513589 w 8840866"/>
                  <a:gd name="connsiteY51" fmla="*/ 1541463 h 5230936"/>
                  <a:gd name="connsiteX52" fmla="*/ 6405639 w 8840866"/>
                  <a:gd name="connsiteY52" fmla="*/ 1458913 h 5230936"/>
                  <a:gd name="connsiteX53" fmla="*/ 6291339 w 8840866"/>
                  <a:gd name="connsiteY53" fmla="*/ 1401763 h 5230936"/>
                  <a:gd name="connsiteX54" fmla="*/ 6265939 w 8840866"/>
                  <a:gd name="connsiteY54" fmla="*/ 1350963 h 5230936"/>
                  <a:gd name="connsiteX55" fmla="*/ 6145289 w 8840866"/>
                  <a:gd name="connsiteY55" fmla="*/ 1268413 h 5230936"/>
                  <a:gd name="connsiteX56" fmla="*/ 5980189 w 8840866"/>
                  <a:gd name="connsiteY56" fmla="*/ 1185863 h 5230936"/>
                  <a:gd name="connsiteX57" fmla="*/ 5846839 w 8840866"/>
                  <a:gd name="connsiteY57" fmla="*/ 1084263 h 5230936"/>
                  <a:gd name="connsiteX58" fmla="*/ 5637289 w 8840866"/>
                  <a:gd name="connsiteY58" fmla="*/ 1020763 h 5230936"/>
                  <a:gd name="connsiteX59" fmla="*/ 5580139 w 8840866"/>
                  <a:gd name="connsiteY59" fmla="*/ 919163 h 5230936"/>
                  <a:gd name="connsiteX60" fmla="*/ 6088139 w 8840866"/>
                  <a:gd name="connsiteY60" fmla="*/ 850901 h 5230936"/>
                  <a:gd name="connsiteX61" fmla="*/ 5522989 w 8840866"/>
                  <a:gd name="connsiteY61" fmla="*/ 696913 h 5230936"/>
                  <a:gd name="connsiteX62" fmla="*/ 5491239 w 8840866"/>
                  <a:gd name="connsiteY62" fmla="*/ 633413 h 5230936"/>
                  <a:gd name="connsiteX63" fmla="*/ 5404722 w 8840866"/>
                  <a:gd name="connsiteY63" fmla="*/ 646112 h 5230936"/>
                  <a:gd name="connsiteX64" fmla="*/ 5264229 w 8840866"/>
                  <a:gd name="connsiteY64" fmla="*/ 708025 h 5230936"/>
                  <a:gd name="connsiteX65" fmla="*/ 5091189 w 8840866"/>
                  <a:gd name="connsiteY65" fmla="*/ 754063 h 5230936"/>
                  <a:gd name="connsiteX66" fmla="*/ 4929264 w 8840866"/>
                  <a:gd name="connsiteY66" fmla="*/ 807244 h 5230936"/>
                  <a:gd name="connsiteX67" fmla="*/ 4816553 w 8840866"/>
                  <a:gd name="connsiteY67" fmla="*/ 800893 h 5230936"/>
                  <a:gd name="connsiteX68" fmla="*/ 4736384 w 8840866"/>
                  <a:gd name="connsiteY68" fmla="*/ 777875 h 5230936"/>
                  <a:gd name="connsiteX69" fmla="*/ 4635579 w 8840866"/>
                  <a:gd name="connsiteY69" fmla="*/ 774700 h 5230936"/>
                  <a:gd name="connsiteX70" fmla="*/ 4461747 w 8840866"/>
                  <a:gd name="connsiteY70" fmla="*/ 755650 h 5230936"/>
                  <a:gd name="connsiteX71" fmla="*/ 4288707 w 8840866"/>
                  <a:gd name="connsiteY71" fmla="*/ 764381 h 5230936"/>
                  <a:gd name="connsiteX72" fmla="*/ 4054551 w 8840866"/>
                  <a:gd name="connsiteY72" fmla="*/ 779463 h 5230936"/>
                  <a:gd name="connsiteX73" fmla="*/ 3962476 w 8840866"/>
                  <a:gd name="connsiteY73" fmla="*/ 757238 h 5230936"/>
                  <a:gd name="connsiteX74" fmla="*/ 3832302 w 8840866"/>
                  <a:gd name="connsiteY74" fmla="*/ 789782 h 5230936"/>
                  <a:gd name="connsiteX75" fmla="*/ 3668791 w 8840866"/>
                  <a:gd name="connsiteY75" fmla="*/ 810418 h 5230936"/>
                  <a:gd name="connsiteX76" fmla="*/ 3492577 w 8840866"/>
                  <a:gd name="connsiteY76" fmla="*/ 833438 h 5230936"/>
                  <a:gd name="connsiteX77" fmla="*/ 3392564 w 8840866"/>
                  <a:gd name="connsiteY77" fmla="*/ 828675 h 5230936"/>
                  <a:gd name="connsiteX78" fmla="*/ 3229051 w 8840866"/>
                  <a:gd name="connsiteY78" fmla="*/ 860425 h 5230936"/>
                  <a:gd name="connsiteX79" fmla="*/ 3027439 w 8840866"/>
                  <a:gd name="connsiteY79" fmla="*/ 809625 h 5230936"/>
                  <a:gd name="connsiteX80" fmla="*/ 2990134 w 8840866"/>
                  <a:gd name="connsiteY80" fmla="*/ 767555 h 5230936"/>
                  <a:gd name="connsiteX81" fmla="*/ 2951238 w 8840866"/>
                  <a:gd name="connsiteY81" fmla="*/ 668338 h 5230936"/>
                  <a:gd name="connsiteX82" fmla="*/ 2850433 w 8840866"/>
                  <a:gd name="connsiteY82" fmla="*/ 555627 h 5230936"/>
                  <a:gd name="connsiteX83" fmla="*/ 2778201 w 8840866"/>
                  <a:gd name="connsiteY83" fmla="*/ 477838 h 5230936"/>
                  <a:gd name="connsiteX84" fmla="*/ 2671839 w 8840866"/>
                  <a:gd name="connsiteY84" fmla="*/ 349251 h 5230936"/>
                  <a:gd name="connsiteX85" fmla="*/ 2435301 w 8840866"/>
                  <a:gd name="connsiteY85" fmla="*/ 231775 h 5230936"/>
                  <a:gd name="connsiteX86" fmla="*/ 2311475 w 8840866"/>
                  <a:gd name="connsiteY86" fmla="*/ 85726 h 5230936"/>
                  <a:gd name="connsiteX87" fmla="*/ 2135264 w 8840866"/>
                  <a:gd name="connsiteY87" fmla="*/ 0 h 5230936"/>
                  <a:gd name="connsiteX88" fmla="*/ 2013027 w 8840866"/>
                  <a:gd name="connsiteY88" fmla="*/ 90488 h 5230936"/>
                  <a:gd name="connsiteX0" fmla="*/ 2013027 w 8840866"/>
                  <a:gd name="connsiteY0" fmla="*/ 90488 h 5230936"/>
                  <a:gd name="connsiteX1" fmla="*/ 1780460 w 8840866"/>
                  <a:gd name="connsiteY1" fmla="*/ 107950 h 5230936"/>
                  <a:gd name="connsiteX2" fmla="*/ 1392314 w 8840866"/>
                  <a:gd name="connsiteY2" fmla="*/ 222250 h 5230936"/>
                  <a:gd name="connsiteX3" fmla="*/ 904951 w 8840866"/>
                  <a:gd name="connsiteY3" fmla="*/ 400050 h 5230936"/>
                  <a:gd name="connsiteX4" fmla="*/ 777952 w 8840866"/>
                  <a:gd name="connsiteY4" fmla="*/ 442913 h 5230936"/>
                  <a:gd name="connsiteX5" fmla="*/ 692227 w 8840866"/>
                  <a:gd name="connsiteY5" fmla="*/ 468313 h 5230936"/>
                  <a:gd name="connsiteX6" fmla="*/ 582688 w 8840866"/>
                  <a:gd name="connsiteY6" fmla="*/ 520700 h 5230936"/>
                  <a:gd name="connsiteX7" fmla="*/ 493789 w 8840866"/>
                  <a:gd name="connsiteY7" fmla="*/ 544513 h 5230936"/>
                  <a:gd name="connsiteX8" fmla="*/ 296939 w 8840866"/>
                  <a:gd name="connsiteY8" fmla="*/ 679451 h 5230936"/>
                  <a:gd name="connsiteX9" fmla="*/ 163591 w 8840866"/>
                  <a:gd name="connsiteY9" fmla="*/ 779463 h 5230936"/>
                  <a:gd name="connsiteX10" fmla="*/ 73101 w 8840866"/>
                  <a:gd name="connsiteY10" fmla="*/ 895351 h 5230936"/>
                  <a:gd name="connsiteX11" fmla="*/ 1666 w 8840866"/>
                  <a:gd name="connsiteY11" fmla="*/ 984250 h 5230936"/>
                  <a:gd name="connsiteX12" fmla="*/ 133358 w 8840866"/>
                  <a:gd name="connsiteY12" fmla="*/ 1374270 h 5230936"/>
                  <a:gd name="connsiteX13" fmla="*/ 255664 w 8840866"/>
                  <a:gd name="connsiteY13" fmla="*/ 1439863 h 5230936"/>
                  <a:gd name="connsiteX14" fmla="*/ 492201 w 8840866"/>
                  <a:gd name="connsiteY14" fmla="*/ 1606550 h 5230936"/>
                  <a:gd name="connsiteX15" fmla="*/ 652539 w 8840866"/>
                  <a:gd name="connsiteY15" fmla="*/ 1814513 h 5230936"/>
                  <a:gd name="connsiteX16" fmla="*/ 825577 w 8840866"/>
                  <a:gd name="connsiteY16" fmla="*/ 1900238 h 5230936"/>
                  <a:gd name="connsiteX17" fmla="*/ 971627 w 8840866"/>
                  <a:gd name="connsiteY17" fmla="*/ 1973263 h 5230936"/>
                  <a:gd name="connsiteX18" fmla="*/ 1124026 w 8840866"/>
                  <a:gd name="connsiteY18" fmla="*/ 2047875 h 5230936"/>
                  <a:gd name="connsiteX19" fmla="*/ 1306589 w 8840866"/>
                  <a:gd name="connsiteY19" fmla="*/ 2201863 h 5230936"/>
                  <a:gd name="connsiteX20" fmla="*/ 1371676 w 8840866"/>
                  <a:gd name="connsiteY20" fmla="*/ 2338388 h 5230936"/>
                  <a:gd name="connsiteX21" fmla="*/ 1446289 w 8840866"/>
                  <a:gd name="connsiteY21" fmla="*/ 2452688 h 5230936"/>
                  <a:gd name="connsiteX22" fmla="*/ 1566939 w 8840866"/>
                  <a:gd name="connsiteY22" fmla="*/ 2794001 h 5230936"/>
                  <a:gd name="connsiteX23" fmla="*/ 1735214 w 8840866"/>
                  <a:gd name="connsiteY23" fmla="*/ 2998788 h 5230936"/>
                  <a:gd name="connsiteX24" fmla="*/ 2121203 w 8840866"/>
                  <a:gd name="connsiteY24" fmla="*/ 3406549 h 5230936"/>
                  <a:gd name="connsiteX25" fmla="*/ 2508100 w 8840866"/>
                  <a:gd name="connsiteY25" fmla="*/ 3589792 h 5230936"/>
                  <a:gd name="connsiteX26" fmla="*/ 2848732 w 8840866"/>
                  <a:gd name="connsiteY26" fmla="*/ 3822927 h 5230936"/>
                  <a:gd name="connsiteX27" fmla="*/ 3139925 w 8840866"/>
                  <a:gd name="connsiteY27" fmla="*/ 4109585 h 5230936"/>
                  <a:gd name="connsiteX28" fmla="*/ 3403905 w 8840866"/>
                  <a:gd name="connsiteY28" fmla="*/ 4369481 h 5230936"/>
                  <a:gd name="connsiteX29" fmla="*/ 3641123 w 8840866"/>
                  <a:gd name="connsiteY29" fmla="*/ 4573134 h 5230936"/>
                  <a:gd name="connsiteX30" fmla="*/ 3729116 w 8840866"/>
                  <a:gd name="connsiteY30" fmla="*/ 5227183 h 5230936"/>
                  <a:gd name="connsiteX31" fmla="*/ 6707266 w 8840866"/>
                  <a:gd name="connsiteY31" fmla="*/ 4627563 h 5230936"/>
                  <a:gd name="connsiteX32" fmla="*/ 7669291 w 8840866"/>
                  <a:gd name="connsiteY32" fmla="*/ 4160837 h 5230936"/>
                  <a:gd name="connsiteX33" fmla="*/ 8840866 w 8840866"/>
                  <a:gd name="connsiteY33" fmla="*/ 3455987 h 5230936"/>
                  <a:gd name="connsiteX34" fmla="*/ 8621791 w 8840866"/>
                  <a:gd name="connsiteY34" fmla="*/ 3255962 h 5230936"/>
                  <a:gd name="connsiteX35" fmla="*/ 8326516 w 8840866"/>
                  <a:gd name="connsiteY35" fmla="*/ 3160712 h 5230936"/>
                  <a:gd name="connsiteX36" fmla="*/ 8002666 w 8840866"/>
                  <a:gd name="connsiteY36" fmla="*/ 2941637 h 5230936"/>
                  <a:gd name="connsiteX37" fmla="*/ 7764541 w 8840866"/>
                  <a:gd name="connsiteY37" fmla="*/ 2827337 h 5230936"/>
                  <a:gd name="connsiteX38" fmla="*/ 7431166 w 8840866"/>
                  <a:gd name="connsiteY38" fmla="*/ 2655887 h 5230936"/>
                  <a:gd name="connsiteX39" fmla="*/ 7173991 w 8840866"/>
                  <a:gd name="connsiteY39" fmla="*/ 2522537 h 5230936"/>
                  <a:gd name="connsiteX40" fmla="*/ 7002541 w 8840866"/>
                  <a:gd name="connsiteY40" fmla="*/ 2474912 h 5230936"/>
                  <a:gd name="connsiteX41" fmla="*/ 6954916 w 8840866"/>
                  <a:gd name="connsiteY41" fmla="*/ 2370137 h 5230936"/>
                  <a:gd name="connsiteX42" fmla="*/ 6812039 w 8840866"/>
                  <a:gd name="connsiteY42" fmla="*/ 2220913 h 5230936"/>
                  <a:gd name="connsiteX43" fmla="*/ 6748539 w 8840866"/>
                  <a:gd name="connsiteY43" fmla="*/ 2081213 h 5230936"/>
                  <a:gd name="connsiteX44" fmla="*/ 6729489 w 8840866"/>
                  <a:gd name="connsiteY44" fmla="*/ 1998663 h 5230936"/>
                  <a:gd name="connsiteX45" fmla="*/ 6646939 w 8840866"/>
                  <a:gd name="connsiteY45" fmla="*/ 1916113 h 5230936"/>
                  <a:gd name="connsiteX46" fmla="*/ 6589789 w 8840866"/>
                  <a:gd name="connsiteY46" fmla="*/ 1820863 h 5230936"/>
                  <a:gd name="connsiteX47" fmla="*/ 6589789 w 8840866"/>
                  <a:gd name="connsiteY47" fmla="*/ 1782763 h 5230936"/>
                  <a:gd name="connsiteX48" fmla="*/ 6659639 w 8840866"/>
                  <a:gd name="connsiteY48" fmla="*/ 1738313 h 5230936"/>
                  <a:gd name="connsiteX49" fmla="*/ 6723139 w 8840866"/>
                  <a:gd name="connsiteY49" fmla="*/ 1693863 h 5230936"/>
                  <a:gd name="connsiteX50" fmla="*/ 6723139 w 8840866"/>
                  <a:gd name="connsiteY50" fmla="*/ 1643063 h 5230936"/>
                  <a:gd name="connsiteX51" fmla="*/ 6513589 w 8840866"/>
                  <a:gd name="connsiteY51" fmla="*/ 1541463 h 5230936"/>
                  <a:gd name="connsiteX52" fmla="*/ 6405639 w 8840866"/>
                  <a:gd name="connsiteY52" fmla="*/ 1458913 h 5230936"/>
                  <a:gd name="connsiteX53" fmla="*/ 6291339 w 8840866"/>
                  <a:gd name="connsiteY53" fmla="*/ 1401763 h 5230936"/>
                  <a:gd name="connsiteX54" fmla="*/ 6265939 w 8840866"/>
                  <a:gd name="connsiteY54" fmla="*/ 1350963 h 5230936"/>
                  <a:gd name="connsiteX55" fmla="*/ 6145289 w 8840866"/>
                  <a:gd name="connsiteY55" fmla="*/ 1268413 h 5230936"/>
                  <a:gd name="connsiteX56" fmla="*/ 5980189 w 8840866"/>
                  <a:gd name="connsiteY56" fmla="*/ 1185863 h 5230936"/>
                  <a:gd name="connsiteX57" fmla="*/ 5846839 w 8840866"/>
                  <a:gd name="connsiteY57" fmla="*/ 1084263 h 5230936"/>
                  <a:gd name="connsiteX58" fmla="*/ 5637289 w 8840866"/>
                  <a:gd name="connsiteY58" fmla="*/ 1020763 h 5230936"/>
                  <a:gd name="connsiteX59" fmla="*/ 5580139 w 8840866"/>
                  <a:gd name="connsiteY59" fmla="*/ 919163 h 5230936"/>
                  <a:gd name="connsiteX60" fmla="*/ 6088139 w 8840866"/>
                  <a:gd name="connsiteY60" fmla="*/ 850901 h 5230936"/>
                  <a:gd name="connsiteX61" fmla="*/ 6084964 w 8840866"/>
                  <a:gd name="connsiteY61" fmla="*/ 758825 h 5230936"/>
                  <a:gd name="connsiteX62" fmla="*/ 5491239 w 8840866"/>
                  <a:gd name="connsiteY62" fmla="*/ 633413 h 5230936"/>
                  <a:gd name="connsiteX63" fmla="*/ 5404722 w 8840866"/>
                  <a:gd name="connsiteY63" fmla="*/ 646112 h 5230936"/>
                  <a:gd name="connsiteX64" fmla="*/ 5264229 w 8840866"/>
                  <a:gd name="connsiteY64" fmla="*/ 708025 h 5230936"/>
                  <a:gd name="connsiteX65" fmla="*/ 5091189 w 8840866"/>
                  <a:gd name="connsiteY65" fmla="*/ 754063 h 5230936"/>
                  <a:gd name="connsiteX66" fmla="*/ 4929264 w 8840866"/>
                  <a:gd name="connsiteY66" fmla="*/ 807244 h 5230936"/>
                  <a:gd name="connsiteX67" fmla="*/ 4816553 w 8840866"/>
                  <a:gd name="connsiteY67" fmla="*/ 800893 h 5230936"/>
                  <a:gd name="connsiteX68" fmla="*/ 4736384 w 8840866"/>
                  <a:gd name="connsiteY68" fmla="*/ 777875 h 5230936"/>
                  <a:gd name="connsiteX69" fmla="*/ 4635579 w 8840866"/>
                  <a:gd name="connsiteY69" fmla="*/ 774700 h 5230936"/>
                  <a:gd name="connsiteX70" fmla="*/ 4461747 w 8840866"/>
                  <a:gd name="connsiteY70" fmla="*/ 755650 h 5230936"/>
                  <a:gd name="connsiteX71" fmla="*/ 4288707 w 8840866"/>
                  <a:gd name="connsiteY71" fmla="*/ 764381 h 5230936"/>
                  <a:gd name="connsiteX72" fmla="*/ 4054551 w 8840866"/>
                  <a:gd name="connsiteY72" fmla="*/ 779463 h 5230936"/>
                  <a:gd name="connsiteX73" fmla="*/ 3962476 w 8840866"/>
                  <a:gd name="connsiteY73" fmla="*/ 757238 h 5230936"/>
                  <a:gd name="connsiteX74" fmla="*/ 3832302 w 8840866"/>
                  <a:gd name="connsiteY74" fmla="*/ 789782 h 5230936"/>
                  <a:gd name="connsiteX75" fmla="*/ 3668791 w 8840866"/>
                  <a:gd name="connsiteY75" fmla="*/ 810418 h 5230936"/>
                  <a:gd name="connsiteX76" fmla="*/ 3492577 w 8840866"/>
                  <a:gd name="connsiteY76" fmla="*/ 833438 h 5230936"/>
                  <a:gd name="connsiteX77" fmla="*/ 3392564 w 8840866"/>
                  <a:gd name="connsiteY77" fmla="*/ 828675 h 5230936"/>
                  <a:gd name="connsiteX78" fmla="*/ 3229051 w 8840866"/>
                  <a:gd name="connsiteY78" fmla="*/ 860425 h 5230936"/>
                  <a:gd name="connsiteX79" fmla="*/ 3027439 w 8840866"/>
                  <a:gd name="connsiteY79" fmla="*/ 809625 h 5230936"/>
                  <a:gd name="connsiteX80" fmla="*/ 2990134 w 8840866"/>
                  <a:gd name="connsiteY80" fmla="*/ 767555 h 5230936"/>
                  <a:gd name="connsiteX81" fmla="*/ 2951238 w 8840866"/>
                  <a:gd name="connsiteY81" fmla="*/ 668338 h 5230936"/>
                  <a:gd name="connsiteX82" fmla="*/ 2850433 w 8840866"/>
                  <a:gd name="connsiteY82" fmla="*/ 555627 h 5230936"/>
                  <a:gd name="connsiteX83" fmla="*/ 2778201 w 8840866"/>
                  <a:gd name="connsiteY83" fmla="*/ 477838 h 5230936"/>
                  <a:gd name="connsiteX84" fmla="*/ 2671839 w 8840866"/>
                  <a:gd name="connsiteY84" fmla="*/ 349251 h 5230936"/>
                  <a:gd name="connsiteX85" fmla="*/ 2435301 w 8840866"/>
                  <a:gd name="connsiteY85" fmla="*/ 231775 h 5230936"/>
                  <a:gd name="connsiteX86" fmla="*/ 2311475 w 8840866"/>
                  <a:gd name="connsiteY86" fmla="*/ 85726 h 5230936"/>
                  <a:gd name="connsiteX87" fmla="*/ 2135264 w 8840866"/>
                  <a:gd name="connsiteY87" fmla="*/ 0 h 5230936"/>
                  <a:gd name="connsiteX88" fmla="*/ 2013027 w 8840866"/>
                  <a:gd name="connsiteY88" fmla="*/ 90488 h 5230936"/>
                  <a:gd name="connsiteX0" fmla="*/ 2013027 w 8840866"/>
                  <a:gd name="connsiteY0" fmla="*/ 90488 h 5230936"/>
                  <a:gd name="connsiteX1" fmla="*/ 1780460 w 8840866"/>
                  <a:gd name="connsiteY1" fmla="*/ 107950 h 5230936"/>
                  <a:gd name="connsiteX2" fmla="*/ 1392314 w 8840866"/>
                  <a:gd name="connsiteY2" fmla="*/ 222250 h 5230936"/>
                  <a:gd name="connsiteX3" fmla="*/ 904951 w 8840866"/>
                  <a:gd name="connsiteY3" fmla="*/ 400050 h 5230936"/>
                  <a:gd name="connsiteX4" fmla="*/ 777952 w 8840866"/>
                  <a:gd name="connsiteY4" fmla="*/ 442913 h 5230936"/>
                  <a:gd name="connsiteX5" fmla="*/ 692227 w 8840866"/>
                  <a:gd name="connsiteY5" fmla="*/ 468313 h 5230936"/>
                  <a:gd name="connsiteX6" fmla="*/ 582688 w 8840866"/>
                  <a:gd name="connsiteY6" fmla="*/ 520700 h 5230936"/>
                  <a:gd name="connsiteX7" fmla="*/ 493789 w 8840866"/>
                  <a:gd name="connsiteY7" fmla="*/ 544513 h 5230936"/>
                  <a:gd name="connsiteX8" fmla="*/ 296939 w 8840866"/>
                  <a:gd name="connsiteY8" fmla="*/ 679451 h 5230936"/>
                  <a:gd name="connsiteX9" fmla="*/ 163591 w 8840866"/>
                  <a:gd name="connsiteY9" fmla="*/ 779463 h 5230936"/>
                  <a:gd name="connsiteX10" fmla="*/ 73101 w 8840866"/>
                  <a:gd name="connsiteY10" fmla="*/ 895351 h 5230936"/>
                  <a:gd name="connsiteX11" fmla="*/ 1666 w 8840866"/>
                  <a:gd name="connsiteY11" fmla="*/ 984250 h 5230936"/>
                  <a:gd name="connsiteX12" fmla="*/ 133358 w 8840866"/>
                  <a:gd name="connsiteY12" fmla="*/ 1374270 h 5230936"/>
                  <a:gd name="connsiteX13" fmla="*/ 255664 w 8840866"/>
                  <a:gd name="connsiteY13" fmla="*/ 1439863 h 5230936"/>
                  <a:gd name="connsiteX14" fmla="*/ 492201 w 8840866"/>
                  <a:gd name="connsiteY14" fmla="*/ 1606550 h 5230936"/>
                  <a:gd name="connsiteX15" fmla="*/ 652539 w 8840866"/>
                  <a:gd name="connsiteY15" fmla="*/ 1814513 h 5230936"/>
                  <a:gd name="connsiteX16" fmla="*/ 825577 w 8840866"/>
                  <a:gd name="connsiteY16" fmla="*/ 1900238 h 5230936"/>
                  <a:gd name="connsiteX17" fmla="*/ 971627 w 8840866"/>
                  <a:gd name="connsiteY17" fmla="*/ 1973263 h 5230936"/>
                  <a:gd name="connsiteX18" fmla="*/ 1124026 w 8840866"/>
                  <a:gd name="connsiteY18" fmla="*/ 2047875 h 5230936"/>
                  <a:gd name="connsiteX19" fmla="*/ 1306589 w 8840866"/>
                  <a:gd name="connsiteY19" fmla="*/ 2201863 h 5230936"/>
                  <a:gd name="connsiteX20" fmla="*/ 1371676 w 8840866"/>
                  <a:gd name="connsiteY20" fmla="*/ 2338388 h 5230936"/>
                  <a:gd name="connsiteX21" fmla="*/ 1446289 w 8840866"/>
                  <a:gd name="connsiteY21" fmla="*/ 2452688 h 5230936"/>
                  <a:gd name="connsiteX22" fmla="*/ 1566939 w 8840866"/>
                  <a:gd name="connsiteY22" fmla="*/ 2794001 h 5230936"/>
                  <a:gd name="connsiteX23" fmla="*/ 1735214 w 8840866"/>
                  <a:gd name="connsiteY23" fmla="*/ 2998788 h 5230936"/>
                  <a:gd name="connsiteX24" fmla="*/ 2121203 w 8840866"/>
                  <a:gd name="connsiteY24" fmla="*/ 3406549 h 5230936"/>
                  <a:gd name="connsiteX25" fmla="*/ 2508100 w 8840866"/>
                  <a:gd name="connsiteY25" fmla="*/ 3589792 h 5230936"/>
                  <a:gd name="connsiteX26" fmla="*/ 2848732 w 8840866"/>
                  <a:gd name="connsiteY26" fmla="*/ 3822927 h 5230936"/>
                  <a:gd name="connsiteX27" fmla="*/ 3139925 w 8840866"/>
                  <a:gd name="connsiteY27" fmla="*/ 4109585 h 5230936"/>
                  <a:gd name="connsiteX28" fmla="*/ 3403905 w 8840866"/>
                  <a:gd name="connsiteY28" fmla="*/ 4369481 h 5230936"/>
                  <a:gd name="connsiteX29" fmla="*/ 3641123 w 8840866"/>
                  <a:gd name="connsiteY29" fmla="*/ 4573134 h 5230936"/>
                  <a:gd name="connsiteX30" fmla="*/ 3729116 w 8840866"/>
                  <a:gd name="connsiteY30" fmla="*/ 5227183 h 5230936"/>
                  <a:gd name="connsiteX31" fmla="*/ 6707266 w 8840866"/>
                  <a:gd name="connsiteY31" fmla="*/ 4627563 h 5230936"/>
                  <a:gd name="connsiteX32" fmla="*/ 7669291 w 8840866"/>
                  <a:gd name="connsiteY32" fmla="*/ 4160837 h 5230936"/>
                  <a:gd name="connsiteX33" fmla="*/ 8840866 w 8840866"/>
                  <a:gd name="connsiteY33" fmla="*/ 3455987 h 5230936"/>
                  <a:gd name="connsiteX34" fmla="*/ 8621791 w 8840866"/>
                  <a:gd name="connsiteY34" fmla="*/ 3255962 h 5230936"/>
                  <a:gd name="connsiteX35" fmla="*/ 8326516 w 8840866"/>
                  <a:gd name="connsiteY35" fmla="*/ 3160712 h 5230936"/>
                  <a:gd name="connsiteX36" fmla="*/ 8002666 w 8840866"/>
                  <a:gd name="connsiteY36" fmla="*/ 2941637 h 5230936"/>
                  <a:gd name="connsiteX37" fmla="*/ 7764541 w 8840866"/>
                  <a:gd name="connsiteY37" fmla="*/ 2827337 h 5230936"/>
                  <a:gd name="connsiteX38" fmla="*/ 7431166 w 8840866"/>
                  <a:gd name="connsiteY38" fmla="*/ 2655887 h 5230936"/>
                  <a:gd name="connsiteX39" fmla="*/ 7173991 w 8840866"/>
                  <a:gd name="connsiteY39" fmla="*/ 2522537 h 5230936"/>
                  <a:gd name="connsiteX40" fmla="*/ 7002541 w 8840866"/>
                  <a:gd name="connsiteY40" fmla="*/ 2474912 h 5230936"/>
                  <a:gd name="connsiteX41" fmla="*/ 6954916 w 8840866"/>
                  <a:gd name="connsiteY41" fmla="*/ 2370137 h 5230936"/>
                  <a:gd name="connsiteX42" fmla="*/ 6812039 w 8840866"/>
                  <a:gd name="connsiteY42" fmla="*/ 2220913 h 5230936"/>
                  <a:gd name="connsiteX43" fmla="*/ 6748539 w 8840866"/>
                  <a:gd name="connsiteY43" fmla="*/ 2081213 h 5230936"/>
                  <a:gd name="connsiteX44" fmla="*/ 6729489 w 8840866"/>
                  <a:gd name="connsiteY44" fmla="*/ 1998663 h 5230936"/>
                  <a:gd name="connsiteX45" fmla="*/ 6646939 w 8840866"/>
                  <a:gd name="connsiteY45" fmla="*/ 1916113 h 5230936"/>
                  <a:gd name="connsiteX46" fmla="*/ 6589789 w 8840866"/>
                  <a:gd name="connsiteY46" fmla="*/ 1820863 h 5230936"/>
                  <a:gd name="connsiteX47" fmla="*/ 6589789 w 8840866"/>
                  <a:gd name="connsiteY47" fmla="*/ 1782763 h 5230936"/>
                  <a:gd name="connsiteX48" fmla="*/ 6659639 w 8840866"/>
                  <a:gd name="connsiteY48" fmla="*/ 1738313 h 5230936"/>
                  <a:gd name="connsiteX49" fmla="*/ 6723139 w 8840866"/>
                  <a:gd name="connsiteY49" fmla="*/ 1693863 h 5230936"/>
                  <a:gd name="connsiteX50" fmla="*/ 6723139 w 8840866"/>
                  <a:gd name="connsiteY50" fmla="*/ 1643063 h 5230936"/>
                  <a:gd name="connsiteX51" fmla="*/ 6513589 w 8840866"/>
                  <a:gd name="connsiteY51" fmla="*/ 1541463 h 5230936"/>
                  <a:gd name="connsiteX52" fmla="*/ 6405639 w 8840866"/>
                  <a:gd name="connsiteY52" fmla="*/ 1458913 h 5230936"/>
                  <a:gd name="connsiteX53" fmla="*/ 6291339 w 8840866"/>
                  <a:gd name="connsiteY53" fmla="*/ 1401763 h 5230936"/>
                  <a:gd name="connsiteX54" fmla="*/ 6265939 w 8840866"/>
                  <a:gd name="connsiteY54" fmla="*/ 1350963 h 5230936"/>
                  <a:gd name="connsiteX55" fmla="*/ 6145289 w 8840866"/>
                  <a:gd name="connsiteY55" fmla="*/ 1268413 h 5230936"/>
                  <a:gd name="connsiteX56" fmla="*/ 5980189 w 8840866"/>
                  <a:gd name="connsiteY56" fmla="*/ 1185863 h 5230936"/>
                  <a:gd name="connsiteX57" fmla="*/ 5846839 w 8840866"/>
                  <a:gd name="connsiteY57" fmla="*/ 1084263 h 5230936"/>
                  <a:gd name="connsiteX58" fmla="*/ 5637289 w 8840866"/>
                  <a:gd name="connsiteY58" fmla="*/ 1020763 h 5230936"/>
                  <a:gd name="connsiteX59" fmla="*/ 5580139 w 8840866"/>
                  <a:gd name="connsiteY59" fmla="*/ 919163 h 5230936"/>
                  <a:gd name="connsiteX60" fmla="*/ 6088139 w 8840866"/>
                  <a:gd name="connsiteY60" fmla="*/ 850901 h 5230936"/>
                  <a:gd name="connsiteX61" fmla="*/ 6084964 w 8840866"/>
                  <a:gd name="connsiteY61" fmla="*/ 758825 h 5230936"/>
                  <a:gd name="connsiteX62" fmla="*/ 5657927 w 8840866"/>
                  <a:gd name="connsiteY62" fmla="*/ 790576 h 5230936"/>
                  <a:gd name="connsiteX63" fmla="*/ 5404722 w 8840866"/>
                  <a:gd name="connsiteY63" fmla="*/ 646112 h 5230936"/>
                  <a:gd name="connsiteX64" fmla="*/ 5264229 w 8840866"/>
                  <a:gd name="connsiteY64" fmla="*/ 708025 h 5230936"/>
                  <a:gd name="connsiteX65" fmla="*/ 5091189 w 8840866"/>
                  <a:gd name="connsiteY65" fmla="*/ 754063 h 5230936"/>
                  <a:gd name="connsiteX66" fmla="*/ 4929264 w 8840866"/>
                  <a:gd name="connsiteY66" fmla="*/ 807244 h 5230936"/>
                  <a:gd name="connsiteX67" fmla="*/ 4816553 w 8840866"/>
                  <a:gd name="connsiteY67" fmla="*/ 800893 h 5230936"/>
                  <a:gd name="connsiteX68" fmla="*/ 4736384 w 8840866"/>
                  <a:gd name="connsiteY68" fmla="*/ 777875 h 5230936"/>
                  <a:gd name="connsiteX69" fmla="*/ 4635579 w 8840866"/>
                  <a:gd name="connsiteY69" fmla="*/ 774700 h 5230936"/>
                  <a:gd name="connsiteX70" fmla="*/ 4461747 w 8840866"/>
                  <a:gd name="connsiteY70" fmla="*/ 755650 h 5230936"/>
                  <a:gd name="connsiteX71" fmla="*/ 4288707 w 8840866"/>
                  <a:gd name="connsiteY71" fmla="*/ 764381 h 5230936"/>
                  <a:gd name="connsiteX72" fmla="*/ 4054551 w 8840866"/>
                  <a:gd name="connsiteY72" fmla="*/ 779463 h 5230936"/>
                  <a:gd name="connsiteX73" fmla="*/ 3962476 w 8840866"/>
                  <a:gd name="connsiteY73" fmla="*/ 757238 h 5230936"/>
                  <a:gd name="connsiteX74" fmla="*/ 3832302 w 8840866"/>
                  <a:gd name="connsiteY74" fmla="*/ 789782 h 5230936"/>
                  <a:gd name="connsiteX75" fmla="*/ 3668791 w 8840866"/>
                  <a:gd name="connsiteY75" fmla="*/ 810418 h 5230936"/>
                  <a:gd name="connsiteX76" fmla="*/ 3492577 w 8840866"/>
                  <a:gd name="connsiteY76" fmla="*/ 833438 h 5230936"/>
                  <a:gd name="connsiteX77" fmla="*/ 3392564 w 8840866"/>
                  <a:gd name="connsiteY77" fmla="*/ 828675 h 5230936"/>
                  <a:gd name="connsiteX78" fmla="*/ 3229051 w 8840866"/>
                  <a:gd name="connsiteY78" fmla="*/ 860425 h 5230936"/>
                  <a:gd name="connsiteX79" fmla="*/ 3027439 w 8840866"/>
                  <a:gd name="connsiteY79" fmla="*/ 809625 h 5230936"/>
                  <a:gd name="connsiteX80" fmla="*/ 2990134 w 8840866"/>
                  <a:gd name="connsiteY80" fmla="*/ 767555 h 5230936"/>
                  <a:gd name="connsiteX81" fmla="*/ 2951238 w 8840866"/>
                  <a:gd name="connsiteY81" fmla="*/ 668338 h 5230936"/>
                  <a:gd name="connsiteX82" fmla="*/ 2850433 w 8840866"/>
                  <a:gd name="connsiteY82" fmla="*/ 555627 h 5230936"/>
                  <a:gd name="connsiteX83" fmla="*/ 2778201 w 8840866"/>
                  <a:gd name="connsiteY83" fmla="*/ 477838 h 5230936"/>
                  <a:gd name="connsiteX84" fmla="*/ 2671839 w 8840866"/>
                  <a:gd name="connsiteY84" fmla="*/ 349251 h 5230936"/>
                  <a:gd name="connsiteX85" fmla="*/ 2435301 w 8840866"/>
                  <a:gd name="connsiteY85" fmla="*/ 231775 h 5230936"/>
                  <a:gd name="connsiteX86" fmla="*/ 2311475 w 8840866"/>
                  <a:gd name="connsiteY86" fmla="*/ 85726 h 5230936"/>
                  <a:gd name="connsiteX87" fmla="*/ 2135264 w 8840866"/>
                  <a:gd name="connsiteY87" fmla="*/ 0 h 5230936"/>
                  <a:gd name="connsiteX88" fmla="*/ 2013027 w 8840866"/>
                  <a:gd name="connsiteY88" fmla="*/ 90488 h 5230936"/>
                  <a:gd name="connsiteX0" fmla="*/ 2013027 w 8840866"/>
                  <a:gd name="connsiteY0" fmla="*/ 90488 h 5230936"/>
                  <a:gd name="connsiteX1" fmla="*/ 1780460 w 8840866"/>
                  <a:gd name="connsiteY1" fmla="*/ 107950 h 5230936"/>
                  <a:gd name="connsiteX2" fmla="*/ 1392314 w 8840866"/>
                  <a:gd name="connsiteY2" fmla="*/ 222250 h 5230936"/>
                  <a:gd name="connsiteX3" fmla="*/ 904951 w 8840866"/>
                  <a:gd name="connsiteY3" fmla="*/ 400050 h 5230936"/>
                  <a:gd name="connsiteX4" fmla="*/ 777952 w 8840866"/>
                  <a:gd name="connsiteY4" fmla="*/ 442913 h 5230936"/>
                  <a:gd name="connsiteX5" fmla="*/ 692227 w 8840866"/>
                  <a:gd name="connsiteY5" fmla="*/ 468313 h 5230936"/>
                  <a:gd name="connsiteX6" fmla="*/ 582688 w 8840866"/>
                  <a:gd name="connsiteY6" fmla="*/ 520700 h 5230936"/>
                  <a:gd name="connsiteX7" fmla="*/ 493789 w 8840866"/>
                  <a:gd name="connsiteY7" fmla="*/ 544513 h 5230936"/>
                  <a:gd name="connsiteX8" fmla="*/ 296939 w 8840866"/>
                  <a:gd name="connsiteY8" fmla="*/ 679451 h 5230936"/>
                  <a:gd name="connsiteX9" fmla="*/ 163591 w 8840866"/>
                  <a:gd name="connsiteY9" fmla="*/ 779463 h 5230936"/>
                  <a:gd name="connsiteX10" fmla="*/ 73101 w 8840866"/>
                  <a:gd name="connsiteY10" fmla="*/ 895351 h 5230936"/>
                  <a:gd name="connsiteX11" fmla="*/ 1666 w 8840866"/>
                  <a:gd name="connsiteY11" fmla="*/ 984250 h 5230936"/>
                  <a:gd name="connsiteX12" fmla="*/ 133358 w 8840866"/>
                  <a:gd name="connsiteY12" fmla="*/ 1374270 h 5230936"/>
                  <a:gd name="connsiteX13" fmla="*/ 255664 w 8840866"/>
                  <a:gd name="connsiteY13" fmla="*/ 1439863 h 5230936"/>
                  <a:gd name="connsiteX14" fmla="*/ 492201 w 8840866"/>
                  <a:gd name="connsiteY14" fmla="*/ 1606550 h 5230936"/>
                  <a:gd name="connsiteX15" fmla="*/ 652539 w 8840866"/>
                  <a:gd name="connsiteY15" fmla="*/ 1814513 h 5230936"/>
                  <a:gd name="connsiteX16" fmla="*/ 825577 w 8840866"/>
                  <a:gd name="connsiteY16" fmla="*/ 1900238 h 5230936"/>
                  <a:gd name="connsiteX17" fmla="*/ 971627 w 8840866"/>
                  <a:gd name="connsiteY17" fmla="*/ 1973263 h 5230936"/>
                  <a:gd name="connsiteX18" fmla="*/ 1124026 w 8840866"/>
                  <a:gd name="connsiteY18" fmla="*/ 2047875 h 5230936"/>
                  <a:gd name="connsiteX19" fmla="*/ 1306589 w 8840866"/>
                  <a:gd name="connsiteY19" fmla="*/ 2201863 h 5230936"/>
                  <a:gd name="connsiteX20" fmla="*/ 1371676 w 8840866"/>
                  <a:gd name="connsiteY20" fmla="*/ 2338388 h 5230936"/>
                  <a:gd name="connsiteX21" fmla="*/ 1446289 w 8840866"/>
                  <a:gd name="connsiteY21" fmla="*/ 2452688 h 5230936"/>
                  <a:gd name="connsiteX22" fmla="*/ 1566939 w 8840866"/>
                  <a:gd name="connsiteY22" fmla="*/ 2794001 h 5230936"/>
                  <a:gd name="connsiteX23" fmla="*/ 1735214 w 8840866"/>
                  <a:gd name="connsiteY23" fmla="*/ 2998788 h 5230936"/>
                  <a:gd name="connsiteX24" fmla="*/ 2121203 w 8840866"/>
                  <a:gd name="connsiteY24" fmla="*/ 3406549 h 5230936"/>
                  <a:gd name="connsiteX25" fmla="*/ 2508100 w 8840866"/>
                  <a:gd name="connsiteY25" fmla="*/ 3589792 h 5230936"/>
                  <a:gd name="connsiteX26" fmla="*/ 2848732 w 8840866"/>
                  <a:gd name="connsiteY26" fmla="*/ 3822927 h 5230936"/>
                  <a:gd name="connsiteX27" fmla="*/ 3139925 w 8840866"/>
                  <a:gd name="connsiteY27" fmla="*/ 4109585 h 5230936"/>
                  <a:gd name="connsiteX28" fmla="*/ 3403905 w 8840866"/>
                  <a:gd name="connsiteY28" fmla="*/ 4369481 h 5230936"/>
                  <a:gd name="connsiteX29" fmla="*/ 3641123 w 8840866"/>
                  <a:gd name="connsiteY29" fmla="*/ 4573134 h 5230936"/>
                  <a:gd name="connsiteX30" fmla="*/ 3729116 w 8840866"/>
                  <a:gd name="connsiteY30" fmla="*/ 5227183 h 5230936"/>
                  <a:gd name="connsiteX31" fmla="*/ 6707266 w 8840866"/>
                  <a:gd name="connsiteY31" fmla="*/ 4627563 h 5230936"/>
                  <a:gd name="connsiteX32" fmla="*/ 7669291 w 8840866"/>
                  <a:gd name="connsiteY32" fmla="*/ 4160837 h 5230936"/>
                  <a:gd name="connsiteX33" fmla="*/ 8840866 w 8840866"/>
                  <a:gd name="connsiteY33" fmla="*/ 3455987 h 5230936"/>
                  <a:gd name="connsiteX34" fmla="*/ 8621791 w 8840866"/>
                  <a:gd name="connsiteY34" fmla="*/ 3255962 h 5230936"/>
                  <a:gd name="connsiteX35" fmla="*/ 8326516 w 8840866"/>
                  <a:gd name="connsiteY35" fmla="*/ 3160712 h 5230936"/>
                  <a:gd name="connsiteX36" fmla="*/ 8002666 w 8840866"/>
                  <a:gd name="connsiteY36" fmla="*/ 2941637 h 5230936"/>
                  <a:gd name="connsiteX37" fmla="*/ 7764541 w 8840866"/>
                  <a:gd name="connsiteY37" fmla="*/ 2827337 h 5230936"/>
                  <a:gd name="connsiteX38" fmla="*/ 7431166 w 8840866"/>
                  <a:gd name="connsiteY38" fmla="*/ 2655887 h 5230936"/>
                  <a:gd name="connsiteX39" fmla="*/ 7173991 w 8840866"/>
                  <a:gd name="connsiteY39" fmla="*/ 2522537 h 5230936"/>
                  <a:gd name="connsiteX40" fmla="*/ 7002541 w 8840866"/>
                  <a:gd name="connsiteY40" fmla="*/ 2474912 h 5230936"/>
                  <a:gd name="connsiteX41" fmla="*/ 6954916 w 8840866"/>
                  <a:gd name="connsiteY41" fmla="*/ 2370137 h 5230936"/>
                  <a:gd name="connsiteX42" fmla="*/ 6812039 w 8840866"/>
                  <a:gd name="connsiteY42" fmla="*/ 2220913 h 5230936"/>
                  <a:gd name="connsiteX43" fmla="*/ 6748539 w 8840866"/>
                  <a:gd name="connsiteY43" fmla="*/ 2081213 h 5230936"/>
                  <a:gd name="connsiteX44" fmla="*/ 6729489 w 8840866"/>
                  <a:gd name="connsiteY44" fmla="*/ 1998663 h 5230936"/>
                  <a:gd name="connsiteX45" fmla="*/ 6646939 w 8840866"/>
                  <a:gd name="connsiteY45" fmla="*/ 1916113 h 5230936"/>
                  <a:gd name="connsiteX46" fmla="*/ 6589789 w 8840866"/>
                  <a:gd name="connsiteY46" fmla="*/ 1820863 h 5230936"/>
                  <a:gd name="connsiteX47" fmla="*/ 6589789 w 8840866"/>
                  <a:gd name="connsiteY47" fmla="*/ 1782763 h 5230936"/>
                  <a:gd name="connsiteX48" fmla="*/ 6659639 w 8840866"/>
                  <a:gd name="connsiteY48" fmla="*/ 1738313 h 5230936"/>
                  <a:gd name="connsiteX49" fmla="*/ 6723139 w 8840866"/>
                  <a:gd name="connsiteY49" fmla="*/ 1693863 h 5230936"/>
                  <a:gd name="connsiteX50" fmla="*/ 6723139 w 8840866"/>
                  <a:gd name="connsiteY50" fmla="*/ 1643063 h 5230936"/>
                  <a:gd name="connsiteX51" fmla="*/ 6513589 w 8840866"/>
                  <a:gd name="connsiteY51" fmla="*/ 1541463 h 5230936"/>
                  <a:gd name="connsiteX52" fmla="*/ 6405639 w 8840866"/>
                  <a:gd name="connsiteY52" fmla="*/ 1458913 h 5230936"/>
                  <a:gd name="connsiteX53" fmla="*/ 6291339 w 8840866"/>
                  <a:gd name="connsiteY53" fmla="*/ 1401763 h 5230936"/>
                  <a:gd name="connsiteX54" fmla="*/ 6265939 w 8840866"/>
                  <a:gd name="connsiteY54" fmla="*/ 1350963 h 5230936"/>
                  <a:gd name="connsiteX55" fmla="*/ 6145289 w 8840866"/>
                  <a:gd name="connsiteY55" fmla="*/ 1268413 h 5230936"/>
                  <a:gd name="connsiteX56" fmla="*/ 5980189 w 8840866"/>
                  <a:gd name="connsiteY56" fmla="*/ 1185863 h 5230936"/>
                  <a:gd name="connsiteX57" fmla="*/ 5846839 w 8840866"/>
                  <a:gd name="connsiteY57" fmla="*/ 1084263 h 5230936"/>
                  <a:gd name="connsiteX58" fmla="*/ 5637289 w 8840866"/>
                  <a:gd name="connsiteY58" fmla="*/ 1020763 h 5230936"/>
                  <a:gd name="connsiteX59" fmla="*/ 5580139 w 8840866"/>
                  <a:gd name="connsiteY59" fmla="*/ 919163 h 5230936"/>
                  <a:gd name="connsiteX60" fmla="*/ 6088139 w 8840866"/>
                  <a:gd name="connsiteY60" fmla="*/ 850901 h 5230936"/>
                  <a:gd name="connsiteX61" fmla="*/ 6084964 w 8840866"/>
                  <a:gd name="connsiteY61" fmla="*/ 758825 h 5230936"/>
                  <a:gd name="connsiteX62" fmla="*/ 5981708 w 8840866"/>
                  <a:gd name="connsiteY62" fmla="*/ 745619 h 5230936"/>
                  <a:gd name="connsiteX63" fmla="*/ 5657927 w 8840866"/>
                  <a:gd name="connsiteY63" fmla="*/ 790576 h 5230936"/>
                  <a:gd name="connsiteX64" fmla="*/ 5404722 w 8840866"/>
                  <a:gd name="connsiteY64" fmla="*/ 646112 h 5230936"/>
                  <a:gd name="connsiteX65" fmla="*/ 5264229 w 8840866"/>
                  <a:gd name="connsiteY65" fmla="*/ 708025 h 5230936"/>
                  <a:gd name="connsiteX66" fmla="*/ 5091189 w 8840866"/>
                  <a:gd name="connsiteY66" fmla="*/ 754063 h 5230936"/>
                  <a:gd name="connsiteX67" fmla="*/ 4929264 w 8840866"/>
                  <a:gd name="connsiteY67" fmla="*/ 807244 h 5230936"/>
                  <a:gd name="connsiteX68" fmla="*/ 4816553 w 8840866"/>
                  <a:gd name="connsiteY68" fmla="*/ 800893 h 5230936"/>
                  <a:gd name="connsiteX69" fmla="*/ 4736384 w 8840866"/>
                  <a:gd name="connsiteY69" fmla="*/ 777875 h 5230936"/>
                  <a:gd name="connsiteX70" fmla="*/ 4635579 w 8840866"/>
                  <a:gd name="connsiteY70" fmla="*/ 774700 h 5230936"/>
                  <a:gd name="connsiteX71" fmla="*/ 4461747 w 8840866"/>
                  <a:gd name="connsiteY71" fmla="*/ 755650 h 5230936"/>
                  <a:gd name="connsiteX72" fmla="*/ 4288707 w 8840866"/>
                  <a:gd name="connsiteY72" fmla="*/ 764381 h 5230936"/>
                  <a:gd name="connsiteX73" fmla="*/ 4054551 w 8840866"/>
                  <a:gd name="connsiteY73" fmla="*/ 779463 h 5230936"/>
                  <a:gd name="connsiteX74" fmla="*/ 3962476 w 8840866"/>
                  <a:gd name="connsiteY74" fmla="*/ 757238 h 5230936"/>
                  <a:gd name="connsiteX75" fmla="*/ 3832302 w 8840866"/>
                  <a:gd name="connsiteY75" fmla="*/ 789782 h 5230936"/>
                  <a:gd name="connsiteX76" fmla="*/ 3668791 w 8840866"/>
                  <a:gd name="connsiteY76" fmla="*/ 810418 h 5230936"/>
                  <a:gd name="connsiteX77" fmla="*/ 3492577 w 8840866"/>
                  <a:gd name="connsiteY77" fmla="*/ 833438 h 5230936"/>
                  <a:gd name="connsiteX78" fmla="*/ 3392564 w 8840866"/>
                  <a:gd name="connsiteY78" fmla="*/ 828675 h 5230936"/>
                  <a:gd name="connsiteX79" fmla="*/ 3229051 w 8840866"/>
                  <a:gd name="connsiteY79" fmla="*/ 860425 h 5230936"/>
                  <a:gd name="connsiteX80" fmla="*/ 3027439 w 8840866"/>
                  <a:gd name="connsiteY80" fmla="*/ 809625 h 5230936"/>
                  <a:gd name="connsiteX81" fmla="*/ 2990134 w 8840866"/>
                  <a:gd name="connsiteY81" fmla="*/ 767555 h 5230936"/>
                  <a:gd name="connsiteX82" fmla="*/ 2951238 w 8840866"/>
                  <a:gd name="connsiteY82" fmla="*/ 668338 h 5230936"/>
                  <a:gd name="connsiteX83" fmla="*/ 2850433 w 8840866"/>
                  <a:gd name="connsiteY83" fmla="*/ 555627 h 5230936"/>
                  <a:gd name="connsiteX84" fmla="*/ 2778201 w 8840866"/>
                  <a:gd name="connsiteY84" fmla="*/ 477838 h 5230936"/>
                  <a:gd name="connsiteX85" fmla="*/ 2671839 w 8840866"/>
                  <a:gd name="connsiteY85" fmla="*/ 349251 h 5230936"/>
                  <a:gd name="connsiteX86" fmla="*/ 2435301 w 8840866"/>
                  <a:gd name="connsiteY86" fmla="*/ 231775 h 5230936"/>
                  <a:gd name="connsiteX87" fmla="*/ 2311475 w 8840866"/>
                  <a:gd name="connsiteY87" fmla="*/ 85726 h 5230936"/>
                  <a:gd name="connsiteX88" fmla="*/ 2135264 w 8840866"/>
                  <a:gd name="connsiteY88" fmla="*/ 0 h 5230936"/>
                  <a:gd name="connsiteX89" fmla="*/ 2013027 w 8840866"/>
                  <a:gd name="connsiteY89" fmla="*/ 90488 h 5230936"/>
                  <a:gd name="connsiteX0" fmla="*/ 2013027 w 8840866"/>
                  <a:gd name="connsiteY0" fmla="*/ 90488 h 5230936"/>
                  <a:gd name="connsiteX1" fmla="*/ 1780460 w 8840866"/>
                  <a:gd name="connsiteY1" fmla="*/ 107950 h 5230936"/>
                  <a:gd name="connsiteX2" fmla="*/ 1392314 w 8840866"/>
                  <a:gd name="connsiteY2" fmla="*/ 222250 h 5230936"/>
                  <a:gd name="connsiteX3" fmla="*/ 904951 w 8840866"/>
                  <a:gd name="connsiteY3" fmla="*/ 400050 h 5230936"/>
                  <a:gd name="connsiteX4" fmla="*/ 777952 w 8840866"/>
                  <a:gd name="connsiteY4" fmla="*/ 442913 h 5230936"/>
                  <a:gd name="connsiteX5" fmla="*/ 692227 w 8840866"/>
                  <a:gd name="connsiteY5" fmla="*/ 468313 h 5230936"/>
                  <a:gd name="connsiteX6" fmla="*/ 582688 w 8840866"/>
                  <a:gd name="connsiteY6" fmla="*/ 520700 h 5230936"/>
                  <a:gd name="connsiteX7" fmla="*/ 493789 w 8840866"/>
                  <a:gd name="connsiteY7" fmla="*/ 544513 h 5230936"/>
                  <a:gd name="connsiteX8" fmla="*/ 296939 w 8840866"/>
                  <a:gd name="connsiteY8" fmla="*/ 679451 h 5230936"/>
                  <a:gd name="connsiteX9" fmla="*/ 163591 w 8840866"/>
                  <a:gd name="connsiteY9" fmla="*/ 779463 h 5230936"/>
                  <a:gd name="connsiteX10" fmla="*/ 73101 w 8840866"/>
                  <a:gd name="connsiteY10" fmla="*/ 895351 h 5230936"/>
                  <a:gd name="connsiteX11" fmla="*/ 1666 w 8840866"/>
                  <a:gd name="connsiteY11" fmla="*/ 984250 h 5230936"/>
                  <a:gd name="connsiteX12" fmla="*/ 133358 w 8840866"/>
                  <a:gd name="connsiteY12" fmla="*/ 1374270 h 5230936"/>
                  <a:gd name="connsiteX13" fmla="*/ 255664 w 8840866"/>
                  <a:gd name="connsiteY13" fmla="*/ 1439863 h 5230936"/>
                  <a:gd name="connsiteX14" fmla="*/ 492201 w 8840866"/>
                  <a:gd name="connsiteY14" fmla="*/ 1606550 h 5230936"/>
                  <a:gd name="connsiteX15" fmla="*/ 652539 w 8840866"/>
                  <a:gd name="connsiteY15" fmla="*/ 1814513 h 5230936"/>
                  <a:gd name="connsiteX16" fmla="*/ 825577 w 8840866"/>
                  <a:gd name="connsiteY16" fmla="*/ 1900238 h 5230936"/>
                  <a:gd name="connsiteX17" fmla="*/ 971627 w 8840866"/>
                  <a:gd name="connsiteY17" fmla="*/ 1973263 h 5230936"/>
                  <a:gd name="connsiteX18" fmla="*/ 1124026 w 8840866"/>
                  <a:gd name="connsiteY18" fmla="*/ 2047875 h 5230936"/>
                  <a:gd name="connsiteX19" fmla="*/ 1306589 w 8840866"/>
                  <a:gd name="connsiteY19" fmla="*/ 2201863 h 5230936"/>
                  <a:gd name="connsiteX20" fmla="*/ 1371676 w 8840866"/>
                  <a:gd name="connsiteY20" fmla="*/ 2338388 h 5230936"/>
                  <a:gd name="connsiteX21" fmla="*/ 1446289 w 8840866"/>
                  <a:gd name="connsiteY21" fmla="*/ 2452688 h 5230936"/>
                  <a:gd name="connsiteX22" fmla="*/ 1566939 w 8840866"/>
                  <a:gd name="connsiteY22" fmla="*/ 2794001 h 5230936"/>
                  <a:gd name="connsiteX23" fmla="*/ 1735214 w 8840866"/>
                  <a:gd name="connsiteY23" fmla="*/ 2998788 h 5230936"/>
                  <a:gd name="connsiteX24" fmla="*/ 2121203 w 8840866"/>
                  <a:gd name="connsiteY24" fmla="*/ 3406549 h 5230936"/>
                  <a:gd name="connsiteX25" fmla="*/ 2508100 w 8840866"/>
                  <a:gd name="connsiteY25" fmla="*/ 3589792 h 5230936"/>
                  <a:gd name="connsiteX26" fmla="*/ 2848732 w 8840866"/>
                  <a:gd name="connsiteY26" fmla="*/ 3822927 h 5230936"/>
                  <a:gd name="connsiteX27" fmla="*/ 3139925 w 8840866"/>
                  <a:gd name="connsiteY27" fmla="*/ 4109585 h 5230936"/>
                  <a:gd name="connsiteX28" fmla="*/ 3403905 w 8840866"/>
                  <a:gd name="connsiteY28" fmla="*/ 4369481 h 5230936"/>
                  <a:gd name="connsiteX29" fmla="*/ 3641123 w 8840866"/>
                  <a:gd name="connsiteY29" fmla="*/ 4573134 h 5230936"/>
                  <a:gd name="connsiteX30" fmla="*/ 3729116 w 8840866"/>
                  <a:gd name="connsiteY30" fmla="*/ 5227183 h 5230936"/>
                  <a:gd name="connsiteX31" fmla="*/ 6707266 w 8840866"/>
                  <a:gd name="connsiteY31" fmla="*/ 4627563 h 5230936"/>
                  <a:gd name="connsiteX32" fmla="*/ 7669291 w 8840866"/>
                  <a:gd name="connsiteY32" fmla="*/ 4160837 h 5230936"/>
                  <a:gd name="connsiteX33" fmla="*/ 8840866 w 8840866"/>
                  <a:gd name="connsiteY33" fmla="*/ 3455987 h 5230936"/>
                  <a:gd name="connsiteX34" fmla="*/ 8621791 w 8840866"/>
                  <a:gd name="connsiteY34" fmla="*/ 3255962 h 5230936"/>
                  <a:gd name="connsiteX35" fmla="*/ 8326516 w 8840866"/>
                  <a:gd name="connsiteY35" fmla="*/ 3160712 h 5230936"/>
                  <a:gd name="connsiteX36" fmla="*/ 8002666 w 8840866"/>
                  <a:gd name="connsiteY36" fmla="*/ 2941637 h 5230936"/>
                  <a:gd name="connsiteX37" fmla="*/ 7764541 w 8840866"/>
                  <a:gd name="connsiteY37" fmla="*/ 2827337 h 5230936"/>
                  <a:gd name="connsiteX38" fmla="*/ 7431166 w 8840866"/>
                  <a:gd name="connsiteY38" fmla="*/ 2655887 h 5230936"/>
                  <a:gd name="connsiteX39" fmla="*/ 7173991 w 8840866"/>
                  <a:gd name="connsiteY39" fmla="*/ 2522537 h 5230936"/>
                  <a:gd name="connsiteX40" fmla="*/ 7002541 w 8840866"/>
                  <a:gd name="connsiteY40" fmla="*/ 2474912 h 5230936"/>
                  <a:gd name="connsiteX41" fmla="*/ 6954916 w 8840866"/>
                  <a:gd name="connsiteY41" fmla="*/ 2370137 h 5230936"/>
                  <a:gd name="connsiteX42" fmla="*/ 6812039 w 8840866"/>
                  <a:gd name="connsiteY42" fmla="*/ 2220913 h 5230936"/>
                  <a:gd name="connsiteX43" fmla="*/ 6748539 w 8840866"/>
                  <a:gd name="connsiteY43" fmla="*/ 2081213 h 5230936"/>
                  <a:gd name="connsiteX44" fmla="*/ 6729489 w 8840866"/>
                  <a:gd name="connsiteY44" fmla="*/ 1998663 h 5230936"/>
                  <a:gd name="connsiteX45" fmla="*/ 6646939 w 8840866"/>
                  <a:gd name="connsiteY45" fmla="*/ 1916113 h 5230936"/>
                  <a:gd name="connsiteX46" fmla="*/ 6589789 w 8840866"/>
                  <a:gd name="connsiteY46" fmla="*/ 1820863 h 5230936"/>
                  <a:gd name="connsiteX47" fmla="*/ 6589789 w 8840866"/>
                  <a:gd name="connsiteY47" fmla="*/ 1782763 h 5230936"/>
                  <a:gd name="connsiteX48" fmla="*/ 6659639 w 8840866"/>
                  <a:gd name="connsiteY48" fmla="*/ 1738313 h 5230936"/>
                  <a:gd name="connsiteX49" fmla="*/ 6723139 w 8840866"/>
                  <a:gd name="connsiteY49" fmla="*/ 1693863 h 5230936"/>
                  <a:gd name="connsiteX50" fmla="*/ 6723139 w 8840866"/>
                  <a:gd name="connsiteY50" fmla="*/ 1643063 h 5230936"/>
                  <a:gd name="connsiteX51" fmla="*/ 6513589 w 8840866"/>
                  <a:gd name="connsiteY51" fmla="*/ 1541463 h 5230936"/>
                  <a:gd name="connsiteX52" fmla="*/ 6405639 w 8840866"/>
                  <a:gd name="connsiteY52" fmla="*/ 1458913 h 5230936"/>
                  <a:gd name="connsiteX53" fmla="*/ 6291339 w 8840866"/>
                  <a:gd name="connsiteY53" fmla="*/ 1401763 h 5230936"/>
                  <a:gd name="connsiteX54" fmla="*/ 6265939 w 8840866"/>
                  <a:gd name="connsiteY54" fmla="*/ 1350963 h 5230936"/>
                  <a:gd name="connsiteX55" fmla="*/ 6145289 w 8840866"/>
                  <a:gd name="connsiteY55" fmla="*/ 1268413 h 5230936"/>
                  <a:gd name="connsiteX56" fmla="*/ 5980189 w 8840866"/>
                  <a:gd name="connsiteY56" fmla="*/ 1185863 h 5230936"/>
                  <a:gd name="connsiteX57" fmla="*/ 5846839 w 8840866"/>
                  <a:gd name="connsiteY57" fmla="*/ 1084263 h 5230936"/>
                  <a:gd name="connsiteX58" fmla="*/ 5637289 w 8840866"/>
                  <a:gd name="connsiteY58" fmla="*/ 1020763 h 5230936"/>
                  <a:gd name="connsiteX59" fmla="*/ 5580139 w 8840866"/>
                  <a:gd name="connsiteY59" fmla="*/ 919163 h 5230936"/>
                  <a:gd name="connsiteX60" fmla="*/ 6088139 w 8840866"/>
                  <a:gd name="connsiteY60" fmla="*/ 850901 h 5230936"/>
                  <a:gd name="connsiteX61" fmla="*/ 6084964 w 8840866"/>
                  <a:gd name="connsiteY61" fmla="*/ 758825 h 5230936"/>
                  <a:gd name="connsiteX62" fmla="*/ 5981708 w 8840866"/>
                  <a:gd name="connsiteY62" fmla="*/ 745619 h 5230936"/>
                  <a:gd name="connsiteX63" fmla="*/ 5657927 w 8840866"/>
                  <a:gd name="connsiteY63" fmla="*/ 790576 h 5230936"/>
                  <a:gd name="connsiteX64" fmla="*/ 5490447 w 8840866"/>
                  <a:gd name="connsiteY64" fmla="*/ 779462 h 5230936"/>
                  <a:gd name="connsiteX65" fmla="*/ 5264229 w 8840866"/>
                  <a:gd name="connsiteY65" fmla="*/ 708025 h 5230936"/>
                  <a:gd name="connsiteX66" fmla="*/ 5091189 w 8840866"/>
                  <a:gd name="connsiteY66" fmla="*/ 754063 h 5230936"/>
                  <a:gd name="connsiteX67" fmla="*/ 4929264 w 8840866"/>
                  <a:gd name="connsiteY67" fmla="*/ 807244 h 5230936"/>
                  <a:gd name="connsiteX68" fmla="*/ 4816553 w 8840866"/>
                  <a:gd name="connsiteY68" fmla="*/ 800893 h 5230936"/>
                  <a:gd name="connsiteX69" fmla="*/ 4736384 w 8840866"/>
                  <a:gd name="connsiteY69" fmla="*/ 777875 h 5230936"/>
                  <a:gd name="connsiteX70" fmla="*/ 4635579 w 8840866"/>
                  <a:gd name="connsiteY70" fmla="*/ 774700 h 5230936"/>
                  <a:gd name="connsiteX71" fmla="*/ 4461747 w 8840866"/>
                  <a:gd name="connsiteY71" fmla="*/ 755650 h 5230936"/>
                  <a:gd name="connsiteX72" fmla="*/ 4288707 w 8840866"/>
                  <a:gd name="connsiteY72" fmla="*/ 764381 h 5230936"/>
                  <a:gd name="connsiteX73" fmla="*/ 4054551 w 8840866"/>
                  <a:gd name="connsiteY73" fmla="*/ 779463 h 5230936"/>
                  <a:gd name="connsiteX74" fmla="*/ 3962476 w 8840866"/>
                  <a:gd name="connsiteY74" fmla="*/ 757238 h 5230936"/>
                  <a:gd name="connsiteX75" fmla="*/ 3832302 w 8840866"/>
                  <a:gd name="connsiteY75" fmla="*/ 789782 h 5230936"/>
                  <a:gd name="connsiteX76" fmla="*/ 3668791 w 8840866"/>
                  <a:gd name="connsiteY76" fmla="*/ 810418 h 5230936"/>
                  <a:gd name="connsiteX77" fmla="*/ 3492577 w 8840866"/>
                  <a:gd name="connsiteY77" fmla="*/ 833438 h 5230936"/>
                  <a:gd name="connsiteX78" fmla="*/ 3392564 w 8840866"/>
                  <a:gd name="connsiteY78" fmla="*/ 828675 h 5230936"/>
                  <a:gd name="connsiteX79" fmla="*/ 3229051 w 8840866"/>
                  <a:gd name="connsiteY79" fmla="*/ 860425 h 5230936"/>
                  <a:gd name="connsiteX80" fmla="*/ 3027439 w 8840866"/>
                  <a:gd name="connsiteY80" fmla="*/ 809625 h 5230936"/>
                  <a:gd name="connsiteX81" fmla="*/ 2990134 w 8840866"/>
                  <a:gd name="connsiteY81" fmla="*/ 767555 h 5230936"/>
                  <a:gd name="connsiteX82" fmla="*/ 2951238 w 8840866"/>
                  <a:gd name="connsiteY82" fmla="*/ 668338 h 5230936"/>
                  <a:gd name="connsiteX83" fmla="*/ 2850433 w 8840866"/>
                  <a:gd name="connsiteY83" fmla="*/ 555627 h 5230936"/>
                  <a:gd name="connsiteX84" fmla="*/ 2778201 w 8840866"/>
                  <a:gd name="connsiteY84" fmla="*/ 477838 h 5230936"/>
                  <a:gd name="connsiteX85" fmla="*/ 2671839 w 8840866"/>
                  <a:gd name="connsiteY85" fmla="*/ 349251 h 5230936"/>
                  <a:gd name="connsiteX86" fmla="*/ 2435301 w 8840866"/>
                  <a:gd name="connsiteY86" fmla="*/ 231775 h 5230936"/>
                  <a:gd name="connsiteX87" fmla="*/ 2311475 w 8840866"/>
                  <a:gd name="connsiteY87" fmla="*/ 85726 h 5230936"/>
                  <a:gd name="connsiteX88" fmla="*/ 2135264 w 8840866"/>
                  <a:gd name="connsiteY88" fmla="*/ 0 h 5230936"/>
                  <a:gd name="connsiteX89" fmla="*/ 2013027 w 8840866"/>
                  <a:gd name="connsiteY89" fmla="*/ 90488 h 5230936"/>
                  <a:gd name="connsiteX0" fmla="*/ 2013027 w 8840866"/>
                  <a:gd name="connsiteY0" fmla="*/ 90488 h 5230936"/>
                  <a:gd name="connsiteX1" fmla="*/ 1780460 w 8840866"/>
                  <a:gd name="connsiteY1" fmla="*/ 107950 h 5230936"/>
                  <a:gd name="connsiteX2" fmla="*/ 1392314 w 8840866"/>
                  <a:gd name="connsiteY2" fmla="*/ 222250 h 5230936"/>
                  <a:gd name="connsiteX3" fmla="*/ 904951 w 8840866"/>
                  <a:gd name="connsiteY3" fmla="*/ 400050 h 5230936"/>
                  <a:gd name="connsiteX4" fmla="*/ 777952 w 8840866"/>
                  <a:gd name="connsiteY4" fmla="*/ 442913 h 5230936"/>
                  <a:gd name="connsiteX5" fmla="*/ 692227 w 8840866"/>
                  <a:gd name="connsiteY5" fmla="*/ 468313 h 5230936"/>
                  <a:gd name="connsiteX6" fmla="*/ 582688 w 8840866"/>
                  <a:gd name="connsiteY6" fmla="*/ 520700 h 5230936"/>
                  <a:gd name="connsiteX7" fmla="*/ 493789 w 8840866"/>
                  <a:gd name="connsiteY7" fmla="*/ 544513 h 5230936"/>
                  <a:gd name="connsiteX8" fmla="*/ 296939 w 8840866"/>
                  <a:gd name="connsiteY8" fmla="*/ 679451 h 5230936"/>
                  <a:gd name="connsiteX9" fmla="*/ 163591 w 8840866"/>
                  <a:gd name="connsiteY9" fmla="*/ 779463 h 5230936"/>
                  <a:gd name="connsiteX10" fmla="*/ 73101 w 8840866"/>
                  <a:gd name="connsiteY10" fmla="*/ 895351 h 5230936"/>
                  <a:gd name="connsiteX11" fmla="*/ 1666 w 8840866"/>
                  <a:gd name="connsiteY11" fmla="*/ 984250 h 5230936"/>
                  <a:gd name="connsiteX12" fmla="*/ 133358 w 8840866"/>
                  <a:gd name="connsiteY12" fmla="*/ 1374270 h 5230936"/>
                  <a:gd name="connsiteX13" fmla="*/ 255664 w 8840866"/>
                  <a:gd name="connsiteY13" fmla="*/ 1439863 h 5230936"/>
                  <a:gd name="connsiteX14" fmla="*/ 492201 w 8840866"/>
                  <a:gd name="connsiteY14" fmla="*/ 1606550 h 5230936"/>
                  <a:gd name="connsiteX15" fmla="*/ 652539 w 8840866"/>
                  <a:gd name="connsiteY15" fmla="*/ 1814513 h 5230936"/>
                  <a:gd name="connsiteX16" fmla="*/ 825577 w 8840866"/>
                  <a:gd name="connsiteY16" fmla="*/ 1900238 h 5230936"/>
                  <a:gd name="connsiteX17" fmla="*/ 971627 w 8840866"/>
                  <a:gd name="connsiteY17" fmla="*/ 1973263 h 5230936"/>
                  <a:gd name="connsiteX18" fmla="*/ 1124026 w 8840866"/>
                  <a:gd name="connsiteY18" fmla="*/ 2047875 h 5230936"/>
                  <a:gd name="connsiteX19" fmla="*/ 1306589 w 8840866"/>
                  <a:gd name="connsiteY19" fmla="*/ 2201863 h 5230936"/>
                  <a:gd name="connsiteX20" fmla="*/ 1371676 w 8840866"/>
                  <a:gd name="connsiteY20" fmla="*/ 2338388 h 5230936"/>
                  <a:gd name="connsiteX21" fmla="*/ 1446289 w 8840866"/>
                  <a:gd name="connsiteY21" fmla="*/ 2452688 h 5230936"/>
                  <a:gd name="connsiteX22" fmla="*/ 1566939 w 8840866"/>
                  <a:gd name="connsiteY22" fmla="*/ 2794001 h 5230936"/>
                  <a:gd name="connsiteX23" fmla="*/ 1735214 w 8840866"/>
                  <a:gd name="connsiteY23" fmla="*/ 2998788 h 5230936"/>
                  <a:gd name="connsiteX24" fmla="*/ 2121203 w 8840866"/>
                  <a:gd name="connsiteY24" fmla="*/ 3406549 h 5230936"/>
                  <a:gd name="connsiteX25" fmla="*/ 2508100 w 8840866"/>
                  <a:gd name="connsiteY25" fmla="*/ 3589792 h 5230936"/>
                  <a:gd name="connsiteX26" fmla="*/ 2848732 w 8840866"/>
                  <a:gd name="connsiteY26" fmla="*/ 3822927 h 5230936"/>
                  <a:gd name="connsiteX27" fmla="*/ 3139925 w 8840866"/>
                  <a:gd name="connsiteY27" fmla="*/ 4109585 h 5230936"/>
                  <a:gd name="connsiteX28" fmla="*/ 3403905 w 8840866"/>
                  <a:gd name="connsiteY28" fmla="*/ 4369481 h 5230936"/>
                  <a:gd name="connsiteX29" fmla="*/ 3641123 w 8840866"/>
                  <a:gd name="connsiteY29" fmla="*/ 4573134 h 5230936"/>
                  <a:gd name="connsiteX30" fmla="*/ 3729116 w 8840866"/>
                  <a:gd name="connsiteY30" fmla="*/ 5227183 h 5230936"/>
                  <a:gd name="connsiteX31" fmla="*/ 6707266 w 8840866"/>
                  <a:gd name="connsiteY31" fmla="*/ 4627563 h 5230936"/>
                  <a:gd name="connsiteX32" fmla="*/ 7669291 w 8840866"/>
                  <a:gd name="connsiteY32" fmla="*/ 4160837 h 5230936"/>
                  <a:gd name="connsiteX33" fmla="*/ 8840866 w 8840866"/>
                  <a:gd name="connsiteY33" fmla="*/ 3455987 h 5230936"/>
                  <a:gd name="connsiteX34" fmla="*/ 8621791 w 8840866"/>
                  <a:gd name="connsiteY34" fmla="*/ 3255962 h 5230936"/>
                  <a:gd name="connsiteX35" fmla="*/ 8326516 w 8840866"/>
                  <a:gd name="connsiteY35" fmla="*/ 3160712 h 5230936"/>
                  <a:gd name="connsiteX36" fmla="*/ 8002666 w 8840866"/>
                  <a:gd name="connsiteY36" fmla="*/ 2941637 h 5230936"/>
                  <a:gd name="connsiteX37" fmla="*/ 7764541 w 8840866"/>
                  <a:gd name="connsiteY37" fmla="*/ 2827337 h 5230936"/>
                  <a:gd name="connsiteX38" fmla="*/ 7431166 w 8840866"/>
                  <a:gd name="connsiteY38" fmla="*/ 2655887 h 5230936"/>
                  <a:gd name="connsiteX39" fmla="*/ 7173991 w 8840866"/>
                  <a:gd name="connsiteY39" fmla="*/ 2522537 h 5230936"/>
                  <a:gd name="connsiteX40" fmla="*/ 7002541 w 8840866"/>
                  <a:gd name="connsiteY40" fmla="*/ 2474912 h 5230936"/>
                  <a:gd name="connsiteX41" fmla="*/ 6954916 w 8840866"/>
                  <a:gd name="connsiteY41" fmla="*/ 2370137 h 5230936"/>
                  <a:gd name="connsiteX42" fmla="*/ 6812039 w 8840866"/>
                  <a:gd name="connsiteY42" fmla="*/ 2220913 h 5230936"/>
                  <a:gd name="connsiteX43" fmla="*/ 6748539 w 8840866"/>
                  <a:gd name="connsiteY43" fmla="*/ 2081213 h 5230936"/>
                  <a:gd name="connsiteX44" fmla="*/ 6729489 w 8840866"/>
                  <a:gd name="connsiteY44" fmla="*/ 1998663 h 5230936"/>
                  <a:gd name="connsiteX45" fmla="*/ 6646939 w 8840866"/>
                  <a:gd name="connsiteY45" fmla="*/ 1916113 h 5230936"/>
                  <a:gd name="connsiteX46" fmla="*/ 6589789 w 8840866"/>
                  <a:gd name="connsiteY46" fmla="*/ 1820863 h 5230936"/>
                  <a:gd name="connsiteX47" fmla="*/ 6589789 w 8840866"/>
                  <a:gd name="connsiteY47" fmla="*/ 1782763 h 5230936"/>
                  <a:gd name="connsiteX48" fmla="*/ 6659639 w 8840866"/>
                  <a:gd name="connsiteY48" fmla="*/ 1738313 h 5230936"/>
                  <a:gd name="connsiteX49" fmla="*/ 6723139 w 8840866"/>
                  <a:gd name="connsiteY49" fmla="*/ 1693863 h 5230936"/>
                  <a:gd name="connsiteX50" fmla="*/ 6723139 w 8840866"/>
                  <a:gd name="connsiteY50" fmla="*/ 1643063 h 5230936"/>
                  <a:gd name="connsiteX51" fmla="*/ 6513589 w 8840866"/>
                  <a:gd name="connsiteY51" fmla="*/ 1541463 h 5230936"/>
                  <a:gd name="connsiteX52" fmla="*/ 6405639 w 8840866"/>
                  <a:gd name="connsiteY52" fmla="*/ 1458913 h 5230936"/>
                  <a:gd name="connsiteX53" fmla="*/ 6291339 w 8840866"/>
                  <a:gd name="connsiteY53" fmla="*/ 1401763 h 5230936"/>
                  <a:gd name="connsiteX54" fmla="*/ 6265939 w 8840866"/>
                  <a:gd name="connsiteY54" fmla="*/ 1350963 h 5230936"/>
                  <a:gd name="connsiteX55" fmla="*/ 6145289 w 8840866"/>
                  <a:gd name="connsiteY55" fmla="*/ 1268413 h 5230936"/>
                  <a:gd name="connsiteX56" fmla="*/ 5980189 w 8840866"/>
                  <a:gd name="connsiteY56" fmla="*/ 1185863 h 5230936"/>
                  <a:gd name="connsiteX57" fmla="*/ 5846839 w 8840866"/>
                  <a:gd name="connsiteY57" fmla="*/ 1084263 h 5230936"/>
                  <a:gd name="connsiteX58" fmla="*/ 5637289 w 8840866"/>
                  <a:gd name="connsiteY58" fmla="*/ 1020763 h 5230936"/>
                  <a:gd name="connsiteX59" fmla="*/ 5580139 w 8840866"/>
                  <a:gd name="connsiteY59" fmla="*/ 919163 h 5230936"/>
                  <a:gd name="connsiteX60" fmla="*/ 6088139 w 8840866"/>
                  <a:gd name="connsiteY60" fmla="*/ 850901 h 5230936"/>
                  <a:gd name="connsiteX61" fmla="*/ 6084964 w 8840866"/>
                  <a:gd name="connsiteY61" fmla="*/ 758825 h 5230936"/>
                  <a:gd name="connsiteX62" fmla="*/ 5981708 w 8840866"/>
                  <a:gd name="connsiteY62" fmla="*/ 745619 h 5230936"/>
                  <a:gd name="connsiteX63" fmla="*/ 5657927 w 8840866"/>
                  <a:gd name="connsiteY63" fmla="*/ 790576 h 5230936"/>
                  <a:gd name="connsiteX64" fmla="*/ 5490447 w 8840866"/>
                  <a:gd name="connsiteY64" fmla="*/ 779462 h 5230936"/>
                  <a:gd name="connsiteX65" fmla="*/ 5292804 w 8840866"/>
                  <a:gd name="connsiteY65" fmla="*/ 808037 h 5230936"/>
                  <a:gd name="connsiteX66" fmla="*/ 5091189 w 8840866"/>
                  <a:gd name="connsiteY66" fmla="*/ 754063 h 5230936"/>
                  <a:gd name="connsiteX67" fmla="*/ 4929264 w 8840866"/>
                  <a:gd name="connsiteY67" fmla="*/ 807244 h 5230936"/>
                  <a:gd name="connsiteX68" fmla="*/ 4816553 w 8840866"/>
                  <a:gd name="connsiteY68" fmla="*/ 800893 h 5230936"/>
                  <a:gd name="connsiteX69" fmla="*/ 4736384 w 8840866"/>
                  <a:gd name="connsiteY69" fmla="*/ 777875 h 5230936"/>
                  <a:gd name="connsiteX70" fmla="*/ 4635579 w 8840866"/>
                  <a:gd name="connsiteY70" fmla="*/ 774700 h 5230936"/>
                  <a:gd name="connsiteX71" fmla="*/ 4461747 w 8840866"/>
                  <a:gd name="connsiteY71" fmla="*/ 755650 h 5230936"/>
                  <a:gd name="connsiteX72" fmla="*/ 4288707 w 8840866"/>
                  <a:gd name="connsiteY72" fmla="*/ 764381 h 5230936"/>
                  <a:gd name="connsiteX73" fmla="*/ 4054551 w 8840866"/>
                  <a:gd name="connsiteY73" fmla="*/ 779463 h 5230936"/>
                  <a:gd name="connsiteX74" fmla="*/ 3962476 w 8840866"/>
                  <a:gd name="connsiteY74" fmla="*/ 757238 h 5230936"/>
                  <a:gd name="connsiteX75" fmla="*/ 3832302 w 8840866"/>
                  <a:gd name="connsiteY75" fmla="*/ 789782 h 5230936"/>
                  <a:gd name="connsiteX76" fmla="*/ 3668791 w 8840866"/>
                  <a:gd name="connsiteY76" fmla="*/ 810418 h 5230936"/>
                  <a:gd name="connsiteX77" fmla="*/ 3492577 w 8840866"/>
                  <a:gd name="connsiteY77" fmla="*/ 833438 h 5230936"/>
                  <a:gd name="connsiteX78" fmla="*/ 3392564 w 8840866"/>
                  <a:gd name="connsiteY78" fmla="*/ 828675 h 5230936"/>
                  <a:gd name="connsiteX79" fmla="*/ 3229051 w 8840866"/>
                  <a:gd name="connsiteY79" fmla="*/ 860425 h 5230936"/>
                  <a:gd name="connsiteX80" fmla="*/ 3027439 w 8840866"/>
                  <a:gd name="connsiteY80" fmla="*/ 809625 h 5230936"/>
                  <a:gd name="connsiteX81" fmla="*/ 2990134 w 8840866"/>
                  <a:gd name="connsiteY81" fmla="*/ 767555 h 5230936"/>
                  <a:gd name="connsiteX82" fmla="*/ 2951238 w 8840866"/>
                  <a:gd name="connsiteY82" fmla="*/ 668338 h 5230936"/>
                  <a:gd name="connsiteX83" fmla="*/ 2850433 w 8840866"/>
                  <a:gd name="connsiteY83" fmla="*/ 555627 h 5230936"/>
                  <a:gd name="connsiteX84" fmla="*/ 2778201 w 8840866"/>
                  <a:gd name="connsiteY84" fmla="*/ 477838 h 5230936"/>
                  <a:gd name="connsiteX85" fmla="*/ 2671839 w 8840866"/>
                  <a:gd name="connsiteY85" fmla="*/ 349251 h 5230936"/>
                  <a:gd name="connsiteX86" fmla="*/ 2435301 w 8840866"/>
                  <a:gd name="connsiteY86" fmla="*/ 231775 h 5230936"/>
                  <a:gd name="connsiteX87" fmla="*/ 2311475 w 8840866"/>
                  <a:gd name="connsiteY87" fmla="*/ 85726 h 5230936"/>
                  <a:gd name="connsiteX88" fmla="*/ 2135264 w 8840866"/>
                  <a:gd name="connsiteY88" fmla="*/ 0 h 5230936"/>
                  <a:gd name="connsiteX89" fmla="*/ 2013027 w 8840866"/>
                  <a:gd name="connsiteY89" fmla="*/ 90488 h 5230936"/>
                  <a:gd name="connsiteX0" fmla="*/ 2013027 w 8840866"/>
                  <a:gd name="connsiteY0" fmla="*/ 90488 h 5230936"/>
                  <a:gd name="connsiteX1" fmla="*/ 1780460 w 8840866"/>
                  <a:gd name="connsiteY1" fmla="*/ 107950 h 5230936"/>
                  <a:gd name="connsiteX2" fmla="*/ 1392314 w 8840866"/>
                  <a:gd name="connsiteY2" fmla="*/ 222250 h 5230936"/>
                  <a:gd name="connsiteX3" fmla="*/ 904951 w 8840866"/>
                  <a:gd name="connsiteY3" fmla="*/ 400050 h 5230936"/>
                  <a:gd name="connsiteX4" fmla="*/ 777952 w 8840866"/>
                  <a:gd name="connsiteY4" fmla="*/ 442913 h 5230936"/>
                  <a:gd name="connsiteX5" fmla="*/ 692227 w 8840866"/>
                  <a:gd name="connsiteY5" fmla="*/ 468313 h 5230936"/>
                  <a:gd name="connsiteX6" fmla="*/ 582688 w 8840866"/>
                  <a:gd name="connsiteY6" fmla="*/ 520700 h 5230936"/>
                  <a:gd name="connsiteX7" fmla="*/ 493789 w 8840866"/>
                  <a:gd name="connsiteY7" fmla="*/ 544513 h 5230936"/>
                  <a:gd name="connsiteX8" fmla="*/ 296939 w 8840866"/>
                  <a:gd name="connsiteY8" fmla="*/ 679451 h 5230936"/>
                  <a:gd name="connsiteX9" fmla="*/ 163591 w 8840866"/>
                  <a:gd name="connsiteY9" fmla="*/ 779463 h 5230936"/>
                  <a:gd name="connsiteX10" fmla="*/ 73101 w 8840866"/>
                  <a:gd name="connsiteY10" fmla="*/ 895351 h 5230936"/>
                  <a:gd name="connsiteX11" fmla="*/ 1666 w 8840866"/>
                  <a:gd name="connsiteY11" fmla="*/ 984250 h 5230936"/>
                  <a:gd name="connsiteX12" fmla="*/ 133358 w 8840866"/>
                  <a:gd name="connsiteY12" fmla="*/ 1374270 h 5230936"/>
                  <a:gd name="connsiteX13" fmla="*/ 255664 w 8840866"/>
                  <a:gd name="connsiteY13" fmla="*/ 1439863 h 5230936"/>
                  <a:gd name="connsiteX14" fmla="*/ 492201 w 8840866"/>
                  <a:gd name="connsiteY14" fmla="*/ 1606550 h 5230936"/>
                  <a:gd name="connsiteX15" fmla="*/ 652539 w 8840866"/>
                  <a:gd name="connsiteY15" fmla="*/ 1814513 h 5230936"/>
                  <a:gd name="connsiteX16" fmla="*/ 825577 w 8840866"/>
                  <a:gd name="connsiteY16" fmla="*/ 1900238 h 5230936"/>
                  <a:gd name="connsiteX17" fmla="*/ 971627 w 8840866"/>
                  <a:gd name="connsiteY17" fmla="*/ 1973263 h 5230936"/>
                  <a:gd name="connsiteX18" fmla="*/ 1124026 w 8840866"/>
                  <a:gd name="connsiteY18" fmla="*/ 2047875 h 5230936"/>
                  <a:gd name="connsiteX19" fmla="*/ 1306589 w 8840866"/>
                  <a:gd name="connsiteY19" fmla="*/ 2201863 h 5230936"/>
                  <a:gd name="connsiteX20" fmla="*/ 1371676 w 8840866"/>
                  <a:gd name="connsiteY20" fmla="*/ 2338388 h 5230936"/>
                  <a:gd name="connsiteX21" fmla="*/ 1446289 w 8840866"/>
                  <a:gd name="connsiteY21" fmla="*/ 2452688 h 5230936"/>
                  <a:gd name="connsiteX22" fmla="*/ 1566939 w 8840866"/>
                  <a:gd name="connsiteY22" fmla="*/ 2794001 h 5230936"/>
                  <a:gd name="connsiteX23" fmla="*/ 1735214 w 8840866"/>
                  <a:gd name="connsiteY23" fmla="*/ 2998788 h 5230936"/>
                  <a:gd name="connsiteX24" fmla="*/ 2121203 w 8840866"/>
                  <a:gd name="connsiteY24" fmla="*/ 3406549 h 5230936"/>
                  <a:gd name="connsiteX25" fmla="*/ 2508100 w 8840866"/>
                  <a:gd name="connsiteY25" fmla="*/ 3589792 h 5230936"/>
                  <a:gd name="connsiteX26" fmla="*/ 2848732 w 8840866"/>
                  <a:gd name="connsiteY26" fmla="*/ 3822927 h 5230936"/>
                  <a:gd name="connsiteX27" fmla="*/ 3139925 w 8840866"/>
                  <a:gd name="connsiteY27" fmla="*/ 4109585 h 5230936"/>
                  <a:gd name="connsiteX28" fmla="*/ 3403905 w 8840866"/>
                  <a:gd name="connsiteY28" fmla="*/ 4369481 h 5230936"/>
                  <a:gd name="connsiteX29" fmla="*/ 3641123 w 8840866"/>
                  <a:gd name="connsiteY29" fmla="*/ 4573134 h 5230936"/>
                  <a:gd name="connsiteX30" fmla="*/ 3729116 w 8840866"/>
                  <a:gd name="connsiteY30" fmla="*/ 5227183 h 5230936"/>
                  <a:gd name="connsiteX31" fmla="*/ 6707266 w 8840866"/>
                  <a:gd name="connsiteY31" fmla="*/ 4627563 h 5230936"/>
                  <a:gd name="connsiteX32" fmla="*/ 7669291 w 8840866"/>
                  <a:gd name="connsiteY32" fmla="*/ 4160837 h 5230936"/>
                  <a:gd name="connsiteX33" fmla="*/ 8840866 w 8840866"/>
                  <a:gd name="connsiteY33" fmla="*/ 3455987 h 5230936"/>
                  <a:gd name="connsiteX34" fmla="*/ 8621791 w 8840866"/>
                  <a:gd name="connsiteY34" fmla="*/ 3255962 h 5230936"/>
                  <a:gd name="connsiteX35" fmla="*/ 8326516 w 8840866"/>
                  <a:gd name="connsiteY35" fmla="*/ 3160712 h 5230936"/>
                  <a:gd name="connsiteX36" fmla="*/ 8002666 w 8840866"/>
                  <a:gd name="connsiteY36" fmla="*/ 2941637 h 5230936"/>
                  <a:gd name="connsiteX37" fmla="*/ 7764541 w 8840866"/>
                  <a:gd name="connsiteY37" fmla="*/ 2827337 h 5230936"/>
                  <a:gd name="connsiteX38" fmla="*/ 7431166 w 8840866"/>
                  <a:gd name="connsiteY38" fmla="*/ 2655887 h 5230936"/>
                  <a:gd name="connsiteX39" fmla="*/ 7173991 w 8840866"/>
                  <a:gd name="connsiteY39" fmla="*/ 2522537 h 5230936"/>
                  <a:gd name="connsiteX40" fmla="*/ 7002541 w 8840866"/>
                  <a:gd name="connsiteY40" fmla="*/ 2474912 h 5230936"/>
                  <a:gd name="connsiteX41" fmla="*/ 6954916 w 8840866"/>
                  <a:gd name="connsiteY41" fmla="*/ 2370137 h 5230936"/>
                  <a:gd name="connsiteX42" fmla="*/ 6812039 w 8840866"/>
                  <a:gd name="connsiteY42" fmla="*/ 2220913 h 5230936"/>
                  <a:gd name="connsiteX43" fmla="*/ 6748539 w 8840866"/>
                  <a:gd name="connsiteY43" fmla="*/ 2081213 h 5230936"/>
                  <a:gd name="connsiteX44" fmla="*/ 6729489 w 8840866"/>
                  <a:gd name="connsiteY44" fmla="*/ 1998663 h 5230936"/>
                  <a:gd name="connsiteX45" fmla="*/ 6646939 w 8840866"/>
                  <a:gd name="connsiteY45" fmla="*/ 1916113 h 5230936"/>
                  <a:gd name="connsiteX46" fmla="*/ 6589789 w 8840866"/>
                  <a:gd name="connsiteY46" fmla="*/ 1820863 h 5230936"/>
                  <a:gd name="connsiteX47" fmla="*/ 6589789 w 8840866"/>
                  <a:gd name="connsiteY47" fmla="*/ 1782763 h 5230936"/>
                  <a:gd name="connsiteX48" fmla="*/ 6659639 w 8840866"/>
                  <a:gd name="connsiteY48" fmla="*/ 1738313 h 5230936"/>
                  <a:gd name="connsiteX49" fmla="*/ 6723139 w 8840866"/>
                  <a:gd name="connsiteY49" fmla="*/ 1693863 h 5230936"/>
                  <a:gd name="connsiteX50" fmla="*/ 6723139 w 8840866"/>
                  <a:gd name="connsiteY50" fmla="*/ 1643063 h 5230936"/>
                  <a:gd name="connsiteX51" fmla="*/ 6513589 w 8840866"/>
                  <a:gd name="connsiteY51" fmla="*/ 1541463 h 5230936"/>
                  <a:gd name="connsiteX52" fmla="*/ 6405639 w 8840866"/>
                  <a:gd name="connsiteY52" fmla="*/ 1458913 h 5230936"/>
                  <a:gd name="connsiteX53" fmla="*/ 6291339 w 8840866"/>
                  <a:gd name="connsiteY53" fmla="*/ 1401763 h 5230936"/>
                  <a:gd name="connsiteX54" fmla="*/ 6265939 w 8840866"/>
                  <a:gd name="connsiteY54" fmla="*/ 1350963 h 5230936"/>
                  <a:gd name="connsiteX55" fmla="*/ 6145289 w 8840866"/>
                  <a:gd name="connsiteY55" fmla="*/ 1268413 h 5230936"/>
                  <a:gd name="connsiteX56" fmla="*/ 5980189 w 8840866"/>
                  <a:gd name="connsiteY56" fmla="*/ 1185863 h 5230936"/>
                  <a:gd name="connsiteX57" fmla="*/ 5846839 w 8840866"/>
                  <a:gd name="connsiteY57" fmla="*/ 1084263 h 5230936"/>
                  <a:gd name="connsiteX58" fmla="*/ 5637289 w 8840866"/>
                  <a:gd name="connsiteY58" fmla="*/ 1020763 h 5230936"/>
                  <a:gd name="connsiteX59" fmla="*/ 5580139 w 8840866"/>
                  <a:gd name="connsiteY59" fmla="*/ 919163 h 5230936"/>
                  <a:gd name="connsiteX60" fmla="*/ 6088139 w 8840866"/>
                  <a:gd name="connsiteY60" fmla="*/ 850901 h 5230936"/>
                  <a:gd name="connsiteX61" fmla="*/ 6084964 w 8840866"/>
                  <a:gd name="connsiteY61" fmla="*/ 758825 h 5230936"/>
                  <a:gd name="connsiteX62" fmla="*/ 5981708 w 8840866"/>
                  <a:gd name="connsiteY62" fmla="*/ 745619 h 5230936"/>
                  <a:gd name="connsiteX63" fmla="*/ 5657927 w 8840866"/>
                  <a:gd name="connsiteY63" fmla="*/ 790576 h 5230936"/>
                  <a:gd name="connsiteX64" fmla="*/ 5490447 w 8840866"/>
                  <a:gd name="connsiteY64" fmla="*/ 779462 h 5230936"/>
                  <a:gd name="connsiteX65" fmla="*/ 5292804 w 8840866"/>
                  <a:gd name="connsiteY65" fmla="*/ 808037 h 5230936"/>
                  <a:gd name="connsiteX66" fmla="*/ 5115002 w 8840866"/>
                  <a:gd name="connsiteY66" fmla="*/ 792163 h 5230936"/>
                  <a:gd name="connsiteX67" fmla="*/ 4929264 w 8840866"/>
                  <a:gd name="connsiteY67" fmla="*/ 807244 h 5230936"/>
                  <a:gd name="connsiteX68" fmla="*/ 4816553 w 8840866"/>
                  <a:gd name="connsiteY68" fmla="*/ 800893 h 5230936"/>
                  <a:gd name="connsiteX69" fmla="*/ 4736384 w 8840866"/>
                  <a:gd name="connsiteY69" fmla="*/ 777875 h 5230936"/>
                  <a:gd name="connsiteX70" fmla="*/ 4635579 w 8840866"/>
                  <a:gd name="connsiteY70" fmla="*/ 774700 h 5230936"/>
                  <a:gd name="connsiteX71" fmla="*/ 4461747 w 8840866"/>
                  <a:gd name="connsiteY71" fmla="*/ 755650 h 5230936"/>
                  <a:gd name="connsiteX72" fmla="*/ 4288707 w 8840866"/>
                  <a:gd name="connsiteY72" fmla="*/ 764381 h 5230936"/>
                  <a:gd name="connsiteX73" fmla="*/ 4054551 w 8840866"/>
                  <a:gd name="connsiteY73" fmla="*/ 779463 h 5230936"/>
                  <a:gd name="connsiteX74" fmla="*/ 3962476 w 8840866"/>
                  <a:gd name="connsiteY74" fmla="*/ 757238 h 5230936"/>
                  <a:gd name="connsiteX75" fmla="*/ 3832302 w 8840866"/>
                  <a:gd name="connsiteY75" fmla="*/ 789782 h 5230936"/>
                  <a:gd name="connsiteX76" fmla="*/ 3668791 w 8840866"/>
                  <a:gd name="connsiteY76" fmla="*/ 810418 h 5230936"/>
                  <a:gd name="connsiteX77" fmla="*/ 3492577 w 8840866"/>
                  <a:gd name="connsiteY77" fmla="*/ 833438 h 5230936"/>
                  <a:gd name="connsiteX78" fmla="*/ 3392564 w 8840866"/>
                  <a:gd name="connsiteY78" fmla="*/ 828675 h 5230936"/>
                  <a:gd name="connsiteX79" fmla="*/ 3229051 w 8840866"/>
                  <a:gd name="connsiteY79" fmla="*/ 860425 h 5230936"/>
                  <a:gd name="connsiteX80" fmla="*/ 3027439 w 8840866"/>
                  <a:gd name="connsiteY80" fmla="*/ 809625 h 5230936"/>
                  <a:gd name="connsiteX81" fmla="*/ 2990134 w 8840866"/>
                  <a:gd name="connsiteY81" fmla="*/ 767555 h 5230936"/>
                  <a:gd name="connsiteX82" fmla="*/ 2951238 w 8840866"/>
                  <a:gd name="connsiteY82" fmla="*/ 668338 h 5230936"/>
                  <a:gd name="connsiteX83" fmla="*/ 2850433 w 8840866"/>
                  <a:gd name="connsiteY83" fmla="*/ 555627 h 5230936"/>
                  <a:gd name="connsiteX84" fmla="*/ 2778201 w 8840866"/>
                  <a:gd name="connsiteY84" fmla="*/ 477838 h 5230936"/>
                  <a:gd name="connsiteX85" fmla="*/ 2671839 w 8840866"/>
                  <a:gd name="connsiteY85" fmla="*/ 349251 h 5230936"/>
                  <a:gd name="connsiteX86" fmla="*/ 2435301 w 8840866"/>
                  <a:gd name="connsiteY86" fmla="*/ 231775 h 5230936"/>
                  <a:gd name="connsiteX87" fmla="*/ 2311475 w 8840866"/>
                  <a:gd name="connsiteY87" fmla="*/ 85726 h 5230936"/>
                  <a:gd name="connsiteX88" fmla="*/ 2135264 w 8840866"/>
                  <a:gd name="connsiteY88" fmla="*/ 0 h 5230936"/>
                  <a:gd name="connsiteX89" fmla="*/ 2013027 w 8840866"/>
                  <a:gd name="connsiteY89" fmla="*/ 90488 h 5230936"/>
                  <a:gd name="connsiteX0" fmla="*/ 2013027 w 8840866"/>
                  <a:gd name="connsiteY0" fmla="*/ 90488 h 5230936"/>
                  <a:gd name="connsiteX1" fmla="*/ 1780460 w 8840866"/>
                  <a:gd name="connsiteY1" fmla="*/ 107950 h 5230936"/>
                  <a:gd name="connsiteX2" fmla="*/ 1392314 w 8840866"/>
                  <a:gd name="connsiteY2" fmla="*/ 222250 h 5230936"/>
                  <a:gd name="connsiteX3" fmla="*/ 904951 w 8840866"/>
                  <a:gd name="connsiteY3" fmla="*/ 400050 h 5230936"/>
                  <a:gd name="connsiteX4" fmla="*/ 777952 w 8840866"/>
                  <a:gd name="connsiteY4" fmla="*/ 442913 h 5230936"/>
                  <a:gd name="connsiteX5" fmla="*/ 692227 w 8840866"/>
                  <a:gd name="connsiteY5" fmla="*/ 468313 h 5230936"/>
                  <a:gd name="connsiteX6" fmla="*/ 582688 w 8840866"/>
                  <a:gd name="connsiteY6" fmla="*/ 520700 h 5230936"/>
                  <a:gd name="connsiteX7" fmla="*/ 493789 w 8840866"/>
                  <a:gd name="connsiteY7" fmla="*/ 544513 h 5230936"/>
                  <a:gd name="connsiteX8" fmla="*/ 296939 w 8840866"/>
                  <a:gd name="connsiteY8" fmla="*/ 679451 h 5230936"/>
                  <a:gd name="connsiteX9" fmla="*/ 163591 w 8840866"/>
                  <a:gd name="connsiteY9" fmla="*/ 779463 h 5230936"/>
                  <a:gd name="connsiteX10" fmla="*/ 73101 w 8840866"/>
                  <a:gd name="connsiteY10" fmla="*/ 895351 h 5230936"/>
                  <a:gd name="connsiteX11" fmla="*/ 1666 w 8840866"/>
                  <a:gd name="connsiteY11" fmla="*/ 984250 h 5230936"/>
                  <a:gd name="connsiteX12" fmla="*/ 133358 w 8840866"/>
                  <a:gd name="connsiteY12" fmla="*/ 1374270 h 5230936"/>
                  <a:gd name="connsiteX13" fmla="*/ 255664 w 8840866"/>
                  <a:gd name="connsiteY13" fmla="*/ 1439863 h 5230936"/>
                  <a:gd name="connsiteX14" fmla="*/ 492201 w 8840866"/>
                  <a:gd name="connsiteY14" fmla="*/ 1606550 h 5230936"/>
                  <a:gd name="connsiteX15" fmla="*/ 652539 w 8840866"/>
                  <a:gd name="connsiteY15" fmla="*/ 1814513 h 5230936"/>
                  <a:gd name="connsiteX16" fmla="*/ 825577 w 8840866"/>
                  <a:gd name="connsiteY16" fmla="*/ 1900238 h 5230936"/>
                  <a:gd name="connsiteX17" fmla="*/ 971627 w 8840866"/>
                  <a:gd name="connsiteY17" fmla="*/ 1973263 h 5230936"/>
                  <a:gd name="connsiteX18" fmla="*/ 1124026 w 8840866"/>
                  <a:gd name="connsiteY18" fmla="*/ 2047875 h 5230936"/>
                  <a:gd name="connsiteX19" fmla="*/ 1306589 w 8840866"/>
                  <a:gd name="connsiteY19" fmla="*/ 2201863 h 5230936"/>
                  <a:gd name="connsiteX20" fmla="*/ 1371676 w 8840866"/>
                  <a:gd name="connsiteY20" fmla="*/ 2338388 h 5230936"/>
                  <a:gd name="connsiteX21" fmla="*/ 1446289 w 8840866"/>
                  <a:gd name="connsiteY21" fmla="*/ 2452688 h 5230936"/>
                  <a:gd name="connsiteX22" fmla="*/ 1566939 w 8840866"/>
                  <a:gd name="connsiteY22" fmla="*/ 2794001 h 5230936"/>
                  <a:gd name="connsiteX23" fmla="*/ 1735214 w 8840866"/>
                  <a:gd name="connsiteY23" fmla="*/ 2998788 h 5230936"/>
                  <a:gd name="connsiteX24" fmla="*/ 2121203 w 8840866"/>
                  <a:gd name="connsiteY24" fmla="*/ 3406549 h 5230936"/>
                  <a:gd name="connsiteX25" fmla="*/ 2508100 w 8840866"/>
                  <a:gd name="connsiteY25" fmla="*/ 3589792 h 5230936"/>
                  <a:gd name="connsiteX26" fmla="*/ 2848732 w 8840866"/>
                  <a:gd name="connsiteY26" fmla="*/ 3822927 h 5230936"/>
                  <a:gd name="connsiteX27" fmla="*/ 3139925 w 8840866"/>
                  <a:gd name="connsiteY27" fmla="*/ 4109585 h 5230936"/>
                  <a:gd name="connsiteX28" fmla="*/ 3403905 w 8840866"/>
                  <a:gd name="connsiteY28" fmla="*/ 4369481 h 5230936"/>
                  <a:gd name="connsiteX29" fmla="*/ 3641123 w 8840866"/>
                  <a:gd name="connsiteY29" fmla="*/ 4573134 h 5230936"/>
                  <a:gd name="connsiteX30" fmla="*/ 3729116 w 8840866"/>
                  <a:gd name="connsiteY30" fmla="*/ 5227183 h 5230936"/>
                  <a:gd name="connsiteX31" fmla="*/ 6707266 w 8840866"/>
                  <a:gd name="connsiteY31" fmla="*/ 4627563 h 5230936"/>
                  <a:gd name="connsiteX32" fmla="*/ 7669291 w 8840866"/>
                  <a:gd name="connsiteY32" fmla="*/ 4160837 h 5230936"/>
                  <a:gd name="connsiteX33" fmla="*/ 8840866 w 8840866"/>
                  <a:gd name="connsiteY33" fmla="*/ 3455987 h 5230936"/>
                  <a:gd name="connsiteX34" fmla="*/ 8621791 w 8840866"/>
                  <a:gd name="connsiteY34" fmla="*/ 3255962 h 5230936"/>
                  <a:gd name="connsiteX35" fmla="*/ 8326516 w 8840866"/>
                  <a:gd name="connsiteY35" fmla="*/ 3160712 h 5230936"/>
                  <a:gd name="connsiteX36" fmla="*/ 8002666 w 8840866"/>
                  <a:gd name="connsiteY36" fmla="*/ 2941637 h 5230936"/>
                  <a:gd name="connsiteX37" fmla="*/ 7764541 w 8840866"/>
                  <a:gd name="connsiteY37" fmla="*/ 2827337 h 5230936"/>
                  <a:gd name="connsiteX38" fmla="*/ 7431166 w 8840866"/>
                  <a:gd name="connsiteY38" fmla="*/ 2655887 h 5230936"/>
                  <a:gd name="connsiteX39" fmla="*/ 7173991 w 8840866"/>
                  <a:gd name="connsiteY39" fmla="*/ 2522537 h 5230936"/>
                  <a:gd name="connsiteX40" fmla="*/ 7002541 w 8840866"/>
                  <a:gd name="connsiteY40" fmla="*/ 2474912 h 5230936"/>
                  <a:gd name="connsiteX41" fmla="*/ 6954916 w 8840866"/>
                  <a:gd name="connsiteY41" fmla="*/ 2370137 h 5230936"/>
                  <a:gd name="connsiteX42" fmla="*/ 6812039 w 8840866"/>
                  <a:gd name="connsiteY42" fmla="*/ 2220913 h 5230936"/>
                  <a:gd name="connsiteX43" fmla="*/ 6748539 w 8840866"/>
                  <a:gd name="connsiteY43" fmla="*/ 2081213 h 5230936"/>
                  <a:gd name="connsiteX44" fmla="*/ 6729489 w 8840866"/>
                  <a:gd name="connsiteY44" fmla="*/ 1998663 h 5230936"/>
                  <a:gd name="connsiteX45" fmla="*/ 6646939 w 8840866"/>
                  <a:gd name="connsiteY45" fmla="*/ 1916113 h 5230936"/>
                  <a:gd name="connsiteX46" fmla="*/ 6589789 w 8840866"/>
                  <a:gd name="connsiteY46" fmla="*/ 1820863 h 5230936"/>
                  <a:gd name="connsiteX47" fmla="*/ 6589789 w 8840866"/>
                  <a:gd name="connsiteY47" fmla="*/ 1782763 h 5230936"/>
                  <a:gd name="connsiteX48" fmla="*/ 6659639 w 8840866"/>
                  <a:gd name="connsiteY48" fmla="*/ 1738313 h 5230936"/>
                  <a:gd name="connsiteX49" fmla="*/ 6723139 w 8840866"/>
                  <a:gd name="connsiteY49" fmla="*/ 1693863 h 5230936"/>
                  <a:gd name="connsiteX50" fmla="*/ 6723139 w 8840866"/>
                  <a:gd name="connsiteY50" fmla="*/ 1643063 h 5230936"/>
                  <a:gd name="connsiteX51" fmla="*/ 6513589 w 8840866"/>
                  <a:gd name="connsiteY51" fmla="*/ 1541463 h 5230936"/>
                  <a:gd name="connsiteX52" fmla="*/ 6405639 w 8840866"/>
                  <a:gd name="connsiteY52" fmla="*/ 1458913 h 5230936"/>
                  <a:gd name="connsiteX53" fmla="*/ 6291339 w 8840866"/>
                  <a:gd name="connsiteY53" fmla="*/ 1401763 h 5230936"/>
                  <a:gd name="connsiteX54" fmla="*/ 6265939 w 8840866"/>
                  <a:gd name="connsiteY54" fmla="*/ 1350963 h 5230936"/>
                  <a:gd name="connsiteX55" fmla="*/ 6145289 w 8840866"/>
                  <a:gd name="connsiteY55" fmla="*/ 1268413 h 5230936"/>
                  <a:gd name="connsiteX56" fmla="*/ 5980189 w 8840866"/>
                  <a:gd name="connsiteY56" fmla="*/ 1185863 h 5230936"/>
                  <a:gd name="connsiteX57" fmla="*/ 6318326 w 8840866"/>
                  <a:gd name="connsiteY57" fmla="*/ 1146176 h 5230936"/>
                  <a:gd name="connsiteX58" fmla="*/ 5637289 w 8840866"/>
                  <a:gd name="connsiteY58" fmla="*/ 1020763 h 5230936"/>
                  <a:gd name="connsiteX59" fmla="*/ 5580139 w 8840866"/>
                  <a:gd name="connsiteY59" fmla="*/ 919163 h 5230936"/>
                  <a:gd name="connsiteX60" fmla="*/ 6088139 w 8840866"/>
                  <a:gd name="connsiteY60" fmla="*/ 850901 h 5230936"/>
                  <a:gd name="connsiteX61" fmla="*/ 6084964 w 8840866"/>
                  <a:gd name="connsiteY61" fmla="*/ 758825 h 5230936"/>
                  <a:gd name="connsiteX62" fmla="*/ 5981708 w 8840866"/>
                  <a:gd name="connsiteY62" fmla="*/ 745619 h 5230936"/>
                  <a:gd name="connsiteX63" fmla="*/ 5657927 w 8840866"/>
                  <a:gd name="connsiteY63" fmla="*/ 790576 h 5230936"/>
                  <a:gd name="connsiteX64" fmla="*/ 5490447 w 8840866"/>
                  <a:gd name="connsiteY64" fmla="*/ 779462 h 5230936"/>
                  <a:gd name="connsiteX65" fmla="*/ 5292804 w 8840866"/>
                  <a:gd name="connsiteY65" fmla="*/ 808037 h 5230936"/>
                  <a:gd name="connsiteX66" fmla="*/ 5115002 w 8840866"/>
                  <a:gd name="connsiteY66" fmla="*/ 792163 h 5230936"/>
                  <a:gd name="connsiteX67" fmla="*/ 4929264 w 8840866"/>
                  <a:gd name="connsiteY67" fmla="*/ 807244 h 5230936"/>
                  <a:gd name="connsiteX68" fmla="*/ 4816553 w 8840866"/>
                  <a:gd name="connsiteY68" fmla="*/ 800893 h 5230936"/>
                  <a:gd name="connsiteX69" fmla="*/ 4736384 w 8840866"/>
                  <a:gd name="connsiteY69" fmla="*/ 777875 h 5230936"/>
                  <a:gd name="connsiteX70" fmla="*/ 4635579 w 8840866"/>
                  <a:gd name="connsiteY70" fmla="*/ 774700 h 5230936"/>
                  <a:gd name="connsiteX71" fmla="*/ 4461747 w 8840866"/>
                  <a:gd name="connsiteY71" fmla="*/ 755650 h 5230936"/>
                  <a:gd name="connsiteX72" fmla="*/ 4288707 w 8840866"/>
                  <a:gd name="connsiteY72" fmla="*/ 764381 h 5230936"/>
                  <a:gd name="connsiteX73" fmla="*/ 4054551 w 8840866"/>
                  <a:gd name="connsiteY73" fmla="*/ 779463 h 5230936"/>
                  <a:gd name="connsiteX74" fmla="*/ 3962476 w 8840866"/>
                  <a:gd name="connsiteY74" fmla="*/ 757238 h 5230936"/>
                  <a:gd name="connsiteX75" fmla="*/ 3832302 w 8840866"/>
                  <a:gd name="connsiteY75" fmla="*/ 789782 h 5230936"/>
                  <a:gd name="connsiteX76" fmla="*/ 3668791 w 8840866"/>
                  <a:gd name="connsiteY76" fmla="*/ 810418 h 5230936"/>
                  <a:gd name="connsiteX77" fmla="*/ 3492577 w 8840866"/>
                  <a:gd name="connsiteY77" fmla="*/ 833438 h 5230936"/>
                  <a:gd name="connsiteX78" fmla="*/ 3392564 w 8840866"/>
                  <a:gd name="connsiteY78" fmla="*/ 828675 h 5230936"/>
                  <a:gd name="connsiteX79" fmla="*/ 3229051 w 8840866"/>
                  <a:gd name="connsiteY79" fmla="*/ 860425 h 5230936"/>
                  <a:gd name="connsiteX80" fmla="*/ 3027439 w 8840866"/>
                  <a:gd name="connsiteY80" fmla="*/ 809625 h 5230936"/>
                  <a:gd name="connsiteX81" fmla="*/ 2990134 w 8840866"/>
                  <a:gd name="connsiteY81" fmla="*/ 767555 h 5230936"/>
                  <a:gd name="connsiteX82" fmla="*/ 2951238 w 8840866"/>
                  <a:gd name="connsiteY82" fmla="*/ 668338 h 5230936"/>
                  <a:gd name="connsiteX83" fmla="*/ 2850433 w 8840866"/>
                  <a:gd name="connsiteY83" fmla="*/ 555627 h 5230936"/>
                  <a:gd name="connsiteX84" fmla="*/ 2778201 w 8840866"/>
                  <a:gd name="connsiteY84" fmla="*/ 477838 h 5230936"/>
                  <a:gd name="connsiteX85" fmla="*/ 2671839 w 8840866"/>
                  <a:gd name="connsiteY85" fmla="*/ 349251 h 5230936"/>
                  <a:gd name="connsiteX86" fmla="*/ 2435301 w 8840866"/>
                  <a:gd name="connsiteY86" fmla="*/ 231775 h 5230936"/>
                  <a:gd name="connsiteX87" fmla="*/ 2311475 w 8840866"/>
                  <a:gd name="connsiteY87" fmla="*/ 85726 h 5230936"/>
                  <a:gd name="connsiteX88" fmla="*/ 2135264 w 8840866"/>
                  <a:gd name="connsiteY88" fmla="*/ 0 h 5230936"/>
                  <a:gd name="connsiteX89" fmla="*/ 2013027 w 8840866"/>
                  <a:gd name="connsiteY89" fmla="*/ 90488 h 5230936"/>
                  <a:gd name="connsiteX0" fmla="*/ 2013027 w 8840866"/>
                  <a:gd name="connsiteY0" fmla="*/ 90488 h 5230936"/>
                  <a:gd name="connsiteX1" fmla="*/ 1780460 w 8840866"/>
                  <a:gd name="connsiteY1" fmla="*/ 107950 h 5230936"/>
                  <a:gd name="connsiteX2" fmla="*/ 1392314 w 8840866"/>
                  <a:gd name="connsiteY2" fmla="*/ 222250 h 5230936"/>
                  <a:gd name="connsiteX3" fmla="*/ 904951 w 8840866"/>
                  <a:gd name="connsiteY3" fmla="*/ 400050 h 5230936"/>
                  <a:gd name="connsiteX4" fmla="*/ 777952 w 8840866"/>
                  <a:gd name="connsiteY4" fmla="*/ 442913 h 5230936"/>
                  <a:gd name="connsiteX5" fmla="*/ 692227 w 8840866"/>
                  <a:gd name="connsiteY5" fmla="*/ 468313 h 5230936"/>
                  <a:gd name="connsiteX6" fmla="*/ 582688 w 8840866"/>
                  <a:gd name="connsiteY6" fmla="*/ 520700 h 5230936"/>
                  <a:gd name="connsiteX7" fmla="*/ 493789 w 8840866"/>
                  <a:gd name="connsiteY7" fmla="*/ 544513 h 5230936"/>
                  <a:gd name="connsiteX8" fmla="*/ 296939 w 8840866"/>
                  <a:gd name="connsiteY8" fmla="*/ 679451 h 5230936"/>
                  <a:gd name="connsiteX9" fmla="*/ 163591 w 8840866"/>
                  <a:gd name="connsiteY9" fmla="*/ 779463 h 5230936"/>
                  <a:gd name="connsiteX10" fmla="*/ 73101 w 8840866"/>
                  <a:gd name="connsiteY10" fmla="*/ 895351 h 5230936"/>
                  <a:gd name="connsiteX11" fmla="*/ 1666 w 8840866"/>
                  <a:gd name="connsiteY11" fmla="*/ 984250 h 5230936"/>
                  <a:gd name="connsiteX12" fmla="*/ 133358 w 8840866"/>
                  <a:gd name="connsiteY12" fmla="*/ 1374270 h 5230936"/>
                  <a:gd name="connsiteX13" fmla="*/ 255664 w 8840866"/>
                  <a:gd name="connsiteY13" fmla="*/ 1439863 h 5230936"/>
                  <a:gd name="connsiteX14" fmla="*/ 492201 w 8840866"/>
                  <a:gd name="connsiteY14" fmla="*/ 1606550 h 5230936"/>
                  <a:gd name="connsiteX15" fmla="*/ 652539 w 8840866"/>
                  <a:gd name="connsiteY15" fmla="*/ 1814513 h 5230936"/>
                  <a:gd name="connsiteX16" fmla="*/ 825577 w 8840866"/>
                  <a:gd name="connsiteY16" fmla="*/ 1900238 h 5230936"/>
                  <a:gd name="connsiteX17" fmla="*/ 971627 w 8840866"/>
                  <a:gd name="connsiteY17" fmla="*/ 1973263 h 5230936"/>
                  <a:gd name="connsiteX18" fmla="*/ 1124026 w 8840866"/>
                  <a:gd name="connsiteY18" fmla="*/ 2047875 h 5230936"/>
                  <a:gd name="connsiteX19" fmla="*/ 1306589 w 8840866"/>
                  <a:gd name="connsiteY19" fmla="*/ 2201863 h 5230936"/>
                  <a:gd name="connsiteX20" fmla="*/ 1371676 w 8840866"/>
                  <a:gd name="connsiteY20" fmla="*/ 2338388 h 5230936"/>
                  <a:gd name="connsiteX21" fmla="*/ 1446289 w 8840866"/>
                  <a:gd name="connsiteY21" fmla="*/ 2452688 h 5230936"/>
                  <a:gd name="connsiteX22" fmla="*/ 1566939 w 8840866"/>
                  <a:gd name="connsiteY22" fmla="*/ 2794001 h 5230936"/>
                  <a:gd name="connsiteX23" fmla="*/ 1735214 w 8840866"/>
                  <a:gd name="connsiteY23" fmla="*/ 2998788 h 5230936"/>
                  <a:gd name="connsiteX24" fmla="*/ 2121203 w 8840866"/>
                  <a:gd name="connsiteY24" fmla="*/ 3406549 h 5230936"/>
                  <a:gd name="connsiteX25" fmla="*/ 2508100 w 8840866"/>
                  <a:gd name="connsiteY25" fmla="*/ 3589792 h 5230936"/>
                  <a:gd name="connsiteX26" fmla="*/ 2848732 w 8840866"/>
                  <a:gd name="connsiteY26" fmla="*/ 3822927 h 5230936"/>
                  <a:gd name="connsiteX27" fmla="*/ 3139925 w 8840866"/>
                  <a:gd name="connsiteY27" fmla="*/ 4109585 h 5230936"/>
                  <a:gd name="connsiteX28" fmla="*/ 3403905 w 8840866"/>
                  <a:gd name="connsiteY28" fmla="*/ 4369481 h 5230936"/>
                  <a:gd name="connsiteX29" fmla="*/ 3641123 w 8840866"/>
                  <a:gd name="connsiteY29" fmla="*/ 4573134 h 5230936"/>
                  <a:gd name="connsiteX30" fmla="*/ 3729116 w 8840866"/>
                  <a:gd name="connsiteY30" fmla="*/ 5227183 h 5230936"/>
                  <a:gd name="connsiteX31" fmla="*/ 6707266 w 8840866"/>
                  <a:gd name="connsiteY31" fmla="*/ 4627563 h 5230936"/>
                  <a:gd name="connsiteX32" fmla="*/ 7669291 w 8840866"/>
                  <a:gd name="connsiteY32" fmla="*/ 4160837 h 5230936"/>
                  <a:gd name="connsiteX33" fmla="*/ 8840866 w 8840866"/>
                  <a:gd name="connsiteY33" fmla="*/ 3455987 h 5230936"/>
                  <a:gd name="connsiteX34" fmla="*/ 8621791 w 8840866"/>
                  <a:gd name="connsiteY34" fmla="*/ 3255962 h 5230936"/>
                  <a:gd name="connsiteX35" fmla="*/ 8326516 w 8840866"/>
                  <a:gd name="connsiteY35" fmla="*/ 3160712 h 5230936"/>
                  <a:gd name="connsiteX36" fmla="*/ 8002666 w 8840866"/>
                  <a:gd name="connsiteY36" fmla="*/ 2941637 h 5230936"/>
                  <a:gd name="connsiteX37" fmla="*/ 7764541 w 8840866"/>
                  <a:gd name="connsiteY37" fmla="*/ 2827337 h 5230936"/>
                  <a:gd name="connsiteX38" fmla="*/ 7431166 w 8840866"/>
                  <a:gd name="connsiteY38" fmla="*/ 2655887 h 5230936"/>
                  <a:gd name="connsiteX39" fmla="*/ 7173991 w 8840866"/>
                  <a:gd name="connsiteY39" fmla="*/ 2522537 h 5230936"/>
                  <a:gd name="connsiteX40" fmla="*/ 7002541 w 8840866"/>
                  <a:gd name="connsiteY40" fmla="*/ 2474912 h 5230936"/>
                  <a:gd name="connsiteX41" fmla="*/ 6954916 w 8840866"/>
                  <a:gd name="connsiteY41" fmla="*/ 2370137 h 5230936"/>
                  <a:gd name="connsiteX42" fmla="*/ 6812039 w 8840866"/>
                  <a:gd name="connsiteY42" fmla="*/ 2220913 h 5230936"/>
                  <a:gd name="connsiteX43" fmla="*/ 6748539 w 8840866"/>
                  <a:gd name="connsiteY43" fmla="*/ 2081213 h 5230936"/>
                  <a:gd name="connsiteX44" fmla="*/ 6729489 w 8840866"/>
                  <a:gd name="connsiteY44" fmla="*/ 1998663 h 5230936"/>
                  <a:gd name="connsiteX45" fmla="*/ 6646939 w 8840866"/>
                  <a:gd name="connsiteY45" fmla="*/ 1916113 h 5230936"/>
                  <a:gd name="connsiteX46" fmla="*/ 6589789 w 8840866"/>
                  <a:gd name="connsiteY46" fmla="*/ 1820863 h 5230936"/>
                  <a:gd name="connsiteX47" fmla="*/ 6589789 w 8840866"/>
                  <a:gd name="connsiteY47" fmla="*/ 1782763 h 5230936"/>
                  <a:gd name="connsiteX48" fmla="*/ 6659639 w 8840866"/>
                  <a:gd name="connsiteY48" fmla="*/ 1738313 h 5230936"/>
                  <a:gd name="connsiteX49" fmla="*/ 6723139 w 8840866"/>
                  <a:gd name="connsiteY49" fmla="*/ 1693863 h 5230936"/>
                  <a:gd name="connsiteX50" fmla="*/ 6723139 w 8840866"/>
                  <a:gd name="connsiteY50" fmla="*/ 1643063 h 5230936"/>
                  <a:gd name="connsiteX51" fmla="*/ 6513589 w 8840866"/>
                  <a:gd name="connsiteY51" fmla="*/ 1541463 h 5230936"/>
                  <a:gd name="connsiteX52" fmla="*/ 6405639 w 8840866"/>
                  <a:gd name="connsiteY52" fmla="*/ 1458913 h 5230936"/>
                  <a:gd name="connsiteX53" fmla="*/ 6291339 w 8840866"/>
                  <a:gd name="connsiteY53" fmla="*/ 1401763 h 5230936"/>
                  <a:gd name="connsiteX54" fmla="*/ 6265939 w 8840866"/>
                  <a:gd name="connsiteY54" fmla="*/ 1350963 h 5230936"/>
                  <a:gd name="connsiteX55" fmla="*/ 6145289 w 8840866"/>
                  <a:gd name="connsiteY55" fmla="*/ 1268413 h 5230936"/>
                  <a:gd name="connsiteX56" fmla="*/ 5980189 w 8840866"/>
                  <a:gd name="connsiteY56" fmla="*/ 1185863 h 5230936"/>
                  <a:gd name="connsiteX57" fmla="*/ 6318326 w 8840866"/>
                  <a:gd name="connsiteY57" fmla="*/ 1146176 h 5230936"/>
                  <a:gd name="connsiteX58" fmla="*/ 6161164 w 8840866"/>
                  <a:gd name="connsiteY58" fmla="*/ 1044576 h 5230936"/>
                  <a:gd name="connsiteX59" fmla="*/ 5580139 w 8840866"/>
                  <a:gd name="connsiteY59" fmla="*/ 919163 h 5230936"/>
                  <a:gd name="connsiteX60" fmla="*/ 6088139 w 8840866"/>
                  <a:gd name="connsiteY60" fmla="*/ 850901 h 5230936"/>
                  <a:gd name="connsiteX61" fmla="*/ 6084964 w 8840866"/>
                  <a:gd name="connsiteY61" fmla="*/ 758825 h 5230936"/>
                  <a:gd name="connsiteX62" fmla="*/ 5981708 w 8840866"/>
                  <a:gd name="connsiteY62" fmla="*/ 745619 h 5230936"/>
                  <a:gd name="connsiteX63" fmla="*/ 5657927 w 8840866"/>
                  <a:gd name="connsiteY63" fmla="*/ 790576 h 5230936"/>
                  <a:gd name="connsiteX64" fmla="*/ 5490447 w 8840866"/>
                  <a:gd name="connsiteY64" fmla="*/ 779462 h 5230936"/>
                  <a:gd name="connsiteX65" fmla="*/ 5292804 w 8840866"/>
                  <a:gd name="connsiteY65" fmla="*/ 808037 h 5230936"/>
                  <a:gd name="connsiteX66" fmla="*/ 5115002 w 8840866"/>
                  <a:gd name="connsiteY66" fmla="*/ 792163 h 5230936"/>
                  <a:gd name="connsiteX67" fmla="*/ 4929264 w 8840866"/>
                  <a:gd name="connsiteY67" fmla="*/ 807244 h 5230936"/>
                  <a:gd name="connsiteX68" fmla="*/ 4816553 w 8840866"/>
                  <a:gd name="connsiteY68" fmla="*/ 800893 h 5230936"/>
                  <a:gd name="connsiteX69" fmla="*/ 4736384 w 8840866"/>
                  <a:gd name="connsiteY69" fmla="*/ 777875 h 5230936"/>
                  <a:gd name="connsiteX70" fmla="*/ 4635579 w 8840866"/>
                  <a:gd name="connsiteY70" fmla="*/ 774700 h 5230936"/>
                  <a:gd name="connsiteX71" fmla="*/ 4461747 w 8840866"/>
                  <a:gd name="connsiteY71" fmla="*/ 755650 h 5230936"/>
                  <a:gd name="connsiteX72" fmla="*/ 4288707 w 8840866"/>
                  <a:gd name="connsiteY72" fmla="*/ 764381 h 5230936"/>
                  <a:gd name="connsiteX73" fmla="*/ 4054551 w 8840866"/>
                  <a:gd name="connsiteY73" fmla="*/ 779463 h 5230936"/>
                  <a:gd name="connsiteX74" fmla="*/ 3962476 w 8840866"/>
                  <a:gd name="connsiteY74" fmla="*/ 757238 h 5230936"/>
                  <a:gd name="connsiteX75" fmla="*/ 3832302 w 8840866"/>
                  <a:gd name="connsiteY75" fmla="*/ 789782 h 5230936"/>
                  <a:gd name="connsiteX76" fmla="*/ 3668791 w 8840866"/>
                  <a:gd name="connsiteY76" fmla="*/ 810418 h 5230936"/>
                  <a:gd name="connsiteX77" fmla="*/ 3492577 w 8840866"/>
                  <a:gd name="connsiteY77" fmla="*/ 833438 h 5230936"/>
                  <a:gd name="connsiteX78" fmla="*/ 3392564 w 8840866"/>
                  <a:gd name="connsiteY78" fmla="*/ 828675 h 5230936"/>
                  <a:gd name="connsiteX79" fmla="*/ 3229051 w 8840866"/>
                  <a:gd name="connsiteY79" fmla="*/ 860425 h 5230936"/>
                  <a:gd name="connsiteX80" fmla="*/ 3027439 w 8840866"/>
                  <a:gd name="connsiteY80" fmla="*/ 809625 h 5230936"/>
                  <a:gd name="connsiteX81" fmla="*/ 2990134 w 8840866"/>
                  <a:gd name="connsiteY81" fmla="*/ 767555 h 5230936"/>
                  <a:gd name="connsiteX82" fmla="*/ 2951238 w 8840866"/>
                  <a:gd name="connsiteY82" fmla="*/ 668338 h 5230936"/>
                  <a:gd name="connsiteX83" fmla="*/ 2850433 w 8840866"/>
                  <a:gd name="connsiteY83" fmla="*/ 555627 h 5230936"/>
                  <a:gd name="connsiteX84" fmla="*/ 2778201 w 8840866"/>
                  <a:gd name="connsiteY84" fmla="*/ 477838 h 5230936"/>
                  <a:gd name="connsiteX85" fmla="*/ 2671839 w 8840866"/>
                  <a:gd name="connsiteY85" fmla="*/ 349251 h 5230936"/>
                  <a:gd name="connsiteX86" fmla="*/ 2435301 w 8840866"/>
                  <a:gd name="connsiteY86" fmla="*/ 231775 h 5230936"/>
                  <a:gd name="connsiteX87" fmla="*/ 2311475 w 8840866"/>
                  <a:gd name="connsiteY87" fmla="*/ 85726 h 5230936"/>
                  <a:gd name="connsiteX88" fmla="*/ 2135264 w 8840866"/>
                  <a:gd name="connsiteY88" fmla="*/ 0 h 5230936"/>
                  <a:gd name="connsiteX89" fmla="*/ 2013027 w 8840866"/>
                  <a:gd name="connsiteY89" fmla="*/ 90488 h 5230936"/>
                  <a:gd name="connsiteX0" fmla="*/ 2013027 w 8840866"/>
                  <a:gd name="connsiteY0" fmla="*/ 90488 h 5230936"/>
                  <a:gd name="connsiteX1" fmla="*/ 1780460 w 8840866"/>
                  <a:gd name="connsiteY1" fmla="*/ 107950 h 5230936"/>
                  <a:gd name="connsiteX2" fmla="*/ 1392314 w 8840866"/>
                  <a:gd name="connsiteY2" fmla="*/ 222250 h 5230936"/>
                  <a:gd name="connsiteX3" fmla="*/ 904951 w 8840866"/>
                  <a:gd name="connsiteY3" fmla="*/ 400050 h 5230936"/>
                  <a:gd name="connsiteX4" fmla="*/ 777952 w 8840866"/>
                  <a:gd name="connsiteY4" fmla="*/ 442913 h 5230936"/>
                  <a:gd name="connsiteX5" fmla="*/ 692227 w 8840866"/>
                  <a:gd name="connsiteY5" fmla="*/ 468313 h 5230936"/>
                  <a:gd name="connsiteX6" fmla="*/ 582688 w 8840866"/>
                  <a:gd name="connsiteY6" fmla="*/ 520700 h 5230936"/>
                  <a:gd name="connsiteX7" fmla="*/ 493789 w 8840866"/>
                  <a:gd name="connsiteY7" fmla="*/ 544513 h 5230936"/>
                  <a:gd name="connsiteX8" fmla="*/ 296939 w 8840866"/>
                  <a:gd name="connsiteY8" fmla="*/ 679451 h 5230936"/>
                  <a:gd name="connsiteX9" fmla="*/ 163591 w 8840866"/>
                  <a:gd name="connsiteY9" fmla="*/ 779463 h 5230936"/>
                  <a:gd name="connsiteX10" fmla="*/ 73101 w 8840866"/>
                  <a:gd name="connsiteY10" fmla="*/ 895351 h 5230936"/>
                  <a:gd name="connsiteX11" fmla="*/ 1666 w 8840866"/>
                  <a:gd name="connsiteY11" fmla="*/ 984250 h 5230936"/>
                  <a:gd name="connsiteX12" fmla="*/ 133358 w 8840866"/>
                  <a:gd name="connsiteY12" fmla="*/ 1374270 h 5230936"/>
                  <a:gd name="connsiteX13" fmla="*/ 255664 w 8840866"/>
                  <a:gd name="connsiteY13" fmla="*/ 1439863 h 5230936"/>
                  <a:gd name="connsiteX14" fmla="*/ 492201 w 8840866"/>
                  <a:gd name="connsiteY14" fmla="*/ 1606550 h 5230936"/>
                  <a:gd name="connsiteX15" fmla="*/ 652539 w 8840866"/>
                  <a:gd name="connsiteY15" fmla="*/ 1814513 h 5230936"/>
                  <a:gd name="connsiteX16" fmla="*/ 825577 w 8840866"/>
                  <a:gd name="connsiteY16" fmla="*/ 1900238 h 5230936"/>
                  <a:gd name="connsiteX17" fmla="*/ 971627 w 8840866"/>
                  <a:gd name="connsiteY17" fmla="*/ 1973263 h 5230936"/>
                  <a:gd name="connsiteX18" fmla="*/ 1124026 w 8840866"/>
                  <a:gd name="connsiteY18" fmla="*/ 2047875 h 5230936"/>
                  <a:gd name="connsiteX19" fmla="*/ 1306589 w 8840866"/>
                  <a:gd name="connsiteY19" fmla="*/ 2201863 h 5230936"/>
                  <a:gd name="connsiteX20" fmla="*/ 1371676 w 8840866"/>
                  <a:gd name="connsiteY20" fmla="*/ 2338388 h 5230936"/>
                  <a:gd name="connsiteX21" fmla="*/ 1446289 w 8840866"/>
                  <a:gd name="connsiteY21" fmla="*/ 2452688 h 5230936"/>
                  <a:gd name="connsiteX22" fmla="*/ 1566939 w 8840866"/>
                  <a:gd name="connsiteY22" fmla="*/ 2794001 h 5230936"/>
                  <a:gd name="connsiteX23" fmla="*/ 1735214 w 8840866"/>
                  <a:gd name="connsiteY23" fmla="*/ 2998788 h 5230936"/>
                  <a:gd name="connsiteX24" fmla="*/ 2121203 w 8840866"/>
                  <a:gd name="connsiteY24" fmla="*/ 3406549 h 5230936"/>
                  <a:gd name="connsiteX25" fmla="*/ 2508100 w 8840866"/>
                  <a:gd name="connsiteY25" fmla="*/ 3589792 h 5230936"/>
                  <a:gd name="connsiteX26" fmla="*/ 2848732 w 8840866"/>
                  <a:gd name="connsiteY26" fmla="*/ 3822927 h 5230936"/>
                  <a:gd name="connsiteX27" fmla="*/ 3139925 w 8840866"/>
                  <a:gd name="connsiteY27" fmla="*/ 4109585 h 5230936"/>
                  <a:gd name="connsiteX28" fmla="*/ 3403905 w 8840866"/>
                  <a:gd name="connsiteY28" fmla="*/ 4369481 h 5230936"/>
                  <a:gd name="connsiteX29" fmla="*/ 3641123 w 8840866"/>
                  <a:gd name="connsiteY29" fmla="*/ 4573134 h 5230936"/>
                  <a:gd name="connsiteX30" fmla="*/ 3729116 w 8840866"/>
                  <a:gd name="connsiteY30" fmla="*/ 5227183 h 5230936"/>
                  <a:gd name="connsiteX31" fmla="*/ 6707266 w 8840866"/>
                  <a:gd name="connsiteY31" fmla="*/ 4627563 h 5230936"/>
                  <a:gd name="connsiteX32" fmla="*/ 7669291 w 8840866"/>
                  <a:gd name="connsiteY32" fmla="*/ 4160837 h 5230936"/>
                  <a:gd name="connsiteX33" fmla="*/ 8840866 w 8840866"/>
                  <a:gd name="connsiteY33" fmla="*/ 3455987 h 5230936"/>
                  <a:gd name="connsiteX34" fmla="*/ 8621791 w 8840866"/>
                  <a:gd name="connsiteY34" fmla="*/ 3255962 h 5230936"/>
                  <a:gd name="connsiteX35" fmla="*/ 8326516 w 8840866"/>
                  <a:gd name="connsiteY35" fmla="*/ 3160712 h 5230936"/>
                  <a:gd name="connsiteX36" fmla="*/ 8002666 w 8840866"/>
                  <a:gd name="connsiteY36" fmla="*/ 2941637 h 5230936"/>
                  <a:gd name="connsiteX37" fmla="*/ 7764541 w 8840866"/>
                  <a:gd name="connsiteY37" fmla="*/ 2827337 h 5230936"/>
                  <a:gd name="connsiteX38" fmla="*/ 7431166 w 8840866"/>
                  <a:gd name="connsiteY38" fmla="*/ 2655887 h 5230936"/>
                  <a:gd name="connsiteX39" fmla="*/ 7173991 w 8840866"/>
                  <a:gd name="connsiteY39" fmla="*/ 2522537 h 5230936"/>
                  <a:gd name="connsiteX40" fmla="*/ 7002541 w 8840866"/>
                  <a:gd name="connsiteY40" fmla="*/ 2474912 h 5230936"/>
                  <a:gd name="connsiteX41" fmla="*/ 6954916 w 8840866"/>
                  <a:gd name="connsiteY41" fmla="*/ 2370137 h 5230936"/>
                  <a:gd name="connsiteX42" fmla="*/ 6812039 w 8840866"/>
                  <a:gd name="connsiteY42" fmla="*/ 2220913 h 5230936"/>
                  <a:gd name="connsiteX43" fmla="*/ 6748539 w 8840866"/>
                  <a:gd name="connsiteY43" fmla="*/ 2081213 h 5230936"/>
                  <a:gd name="connsiteX44" fmla="*/ 6729489 w 8840866"/>
                  <a:gd name="connsiteY44" fmla="*/ 1998663 h 5230936"/>
                  <a:gd name="connsiteX45" fmla="*/ 6646939 w 8840866"/>
                  <a:gd name="connsiteY45" fmla="*/ 1916113 h 5230936"/>
                  <a:gd name="connsiteX46" fmla="*/ 6589789 w 8840866"/>
                  <a:gd name="connsiteY46" fmla="*/ 1820863 h 5230936"/>
                  <a:gd name="connsiteX47" fmla="*/ 6589789 w 8840866"/>
                  <a:gd name="connsiteY47" fmla="*/ 1782763 h 5230936"/>
                  <a:gd name="connsiteX48" fmla="*/ 6659639 w 8840866"/>
                  <a:gd name="connsiteY48" fmla="*/ 1738313 h 5230936"/>
                  <a:gd name="connsiteX49" fmla="*/ 6723139 w 8840866"/>
                  <a:gd name="connsiteY49" fmla="*/ 1693863 h 5230936"/>
                  <a:gd name="connsiteX50" fmla="*/ 6723139 w 8840866"/>
                  <a:gd name="connsiteY50" fmla="*/ 1643063 h 5230936"/>
                  <a:gd name="connsiteX51" fmla="*/ 6513589 w 8840866"/>
                  <a:gd name="connsiteY51" fmla="*/ 1541463 h 5230936"/>
                  <a:gd name="connsiteX52" fmla="*/ 6405639 w 8840866"/>
                  <a:gd name="connsiteY52" fmla="*/ 1458913 h 5230936"/>
                  <a:gd name="connsiteX53" fmla="*/ 6291339 w 8840866"/>
                  <a:gd name="connsiteY53" fmla="*/ 1401763 h 5230936"/>
                  <a:gd name="connsiteX54" fmla="*/ 6265939 w 8840866"/>
                  <a:gd name="connsiteY54" fmla="*/ 1350963 h 5230936"/>
                  <a:gd name="connsiteX55" fmla="*/ 6145289 w 8840866"/>
                  <a:gd name="connsiteY55" fmla="*/ 1268413 h 5230936"/>
                  <a:gd name="connsiteX56" fmla="*/ 5980189 w 8840866"/>
                  <a:gd name="connsiteY56" fmla="*/ 1185863 h 5230936"/>
                  <a:gd name="connsiteX57" fmla="*/ 6318326 w 8840866"/>
                  <a:gd name="connsiteY57" fmla="*/ 1146176 h 5230936"/>
                  <a:gd name="connsiteX58" fmla="*/ 6161164 w 8840866"/>
                  <a:gd name="connsiteY58" fmla="*/ 1044576 h 5230936"/>
                  <a:gd name="connsiteX59" fmla="*/ 6132589 w 8840866"/>
                  <a:gd name="connsiteY59" fmla="*/ 985838 h 5230936"/>
                  <a:gd name="connsiteX60" fmla="*/ 6088139 w 8840866"/>
                  <a:gd name="connsiteY60" fmla="*/ 850901 h 5230936"/>
                  <a:gd name="connsiteX61" fmla="*/ 6084964 w 8840866"/>
                  <a:gd name="connsiteY61" fmla="*/ 758825 h 5230936"/>
                  <a:gd name="connsiteX62" fmla="*/ 5981708 w 8840866"/>
                  <a:gd name="connsiteY62" fmla="*/ 745619 h 5230936"/>
                  <a:gd name="connsiteX63" fmla="*/ 5657927 w 8840866"/>
                  <a:gd name="connsiteY63" fmla="*/ 790576 h 5230936"/>
                  <a:gd name="connsiteX64" fmla="*/ 5490447 w 8840866"/>
                  <a:gd name="connsiteY64" fmla="*/ 779462 h 5230936"/>
                  <a:gd name="connsiteX65" fmla="*/ 5292804 w 8840866"/>
                  <a:gd name="connsiteY65" fmla="*/ 808037 h 5230936"/>
                  <a:gd name="connsiteX66" fmla="*/ 5115002 w 8840866"/>
                  <a:gd name="connsiteY66" fmla="*/ 792163 h 5230936"/>
                  <a:gd name="connsiteX67" fmla="*/ 4929264 w 8840866"/>
                  <a:gd name="connsiteY67" fmla="*/ 807244 h 5230936"/>
                  <a:gd name="connsiteX68" fmla="*/ 4816553 w 8840866"/>
                  <a:gd name="connsiteY68" fmla="*/ 800893 h 5230936"/>
                  <a:gd name="connsiteX69" fmla="*/ 4736384 w 8840866"/>
                  <a:gd name="connsiteY69" fmla="*/ 777875 h 5230936"/>
                  <a:gd name="connsiteX70" fmla="*/ 4635579 w 8840866"/>
                  <a:gd name="connsiteY70" fmla="*/ 774700 h 5230936"/>
                  <a:gd name="connsiteX71" fmla="*/ 4461747 w 8840866"/>
                  <a:gd name="connsiteY71" fmla="*/ 755650 h 5230936"/>
                  <a:gd name="connsiteX72" fmla="*/ 4288707 w 8840866"/>
                  <a:gd name="connsiteY72" fmla="*/ 764381 h 5230936"/>
                  <a:gd name="connsiteX73" fmla="*/ 4054551 w 8840866"/>
                  <a:gd name="connsiteY73" fmla="*/ 779463 h 5230936"/>
                  <a:gd name="connsiteX74" fmla="*/ 3962476 w 8840866"/>
                  <a:gd name="connsiteY74" fmla="*/ 757238 h 5230936"/>
                  <a:gd name="connsiteX75" fmla="*/ 3832302 w 8840866"/>
                  <a:gd name="connsiteY75" fmla="*/ 789782 h 5230936"/>
                  <a:gd name="connsiteX76" fmla="*/ 3668791 w 8840866"/>
                  <a:gd name="connsiteY76" fmla="*/ 810418 h 5230936"/>
                  <a:gd name="connsiteX77" fmla="*/ 3492577 w 8840866"/>
                  <a:gd name="connsiteY77" fmla="*/ 833438 h 5230936"/>
                  <a:gd name="connsiteX78" fmla="*/ 3392564 w 8840866"/>
                  <a:gd name="connsiteY78" fmla="*/ 828675 h 5230936"/>
                  <a:gd name="connsiteX79" fmla="*/ 3229051 w 8840866"/>
                  <a:gd name="connsiteY79" fmla="*/ 860425 h 5230936"/>
                  <a:gd name="connsiteX80" fmla="*/ 3027439 w 8840866"/>
                  <a:gd name="connsiteY80" fmla="*/ 809625 h 5230936"/>
                  <a:gd name="connsiteX81" fmla="*/ 2990134 w 8840866"/>
                  <a:gd name="connsiteY81" fmla="*/ 767555 h 5230936"/>
                  <a:gd name="connsiteX82" fmla="*/ 2951238 w 8840866"/>
                  <a:gd name="connsiteY82" fmla="*/ 668338 h 5230936"/>
                  <a:gd name="connsiteX83" fmla="*/ 2850433 w 8840866"/>
                  <a:gd name="connsiteY83" fmla="*/ 555627 h 5230936"/>
                  <a:gd name="connsiteX84" fmla="*/ 2778201 w 8840866"/>
                  <a:gd name="connsiteY84" fmla="*/ 477838 h 5230936"/>
                  <a:gd name="connsiteX85" fmla="*/ 2671839 w 8840866"/>
                  <a:gd name="connsiteY85" fmla="*/ 349251 h 5230936"/>
                  <a:gd name="connsiteX86" fmla="*/ 2435301 w 8840866"/>
                  <a:gd name="connsiteY86" fmla="*/ 231775 h 5230936"/>
                  <a:gd name="connsiteX87" fmla="*/ 2311475 w 8840866"/>
                  <a:gd name="connsiteY87" fmla="*/ 85726 h 5230936"/>
                  <a:gd name="connsiteX88" fmla="*/ 2135264 w 8840866"/>
                  <a:gd name="connsiteY88" fmla="*/ 0 h 5230936"/>
                  <a:gd name="connsiteX89" fmla="*/ 2013027 w 8840866"/>
                  <a:gd name="connsiteY89" fmla="*/ 90488 h 5230936"/>
                  <a:gd name="connsiteX0" fmla="*/ 2013027 w 8840866"/>
                  <a:gd name="connsiteY0" fmla="*/ 90488 h 5230936"/>
                  <a:gd name="connsiteX1" fmla="*/ 1780460 w 8840866"/>
                  <a:gd name="connsiteY1" fmla="*/ 107950 h 5230936"/>
                  <a:gd name="connsiteX2" fmla="*/ 1392314 w 8840866"/>
                  <a:gd name="connsiteY2" fmla="*/ 222250 h 5230936"/>
                  <a:gd name="connsiteX3" fmla="*/ 904951 w 8840866"/>
                  <a:gd name="connsiteY3" fmla="*/ 400050 h 5230936"/>
                  <a:gd name="connsiteX4" fmla="*/ 777952 w 8840866"/>
                  <a:gd name="connsiteY4" fmla="*/ 442913 h 5230936"/>
                  <a:gd name="connsiteX5" fmla="*/ 692227 w 8840866"/>
                  <a:gd name="connsiteY5" fmla="*/ 468313 h 5230936"/>
                  <a:gd name="connsiteX6" fmla="*/ 582688 w 8840866"/>
                  <a:gd name="connsiteY6" fmla="*/ 520700 h 5230936"/>
                  <a:gd name="connsiteX7" fmla="*/ 493789 w 8840866"/>
                  <a:gd name="connsiteY7" fmla="*/ 544513 h 5230936"/>
                  <a:gd name="connsiteX8" fmla="*/ 296939 w 8840866"/>
                  <a:gd name="connsiteY8" fmla="*/ 679451 h 5230936"/>
                  <a:gd name="connsiteX9" fmla="*/ 163591 w 8840866"/>
                  <a:gd name="connsiteY9" fmla="*/ 779463 h 5230936"/>
                  <a:gd name="connsiteX10" fmla="*/ 73101 w 8840866"/>
                  <a:gd name="connsiteY10" fmla="*/ 895351 h 5230936"/>
                  <a:gd name="connsiteX11" fmla="*/ 1666 w 8840866"/>
                  <a:gd name="connsiteY11" fmla="*/ 984250 h 5230936"/>
                  <a:gd name="connsiteX12" fmla="*/ 133358 w 8840866"/>
                  <a:gd name="connsiteY12" fmla="*/ 1374270 h 5230936"/>
                  <a:gd name="connsiteX13" fmla="*/ 255664 w 8840866"/>
                  <a:gd name="connsiteY13" fmla="*/ 1439863 h 5230936"/>
                  <a:gd name="connsiteX14" fmla="*/ 492201 w 8840866"/>
                  <a:gd name="connsiteY14" fmla="*/ 1606550 h 5230936"/>
                  <a:gd name="connsiteX15" fmla="*/ 652539 w 8840866"/>
                  <a:gd name="connsiteY15" fmla="*/ 1814513 h 5230936"/>
                  <a:gd name="connsiteX16" fmla="*/ 825577 w 8840866"/>
                  <a:gd name="connsiteY16" fmla="*/ 1900238 h 5230936"/>
                  <a:gd name="connsiteX17" fmla="*/ 971627 w 8840866"/>
                  <a:gd name="connsiteY17" fmla="*/ 1973263 h 5230936"/>
                  <a:gd name="connsiteX18" fmla="*/ 1124026 w 8840866"/>
                  <a:gd name="connsiteY18" fmla="*/ 2047875 h 5230936"/>
                  <a:gd name="connsiteX19" fmla="*/ 1306589 w 8840866"/>
                  <a:gd name="connsiteY19" fmla="*/ 2201863 h 5230936"/>
                  <a:gd name="connsiteX20" fmla="*/ 1371676 w 8840866"/>
                  <a:gd name="connsiteY20" fmla="*/ 2338388 h 5230936"/>
                  <a:gd name="connsiteX21" fmla="*/ 1446289 w 8840866"/>
                  <a:gd name="connsiteY21" fmla="*/ 2452688 h 5230936"/>
                  <a:gd name="connsiteX22" fmla="*/ 1566939 w 8840866"/>
                  <a:gd name="connsiteY22" fmla="*/ 2794001 h 5230936"/>
                  <a:gd name="connsiteX23" fmla="*/ 1735214 w 8840866"/>
                  <a:gd name="connsiteY23" fmla="*/ 2998788 h 5230936"/>
                  <a:gd name="connsiteX24" fmla="*/ 2121203 w 8840866"/>
                  <a:gd name="connsiteY24" fmla="*/ 3406549 h 5230936"/>
                  <a:gd name="connsiteX25" fmla="*/ 2508100 w 8840866"/>
                  <a:gd name="connsiteY25" fmla="*/ 3589792 h 5230936"/>
                  <a:gd name="connsiteX26" fmla="*/ 2848732 w 8840866"/>
                  <a:gd name="connsiteY26" fmla="*/ 3822927 h 5230936"/>
                  <a:gd name="connsiteX27" fmla="*/ 3139925 w 8840866"/>
                  <a:gd name="connsiteY27" fmla="*/ 4109585 h 5230936"/>
                  <a:gd name="connsiteX28" fmla="*/ 3403905 w 8840866"/>
                  <a:gd name="connsiteY28" fmla="*/ 4369481 h 5230936"/>
                  <a:gd name="connsiteX29" fmla="*/ 3641123 w 8840866"/>
                  <a:gd name="connsiteY29" fmla="*/ 4573134 h 5230936"/>
                  <a:gd name="connsiteX30" fmla="*/ 3729116 w 8840866"/>
                  <a:gd name="connsiteY30" fmla="*/ 5227183 h 5230936"/>
                  <a:gd name="connsiteX31" fmla="*/ 6707266 w 8840866"/>
                  <a:gd name="connsiteY31" fmla="*/ 4627563 h 5230936"/>
                  <a:gd name="connsiteX32" fmla="*/ 7669291 w 8840866"/>
                  <a:gd name="connsiteY32" fmla="*/ 4160837 h 5230936"/>
                  <a:gd name="connsiteX33" fmla="*/ 8840866 w 8840866"/>
                  <a:gd name="connsiteY33" fmla="*/ 3455987 h 5230936"/>
                  <a:gd name="connsiteX34" fmla="*/ 8621791 w 8840866"/>
                  <a:gd name="connsiteY34" fmla="*/ 3255962 h 5230936"/>
                  <a:gd name="connsiteX35" fmla="*/ 8326516 w 8840866"/>
                  <a:gd name="connsiteY35" fmla="*/ 3160712 h 5230936"/>
                  <a:gd name="connsiteX36" fmla="*/ 8002666 w 8840866"/>
                  <a:gd name="connsiteY36" fmla="*/ 2941637 h 5230936"/>
                  <a:gd name="connsiteX37" fmla="*/ 7764541 w 8840866"/>
                  <a:gd name="connsiteY37" fmla="*/ 2827337 h 5230936"/>
                  <a:gd name="connsiteX38" fmla="*/ 7431166 w 8840866"/>
                  <a:gd name="connsiteY38" fmla="*/ 2655887 h 5230936"/>
                  <a:gd name="connsiteX39" fmla="*/ 7173991 w 8840866"/>
                  <a:gd name="connsiteY39" fmla="*/ 2522537 h 5230936"/>
                  <a:gd name="connsiteX40" fmla="*/ 7002541 w 8840866"/>
                  <a:gd name="connsiteY40" fmla="*/ 2474912 h 5230936"/>
                  <a:gd name="connsiteX41" fmla="*/ 6954916 w 8840866"/>
                  <a:gd name="connsiteY41" fmla="*/ 2370137 h 5230936"/>
                  <a:gd name="connsiteX42" fmla="*/ 6812039 w 8840866"/>
                  <a:gd name="connsiteY42" fmla="*/ 2220913 h 5230936"/>
                  <a:gd name="connsiteX43" fmla="*/ 6748539 w 8840866"/>
                  <a:gd name="connsiteY43" fmla="*/ 2081213 h 5230936"/>
                  <a:gd name="connsiteX44" fmla="*/ 6729489 w 8840866"/>
                  <a:gd name="connsiteY44" fmla="*/ 1998663 h 5230936"/>
                  <a:gd name="connsiteX45" fmla="*/ 6646939 w 8840866"/>
                  <a:gd name="connsiteY45" fmla="*/ 1916113 h 5230936"/>
                  <a:gd name="connsiteX46" fmla="*/ 6589789 w 8840866"/>
                  <a:gd name="connsiteY46" fmla="*/ 1820863 h 5230936"/>
                  <a:gd name="connsiteX47" fmla="*/ 6589789 w 8840866"/>
                  <a:gd name="connsiteY47" fmla="*/ 1782763 h 5230936"/>
                  <a:gd name="connsiteX48" fmla="*/ 6659639 w 8840866"/>
                  <a:gd name="connsiteY48" fmla="*/ 1738313 h 5230936"/>
                  <a:gd name="connsiteX49" fmla="*/ 6723139 w 8840866"/>
                  <a:gd name="connsiteY49" fmla="*/ 1693863 h 5230936"/>
                  <a:gd name="connsiteX50" fmla="*/ 6723139 w 8840866"/>
                  <a:gd name="connsiteY50" fmla="*/ 1643063 h 5230936"/>
                  <a:gd name="connsiteX51" fmla="*/ 6513589 w 8840866"/>
                  <a:gd name="connsiteY51" fmla="*/ 1541463 h 5230936"/>
                  <a:gd name="connsiteX52" fmla="*/ 6405639 w 8840866"/>
                  <a:gd name="connsiteY52" fmla="*/ 1458913 h 5230936"/>
                  <a:gd name="connsiteX53" fmla="*/ 6291339 w 8840866"/>
                  <a:gd name="connsiteY53" fmla="*/ 1401763 h 5230936"/>
                  <a:gd name="connsiteX54" fmla="*/ 6265939 w 8840866"/>
                  <a:gd name="connsiteY54" fmla="*/ 1350963 h 5230936"/>
                  <a:gd name="connsiteX55" fmla="*/ 6145289 w 8840866"/>
                  <a:gd name="connsiteY55" fmla="*/ 1268413 h 5230936"/>
                  <a:gd name="connsiteX56" fmla="*/ 6885064 w 8840866"/>
                  <a:gd name="connsiteY56" fmla="*/ 1471613 h 5230936"/>
                  <a:gd name="connsiteX57" fmla="*/ 6318326 w 8840866"/>
                  <a:gd name="connsiteY57" fmla="*/ 1146176 h 5230936"/>
                  <a:gd name="connsiteX58" fmla="*/ 6161164 w 8840866"/>
                  <a:gd name="connsiteY58" fmla="*/ 1044576 h 5230936"/>
                  <a:gd name="connsiteX59" fmla="*/ 6132589 w 8840866"/>
                  <a:gd name="connsiteY59" fmla="*/ 985838 h 5230936"/>
                  <a:gd name="connsiteX60" fmla="*/ 6088139 w 8840866"/>
                  <a:gd name="connsiteY60" fmla="*/ 850901 h 5230936"/>
                  <a:gd name="connsiteX61" fmla="*/ 6084964 w 8840866"/>
                  <a:gd name="connsiteY61" fmla="*/ 758825 h 5230936"/>
                  <a:gd name="connsiteX62" fmla="*/ 5981708 w 8840866"/>
                  <a:gd name="connsiteY62" fmla="*/ 745619 h 5230936"/>
                  <a:gd name="connsiteX63" fmla="*/ 5657927 w 8840866"/>
                  <a:gd name="connsiteY63" fmla="*/ 790576 h 5230936"/>
                  <a:gd name="connsiteX64" fmla="*/ 5490447 w 8840866"/>
                  <a:gd name="connsiteY64" fmla="*/ 779462 h 5230936"/>
                  <a:gd name="connsiteX65" fmla="*/ 5292804 w 8840866"/>
                  <a:gd name="connsiteY65" fmla="*/ 808037 h 5230936"/>
                  <a:gd name="connsiteX66" fmla="*/ 5115002 w 8840866"/>
                  <a:gd name="connsiteY66" fmla="*/ 792163 h 5230936"/>
                  <a:gd name="connsiteX67" fmla="*/ 4929264 w 8840866"/>
                  <a:gd name="connsiteY67" fmla="*/ 807244 h 5230936"/>
                  <a:gd name="connsiteX68" fmla="*/ 4816553 w 8840866"/>
                  <a:gd name="connsiteY68" fmla="*/ 800893 h 5230936"/>
                  <a:gd name="connsiteX69" fmla="*/ 4736384 w 8840866"/>
                  <a:gd name="connsiteY69" fmla="*/ 777875 h 5230936"/>
                  <a:gd name="connsiteX70" fmla="*/ 4635579 w 8840866"/>
                  <a:gd name="connsiteY70" fmla="*/ 774700 h 5230936"/>
                  <a:gd name="connsiteX71" fmla="*/ 4461747 w 8840866"/>
                  <a:gd name="connsiteY71" fmla="*/ 755650 h 5230936"/>
                  <a:gd name="connsiteX72" fmla="*/ 4288707 w 8840866"/>
                  <a:gd name="connsiteY72" fmla="*/ 764381 h 5230936"/>
                  <a:gd name="connsiteX73" fmla="*/ 4054551 w 8840866"/>
                  <a:gd name="connsiteY73" fmla="*/ 779463 h 5230936"/>
                  <a:gd name="connsiteX74" fmla="*/ 3962476 w 8840866"/>
                  <a:gd name="connsiteY74" fmla="*/ 757238 h 5230936"/>
                  <a:gd name="connsiteX75" fmla="*/ 3832302 w 8840866"/>
                  <a:gd name="connsiteY75" fmla="*/ 789782 h 5230936"/>
                  <a:gd name="connsiteX76" fmla="*/ 3668791 w 8840866"/>
                  <a:gd name="connsiteY76" fmla="*/ 810418 h 5230936"/>
                  <a:gd name="connsiteX77" fmla="*/ 3492577 w 8840866"/>
                  <a:gd name="connsiteY77" fmla="*/ 833438 h 5230936"/>
                  <a:gd name="connsiteX78" fmla="*/ 3392564 w 8840866"/>
                  <a:gd name="connsiteY78" fmla="*/ 828675 h 5230936"/>
                  <a:gd name="connsiteX79" fmla="*/ 3229051 w 8840866"/>
                  <a:gd name="connsiteY79" fmla="*/ 860425 h 5230936"/>
                  <a:gd name="connsiteX80" fmla="*/ 3027439 w 8840866"/>
                  <a:gd name="connsiteY80" fmla="*/ 809625 h 5230936"/>
                  <a:gd name="connsiteX81" fmla="*/ 2990134 w 8840866"/>
                  <a:gd name="connsiteY81" fmla="*/ 767555 h 5230936"/>
                  <a:gd name="connsiteX82" fmla="*/ 2951238 w 8840866"/>
                  <a:gd name="connsiteY82" fmla="*/ 668338 h 5230936"/>
                  <a:gd name="connsiteX83" fmla="*/ 2850433 w 8840866"/>
                  <a:gd name="connsiteY83" fmla="*/ 555627 h 5230936"/>
                  <a:gd name="connsiteX84" fmla="*/ 2778201 w 8840866"/>
                  <a:gd name="connsiteY84" fmla="*/ 477838 h 5230936"/>
                  <a:gd name="connsiteX85" fmla="*/ 2671839 w 8840866"/>
                  <a:gd name="connsiteY85" fmla="*/ 349251 h 5230936"/>
                  <a:gd name="connsiteX86" fmla="*/ 2435301 w 8840866"/>
                  <a:gd name="connsiteY86" fmla="*/ 231775 h 5230936"/>
                  <a:gd name="connsiteX87" fmla="*/ 2311475 w 8840866"/>
                  <a:gd name="connsiteY87" fmla="*/ 85726 h 5230936"/>
                  <a:gd name="connsiteX88" fmla="*/ 2135264 w 8840866"/>
                  <a:gd name="connsiteY88" fmla="*/ 0 h 5230936"/>
                  <a:gd name="connsiteX89" fmla="*/ 2013027 w 8840866"/>
                  <a:gd name="connsiteY89" fmla="*/ 90488 h 5230936"/>
                  <a:gd name="connsiteX0" fmla="*/ 2013027 w 8840866"/>
                  <a:gd name="connsiteY0" fmla="*/ 90488 h 5230936"/>
                  <a:gd name="connsiteX1" fmla="*/ 1780460 w 8840866"/>
                  <a:gd name="connsiteY1" fmla="*/ 107950 h 5230936"/>
                  <a:gd name="connsiteX2" fmla="*/ 1392314 w 8840866"/>
                  <a:gd name="connsiteY2" fmla="*/ 222250 h 5230936"/>
                  <a:gd name="connsiteX3" fmla="*/ 904951 w 8840866"/>
                  <a:gd name="connsiteY3" fmla="*/ 400050 h 5230936"/>
                  <a:gd name="connsiteX4" fmla="*/ 777952 w 8840866"/>
                  <a:gd name="connsiteY4" fmla="*/ 442913 h 5230936"/>
                  <a:gd name="connsiteX5" fmla="*/ 692227 w 8840866"/>
                  <a:gd name="connsiteY5" fmla="*/ 468313 h 5230936"/>
                  <a:gd name="connsiteX6" fmla="*/ 582688 w 8840866"/>
                  <a:gd name="connsiteY6" fmla="*/ 520700 h 5230936"/>
                  <a:gd name="connsiteX7" fmla="*/ 493789 w 8840866"/>
                  <a:gd name="connsiteY7" fmla="*/ 544513 h 5230936"/>
                  <a:gd name="connsiteX8" fmla="*/ 296939 w 8840866"/>
                  <a:gd name="connsiteY8" fmla="*/ 679451 h 5230936"/>
                  <a:gd name="connsiteX9" fmla="*/ 163591 w 8840866"/>
                  <a:gd name="connsiteY9" fmla="*/ 779463 h 5230936"/>
                  <a:gd name="connsiteX10" fmla="*/ 73101 w 8840866"/>
                  <a:gd name="connsiteY10" fmla="*/ 895351 h 5230936"/>
                  <a:gd name="connsiteX11" fmla="*/ 1666 w 8840866"/>
                  <a:gd name="connsiteY11" fmla="*/ 984250 h 5230936"/>
                  <a:gd name="connsiteX12" fmla="*/ 133358 w 8840866"/>
                  <a:gd name="connsiteY12" fmla="*/ 1374270 h 5230936"/>
                  <a:gd name="connsiteX13" fmla="*/ 255664 w 8840866"/>
                  <a:gd name="connsiteY13" fmla="*/ 1439863 h 5230936"/>
                  <a:gd name="connsiteX14" fmla="*/ 492201 w 8840866"/>
                  <a:gd name="connsiteY14" fmla="*/ 1606550 h 5230936"/>
                  <a:gd name="connsiteX15" fmla="*/ 652539 w 8840866"/>
                  <a:gd name="connsiteY15" fmla="*/ 1814513 h 5230936"/>
                  <a:gd name="connsiteX16" fmla="*/ 825577 w 8840866"/>
                  <a:gd name="connsiteY16" fmla="*/ 1900238 h 5230936"/>
                  <a:gd name="connsiteX17" fmla="*/ 971627 w 8840866"/>
                  <a:gd name="connsiteY17" fmla="*/ 1973263 h 5230936"/>
                  <a:gd name="connsiteX18" fmla="*/ 1124026 w 8840866"/>
                  <a:gd name="connsiteY18" fmla="*/ 2047875 h 5230936"/>
                  <a:gd name="connsiteX19" fmla="*/ 1306589 w 8840866"/>
                  <a:gd name="connsiteY19" fmla="*/ 2201863 h 5230936"/>
                  <a:gd name="connsiteX20" fmla="*/ 1371676 w 8840866"/>
                  <a:gd name="connsiteY20" fmla="*/ 2338388 h 5230936"/>
                  <a:gd name="connsiteX21" fmla="*/ 1446289 w 8840866"/>
                  <a:gd name="connsiteY21" fmla="*/ 2452688 h 5230936"/>
                  <a:gd name="connsiteX22" fmla="*/ 1566939 w 8840866"/>
                  <a:gd name="connsiteY22" fmla="*/ 2794001 h 5230936"/>
                  <a:gd name="connsiteX23" fmla="*/ 1735214 w 8840866"/>
                  <a:gd name="connsiteY23" fmla="*/ 2998788 h 5230936"/>
                  <a:gd name="connsiteX24" fmla="*/ 2121203 w 8840866"/>
                  <a:gd name="connsiteY24" fmla="*/ 3406549 h 5230936"/>
                  <a:gd name="connsiteX25" fmla="*/ 2508100 w 8840866"/>
                  <a:gd name="connsiteY25" fmla="*/ 3589792 h 5230936"/>
                  <a:gd name="connsiteX26" fmla="*/ 2848732 w 8840866"/>
                  <a:gd name="connsiteY26" fmla="*/ 3822927 h 5230936"/>
                  <a:gd name="connsiteX27" fmla="*/ 3139925 w 8840866"/>
                  <a:gd name="connsiteY27" fmla="*/ 4109585 h 5230936"/>
                  <a:gd name="connsiteX28" fmla="*/ 3403905 w 8840866"/>
                  <a:gd name="connsiteY28" fmla="*/ 4369481 h 5230936"/>
                  <a:gd name="connsiteX29" fmla="*/ 3641123 w 8840866"/>
                  <a:gd name="connsiteY29" fmla="*/ 4573134 h 5230936"/>
                  <a:gd name="connsiteX30" fmla="*/ 3729116 w 8840866"/>
                  <a:gd name="connsiteY30" fmla="*/ 5227183 h 5230936"/>
                  <a:gd name="connsiteX31" fmla="*/ 6707266 w 8840866"/>
                  <a:gd name="connsiteY31" fmla="*/ 4627563 h 5230936"/>
                  <a:gd name="connsiteX32" fmla="*/ 7669291 w 8840866"/>
                  <a:gd name="connsiteY32" fmla="*/ 4160837 h 5230936"/>
                  <a:gd name="connsiteX33" fmla="*/ 8840866 w 8840866"/>
                  <a:gd name="connsiteY33" fmla="*/ 3455987 h 5230936"/>
                  <a:gd name="connsiteX34" fmla="*/ 8621791 w 8840866"/>
                  <a:gd name="connsiteY34" fmla="*/ 3255962 h 5230936"/>
                  <a:gd name="connsiteX35" fmla="*/ 8326516 w 8840866"/>
                  <a:gd name="connsiteY35" fmla="*/ 3160712 h 5230936"/>
                  <a:gd name="connsiteX36" fmla="*/ 8002666 w 8840866"/>
                  <a:gd name="connsiteY36" fmla="*/ 2941637 h 5230936"/>
                  <a:gd name="connsiteX37" fmla="*/ 7764541 w 8840866"/>
                  <a:gd name="connsiteY37" fmla="*/ 2827337 h 5230936"/>
                  <a:gd name="connsiteX38" fmla="*/ 7431166 w 8840866"/>
                  <a:gd name="connsiteY38" fmla="*/ 2655887 h 5230936"/>
                  <a:gd name="connsiteX39" fmla="*/ 7173991 w 8840866"/>
                  <a:gd name="connsiteY39" fmla="*/ 2522537 h 5230936"/>
                  <a:gd name="connsiteX40" fmla="*/ 7002541 w 8840866"/>
                  <a:gd name="connsiteY40" fmla="*/ 2474912 h 5230936"/>
                  <a:gd name="connsiteX41" fmla="*/ 6954916 w 8840866"/>
                  <a:gd name="connsiteY41" fmla="*/ 2370137 h 5230936"/>
                  <a:gd name="connsiteX42" fmla="*/ 6812039 w 8840866"/>
                  <a:gd name="connsiteY42" fmla="*/ 2220913 h 5230936"/>
                  <a:gd name="connsiteX43" fmla="*/ 6748539 w 8840866"/>
                  <a:gd name="connsiteY43" fmla="*/ 2081213 h 5230936"/>
                  <a:gd name="connsiteX44" fmla="*/ 6729489 w 8840866"/>
                  <a:gd name="connsiteY44" fmla="*/ 1998663 h 5230936"/>
                  <a:gd name="connsiteX45" fmla="*/ 6646939 w 8840866"/>
                  <a:gd name="connsiteY45" fmla="*/ 1916113 h 5230936"/>
                  <a:gd name="connsiteX46" fmla="*/ 6589789 w 8840866"/>
                  <a:gd name="connsiteY46" fmla="*/ 1820863 h 5230936"/>
                  <a:gd name="connsiteX47" fmla="*/ 6589789 w 8840866"/>
                  <a:gd name="connsiteY47" fmla="*/ 1782763 h 5230936"/>
                  <a:gd name="connsiteX48" fmla="*/ 6659639 w 8840866"/>
                  <a:gd name="connsiteY48" fmla="*/ 1738313 h 5230936"/>
                  <a:gd name="connsiteX49" fmla="*/ 6723139 w 8840866"/>
                  <a:gd name="connsiteY49" fmla="*/ 1693863 h 5230936"/>
                  <a:gd name="connsiteX50" fmla="*/ 6723139 w 8840866"/>
                  <a:gd name="connsiteY50" fmla="*/ 1643063 h 5230936"/>
                  <a:gd name="connsiteX51" fmla="*/ 6513589 w 8840866"/>
                  <a:gd name="connsiteY51" fmla="*/ 1541463 h 5230936"/>
                  <a:gd name="connsiteX52" fmla="*/ 6405639 w 8840866"/>
                  <a:gd name="connsiteY52" fmla="*/ 1458913 h 5230936"/>
                  <a:gd name="connsiteX53" fmla="*/ 6291339 w 8840866"/>
                  <a:gd name="connsiteY53" fmla="*/ 1401763 h 5230936"/>
                  <a:gd name="connsiteX54" fmla="*/ 6265939 w 8840866"/>
                  <a:gd name="connsiteY54" fmla="*/ 1350963 h 5230936"/>
                  <a:gd name="connsiteX55" fmla="*/ 6883477 w 8840866"/>
                  <a:gd name="connsiteY55" fmla="*/ 1525588 h 5230936"/>
                  <a:gd name="connsiteX56" fmla="*/ 6885064 w 8840866"/>
                  <a:gd name="connsiteY56" fmla="*/ 1471613 h 5230936"/>
                  <a:gd name="connsiteX57" fmla="*/ 6318326 w 8840866"/>
                  <a:gd name="connsiteY57" fmla="*/ 1146176 h 5230936"/>
                  <a:gd name="connsiteX58" fmla="*/ 6161164 w 8840866"/>
                  <a:gd name="connsiteY58" fmla="*/ 1044576 h 5230936"/>
                  <a:gd name="connsiteX59" fmla="*/ 6132589 w 8840866"/>
                  <a:gd name="connsiteY59" fmla="*/ 985838 h 5230936"/>
                  <a:gd name="connsiteX60" fmla="*/ 6088139 w 8840866"/>
                  <a:gd name="connsiteY60" fmla="*/ 850901 h 5230936"/>
                  <a:gd name="connsiteX61" fmla="*/ 6084964 w 8840866"/>
                  <a:gd name="connsiteY61" fmla="*/ 758825 h 5230936"/>
                  <a:gd name="connsiteX62" fmla="*/ 5981708 w 8840866"/>
                  <a:gd name="connsiteY62" fmla="*/ 745619 h 5230936"/>
                  <a:gd name="connsiteX63" fmla="*/ 5657927 w 8840866"/>
                  <a:gd name="connsiteY63" fmla="*/ 790576 h 5230936"/>
                  <a:gd name="connsiteX64" fmla="*/ 5490447 w 8840866"/>
                  <a:gd name="connsiteY64" fmla="*/ 779462 h 5230936"/>
                  <a:gd name="connsiteX65" fmla="*/ 5292804 w 8840866"/>
                  <a:gd name="connsiteY65" fmla="*/ 808037 h 5230936"/>
                  <a:gd name="connsiteX66" fmla="*/ 5115002 w 8840866"/>
                  <a:gd name="connsiteY66" fmla="*/ 792163 h 5230936"/>
                  <a:gd name="connsiteX67" fmla="*/ 4929264 w 8840866"/>
                  <a:gd name="connsiteY67" fmla="*/ 807244 h 5230936"/>
                  <a:gd name="connsiteX68" fmla="*/ 4816553 w 8840866"/>
                  <a:gd name="connsiteY68" fmla="*/ 800893 h 5230936"/>
                  <a:gd name="connsiteX69" fmla="*/ 4736384 w 8840866"/>
                  <a:gd name="connsiteY69" fmla="*/ 777875 h 5230936"/>
                  <a:gd name="connsiteX70" fmla="*/ 4635579 w 8840866"/>
                  <a:gd name="connsiteY70" fmla="*/ 774700 h 5230936"/>
                  <a:gd name="connsiteX71" fmla="*/ 4461747 w 8840866"/>
                  <a:gd name="connsiteY71" fmla="*/ 755650 h 5230936"/>
                  <a:gd name="connsiteX72" fmla="*/ 4288707 w 8840866"/>
                  <a:gd name="connsiteY72" fmla="*/ 764381 h 5230936"/>
                  <a:gd name="connsiteX73" fmla="*/ 4054551 w 8840866"/>
                  <a:gd name="connsiteY73" fmla="*/ 779463 h 5230936"/>
                  <a:gd name="connsiteX74" fmla="*/ 3962476 w 8840866"/>
                  <a:gd name="connsiteY74" fmla="*/ 757238 h 5230936"/>
                  <a:gd name="connsiteX75" fmla="*/ 3832302 w 8840866"/>
                  <a:gd name="connsiteY75" fmla="*/ 789782 h 5230936"/>
                  <a:gd name="connsiteX76" fmla="*/ 3668791 w 8840866"/>
                  <a:gd name="connsiteY76" fmla="*/ 810418 h 5230936"/>
                  <a:gd name="connsiteX77" fmla="*/ 3492577 w 8840866"/>
                  <a:gd name="connsiteY77" fmla="*/ 833438 h 5230936"/>
                  <a:gd name="connsiteX78" fmla="*/ 3392564 w 8840866"/>
                  <a:gd name="connsiteY78" fmla="*/ 828675 h 5230936"/>
                  <a:gd name="connsiteX79" fmla="*/ 3229051 w 8840866"/>
                  <a:gd name="connsiteY79" fmla="*/ 860425 h 5230936"/>
                  <a:gd name="connsiteX80" fmla="*/ 3027439 w 8840866"/>
                  <a:gd name="connsiteY80" fmla="*/ 809625 h 5230936"/>
                  <a:gd name="connsiteX81" fmla="*/ 2990134 w 8840866"/>
                  <a:gd name="connsiteY81" fmla="*/ 767555 h 5230936"/>
                  <a:gd name="connsiteX82" fmla="*/ 2951238 w 8840866"/>
                  <a:gd name="connsiteY82" fmla="*/ 668338 h 5230936"/>
                  <a:gd name="connsiteX83" fmla="*/ 2850433 w 8840866"/>
                  <a:gd name="connsiteY83" fmla="*/ 555627 h 5230936"/>
                  <a:gd name="connsiteX84" fmla="*/ 2778201 w 8840866"/>
                  <a:gd name="connsiteY84" fmla="*/ 477838 h 5230936"/>
                  <a:gd name="connsiteX85" fmla="*/ 2671839 w 8840866"/>
                  <a:gd name="connsiteY85" fmla="*/ 349251 h 5230936"/>
                  <a:gd name="connsiteX86" fmla="*/ 2435301 w 8840866"/>
                  <a:gd name="connsiteY86" fmla="*/ 231775 h 5230936"/>
                  <a:gd name="connsiteX87" fmla="*/ 2311475 w 8840866"/>
                  <a:gd name="connsiteY87" fmla="*/ 85726 h 5230936"/>
                  <a:gd name="connsiteX88" fmla="*/ 2135264 w 8840866"/>
                  <a:gd name="connsiteY88" fmla="*/ 0 h 5230936"/>
                  <a:gd name="connsiteX89" fmla="*/ 2013027 w 8840866"/>
                  <a:gd name="connsiteY89" fmla="*/ 90488 h 5230936"/>
                  <a:gd name="connsiteX0" fmla="*/ 2013027 w 8840866"/>
                  <a:gd name="connsiteY0" fmla="*/ 90488 h 5230936"/>
                  <a:gd name="connsiteX1" fmla="*/ 1780460 w 8840866"/>
                  <a:gd name="connsiteY1" fmla="*/ 107950 h 5230936"/>
                  <a:gd name="connsiteX2" fmla="*/ 1392314 w 8840866"/>
                  <a:gd name="connsiteY2" fmla="*/ 222250 h 5230936"/>
                  <a:gd name="connsiteX3" fmla="*/ 904951 w 8840866"/>
                  <a:gd name="connsiteY3" fmla="*/ 400050 h 5230936"/>
                  <a:gd name="connsiteX4" fmla="*/ 777952 w 8840866"/>
                  <a:gd name="connsiteY4" fmla="*/ 442913 h 5230936"/>
                  <a:gd name="connsiteX5" fmla="*/ 692227 w 8840866"/>
                  <a:gd name="connsiteY5" fmla="*/ 468313 h 5230936"/>
                  <a:gd name="connsiteX6" fmla="*/ 582688 w 8840866"/>
                  <a:gd name="connsiteY6" fmla="*/ 520700 h 5230936"/>
                  <a:gd name="connsiteX7" fmla="*/ 493789 w 8840866"/>
                  <a:gd name="connsiteY7" fmla="*/ 544513 h 5230936"/>
                  <a:gd name="connsiteX8" fmla="*/ 296939 w 8840866"/>
                  <a:gd name="connsiteY8" fmla="*/ 679451 h 5230936"/>
                  <a:gd name="connsiteX9" fmla="*/ 163591 w 8840866"/>
                  <a:gd name="connsiteY9" fmla="*/ 779463 h 5230936"/>
                  <a:gd name="connsiteX10" fmla="*/ 73101 w 8840866"/>
                  <a:gd name="connsiteY10" fmla="*/ 895351 h 5230936"/>
                  <a:gd name="connsiteX11" fmla="*/ 1666 w 8840866"/>
                  <a:gd name="connsiteY11" fmla="*/ 984250 h 5230936"/>
                  <a:gd name="connsiteX12" fmla="*/ 133358 w 8840866"/>
                  <a:gd name="connsiteY12" fmla="*/ 1374270 h 5230936"/>
                  <a:gd name="connsiteX13" fmla="*/ 255664 w 8840866"/>
                  <a:gd name="connsiteY13" fmla="*/ 1439863 h 5230936"/>
                  <a:gd name="connsiteX14" fmla="*/ 492201 w 8840866"/>
                  <a:gd name="connsiteY14" fmla="*/ 1606550 h 5230936"/>
                  <a:gd name="connsiteX15" fmla="*/ 652539 w 8840866"/>
                  <a:gd name="connsiteY15" fmla="*/ 1814513 h 5230936"/>
                  <a:gd name="connsiteX16" fmla="*/ 825577 w 8840866"/>
                  <a:gd name="connsiteY16" fmla="*/ 1900238 h 5230936"/>
                  <a:gd name="connsiteX17" fmla="*/ 971627 w 8840866"/>
                  <a:gd name="connsiteY17" fmla="*/ 1973263 h 5230936"/>
                  <a:gd name="connsiteX18" fmla="*/ 1124026 w 8840866"/>
                  <a:gd name="connsiteY18" fmla="*/ 2047875 h 5230936"/>
                  <a:gd name="connsiteX19" fmla="*/ 1306589 w 8840866"/>
                  <a:gd name="connsiteY19" fmla="*/ 2201863 h 5230936"/>
                  <a:gd name="connsiteX20" fmla="*/ 1371676 w 8840866"/>
                  <a:gd name="connsiteY20" fmla="*/ 2338388 h 5230936"/>
                  <a:gd name="connsiteX21" fmla="*/ 1446289 w 8840866"/>
                  <a:gd name="connsiteY21" fmla="*/ 2452688 h 5230936"/>
                  <a:gd name="connsiteX22" fmla="*/ 1566939 w 8840866"/>
                  <a:gd name="connsiteY22" fmla="*/ 2794001 h 5230936"/>
                  <a:gd name="connsiteX23" fmla="*/ 1735214 w 8840866"/>
                  <a:gd name="connsiteY23" fmla="*/ 2998788 h 5230936"/>
                  <a:gd name="connsiteX24" fmla="*/ 2121203 w 8840866"/>
                  <a:gd name="connsiteY24" fmla="*/ 3406549 h 5230936"/>
                  <a:gd name="connsiteX25" fmla="*/ 2508100 w 8840866"/>
                  <a:gd name="connsiteY25" fmla="*/ 3589792 h 5230936"/>
                  <a:gd name="connsiteX26" fmla="*/ 2848732 w 8840866"/>
                  <a:gd name="connsiteY26" fmla="*/ 3822927 h 5230936"/>
                  <a:gd name="connsiteX27" fmla="*/ 3139925 w 8840866"/>
                  <a:gd name="connsiteY27" fmla="*/ 4109585 h 5230936"/>
                  <a:gd name="connsiteX28" fmla="*/ 3403905 w 8840866"/>
                  <a:gd name="connsiteY28" fmla="*/ 4369481 h 5230936"/>
                  <a:gd name="connsiteX29" fmla="*/ 3641123 w 8840866"/>
                  <a:gd name="connsiteY29" fmla="*/ 4573134 h 5230936"/>
                  <a:gd name="connsiteX30" fmla="*/ 3729116 w 8840866"/>
                  <a:gd name="connsiteY30" fmla="*/ 5227183 h 5230936"/>
                  <a:gd name="connsiteX31" fmla="*/ 6707266 w 8840866"/>
                  <a:gd name="connsiteY31" fmla="*/ 4627563 h 5230936"/>
                  <a:gd name="connsiteX32" fmla="*/ 6521529 w 8840866"/>
                  <a:gd name="connsiteY32" fmla="*/ 3660774 h 5230936"/>
                  <a:gd name="connsiteX33" fmla="*/ 8840866 w 8840866"/>
                  <a:gd name="connsiteY33" fmla="*/ 3455987 h 5230936"/>
                  <a:gd name="connsiteX34" fmla="*/ 8621791 w 8840866"/>
                  <a:gd name="connsiteY34" fmla="*/ 3255962 h 5230936"/>
                  <a:gd name="connsiteX35" fmla="*/ 8326516 w 8840866"/>
                  <a:gd name="connsiteY35" fmla="*/ 3160712 h 5230936"/>
                  <a:gd name="connsiteX36" fmla="*/ 8002666 w 8840866"/>
                  <a:gd name="connsiteY36" fmla="*/ 2941637 h 5230936"/>
                  <a:gd name="connsiteX37" fmla="*/ 7764541 w 8840866"/>
                  <a:gd name="connsiteY37" fmla="*/ 2827337 h 5230936"/>
                  <a:gd name="connsiteX38" fmla="*/ 7431166 w 8840866"/>
                  <a:gd name="connsiteY38" fmla="*/ 2655887 h 5230936"/>
                  <a:gd name="connsiteX39" fmla="*/ 7173991 w 8840866"/>
                  <a:gd name="connsiteY39" fmla="*/ 2522537 h 5230936"/>
                  <a:gd name="connsiteX40" fmla="*/ 7002541 w 8840866"/>
                  <a:gd name="connsiteY40" fmla="*/ 2474912 h 5230936"/>
                  <a:gd name="connsiteX41" fmla="*/ 6954916 w 8840866"/>
                  <a:gd name="connsiteY41" fmla="*/ 2370137 h 5230936"/>
                  <a:gd name="connsiteX42" fmla="*/ 6812039 w 8840866"/>
                  <a:gd name="connsiteY42" fmla="*/ 2220913 h 5230936"/>
                  <a:gd name="connsiteX43" fmla="*/ 6748539 w 8840866"/>
                  <a:gd name="connsiteY43" fmla="*/ 2081213 h 5230936"/>
                  <a:gd name="connsiteX44" fmla="*/ 6729489 w 8840866"/>
                  <a:gd name="connsiteY44" fmla="*/ 1998663 h 5230936"/>
                  <a:gd name="connsiteX45" fmla="*/ 6646939 w 8840866"/>
                  <a:gd name="connsiteY45" fmla="*/ 1916113 h 5230936"/>
                  <a:gd name="connsiteX46" fmla="*/ 6589789 w 8840866"/>
                  <a:gd name="connsiteY46" fmla="*/ 1820863 h 5230936"/>
                  <a:gd name="connsiteX47" fmla="*/ 6589789 w 8840866"/>
                  <a:gd name="connsiteY47" fmla="*/ 1782763 h 5230936"/>
                  <a:gd name="connsiteX48" fmla="*/ 6659639 w 8840866"/>
                  <a:gd name="connsiteY48" fmla="*/ 1738313 h 5230936"/>
                  <a:gd name="connsiteX49" fmla="*/ 6723139 w 8840866"/>
                  <a:gd name="connsiteY49" fmla="*/ 1693863 h 5230936"/>
                  <a:gd name="connsiteX50" fmla="*/ 6723139 w 8840866"/>
                  <a:gd name="connsiteY50" fmla="*/ 1643063 h 5230936"/>
                  <a:gd name="connsiteX51" fmla="*/ 6513589 w 8840866"/>
                  <a:gd name="connsiteY51" fmla="*/ 1541463 h 5230936"/>
                  <a:gd name="connsiteX52" fmla="*/ 6405639 w 8840866"/>
                  <a:gd name="connsiteY52" fmla="*/ 1458913 h 5230936"/>
                  <a:gd name="connsiteX53" fmla="*/ 6291339 w 8840866"/>
                  <a:gd name="connsiteY53" fmla="*/ 1401763 h 5230936"/>
                  <a:gd name="connsiteX54" fmla="*/ 6265939 w 8840866"/>
                  <a:gd name="connsiteY54" fmla="*/ 1350963 h 5230936"/>
                  <a:gd name="connsiteX55" fmla="*/ 6883477 w 8840866"/>
                  <a:gd name="connsiteY55" fmla="*/ 1525588 h 5230936"/>
                  <a:gd name="connsiteX56" fmla="*/ 6885064 w 8840866"/>
                  <a:gd name="connsiteY56" fmla="*/ 1471613 h 5230936"/>
                  <a:gd name="connsiteX57" fmla="*/ 6318326 w 8840866"/>
                  <a:gd name="connsiteY57" fmla="*/ 1146176 h 5230936"/>
                  <a:gd name="connsiteX58" fmla="*/ 6161164 w 8840866"/>
                  <a:gd name="connsiteY58" fmla="*/ 1044576 h 5230936"/>
                  <a:gd name="connsiteX59" fmla="*/ 6132589 w 8840866"/>
                  <a:gd name="connsiteY59" fmla="*/ 985838 h 5230936"/>
                  <a:gd name="connsiteX60" fmla="*/ 6088139 w 8840866"/>
                  <a:gd name="connsiteY60" fmla="*/ 850901 h 5230936"/>
                  <a:gd name="connsiteX61" fmla="*/ 6084964 w 8840866"/>
                  <a:gd name="connsiteY61" fmla="*/ 758825 h 5230936"/>
                  <a:gd name="connsiteX62" fmla="*/ 5981708 w 8840866"/>
                  <a:gd name="connsiteY62" fmla="*/ 745619 h 5230936"/>
                  <a:gd name="connsiteX63" fmla="*/ 5657927 w 8840866"/>
                  <a:gd name="connsiteY63" fmla="*/ 790576 h 5230936"/>
                  <a:gd name="connsiteX64" fmla="*/ 5490447 w 8840866"/>
                  <a:gd name="connsiteY64" fmla="*/ 779462 h 5230936"/>
                  <a:gd name="connsiteX65" fmla="*/ 5292804 w 8840866"/>
                  <a:gd name="connsiteY65" fmla="*/ 808037 h 5230936"/>
                  <a:gd name="connsiteX66" fmla="*/ 5115002 w 8840866"/>
                  <a:gd name="connsiteY66" fmla="*/ 792163 h 5230936"/>
                  <a:gd name="connsiteX67" fmla="*/ 4929264 w 8840866"/>
                  <a:gd name="connsiteY67" fmla="*/ 807244 h 5230936"/>
                  <a:gd name="connsiteX68" fmla="*/ 4816553 w 8840866"/>
                  <a:gd name="connsiteY68" fmla="*/ 800893 h 5230936"/>
                  <a:gd name="connsiteX69" fmla="*/ 4736384 w 8840866"/>
                  <a:gd name="connsiteY69" fmla="*/ 777875 h 5230936"/>
                  <a:gd name="connsiteX70" fmla="*/ 4635579 w 8840866"/>
                  <a:gd name="connsiteY70" fmla="*/ 774700 h 5230936"/>
                  <a:gd name="connsiteX71" fmla="*/ 4461747 w 8840866"/>
                  <a:gd name="connsiteY71" fmla="*/ 755650 h 5230936"/>
                  <a:gd name="connsiteX72" fmla="*/ 4288707 w 8840866"/>
                  <a:gd name="connsiteY72" fmla="*/ 764381 h 5230936"/>
                  <a:gd name="connsiteX73" fmla="*/ 4054551 w 8840866"/>
                  <a:gd name="connsiteY73" fmla="*/ 779463 h 5230936"/>
                  <a:gd name="connsiteX74" fmla="*/ 3962476 w 8840866"/>
                  <a:gd name="connsiteY74" fmla="*/ 757238 h 5230936"/>
                  <a:gd name="connsiteX75" fmla="*/ 3832302 w 8840866"/>
                  <a:gd name="connsiteY75" fmla="*/ 789782 h 5230936"/>
                  <a:gd name="connsiteX76" fmla="*/ 3668791 w 8840866"/>
                  <a:gd name="connsiteY76" fmla="*/ 810418 h 5230936"/>
                  <a:gd name="connsiteX77" fmla="*/ 3492577 w 8840866"/>
                  <a:gd name="connsiteY77" fmla="*/ 833438 h 5230936"/>
                  <a:gd name="connsiteX78" fmla="*/ 3392564 w 8840866"/>
                  <a:gd name="connsiteY78" fmla="*/ 828675 h 5230936"/>
                  <a:gd name="connsiteX79" fmla="*/ 3229051 w 8840866"/>
                  <a:gd name="connsiteY79" fmla="*/ 860425 h 5230936"/>
                  <a:gd name="connsiteX80" fmla="*/ 3027439 w 8840866"/>
                  <a:gd name="connsiteY80" fmla="*/ 809625 h 5230936"/>
                  <a:gd name="connsiteX81" fmla="*/ 2990134 w 8840866"/>
                  <a:gd name="connsiteY81" fmla="*/ 767555 h 5230936"/>
                  <a:gd name="connsiteX82" fmla="*/ 2951238 w 8840866"/>
                  <a:gd name="connsiteY82" fmla="*/ 668338 h 5230936"/>
                  <a:gd name="connsiteX83" fmla="*/ 2850433 w 8840866"/>
                  <a:gd name="connsiteY83" fmla="*/ 555627 h 5230936"/>
                  <a:gd name="connsiteX84" fmla="*/ 2778201 w 8840866"/>
                  <a:gd name="connsiteY84" fmla="*/ 477838 h 5230936"/>
                  <a:gd name="connsiteX85" fmla="*/ 2671839 w 8840866"/>
                  <a:gd name="connsiteY85" fmla="*/ 349251 h 5230936"/>
                  <a:gd name="connsiteX86" fmla="*/ 2435301 w 8840866"/>
                  <a:gd name="connsiteY86" fmla="*/ 231775 h 5230936"/>
                  <a:gd name="connsiteX87" fmla="*/ 2311475 w 8840866"/>
                  <a:gd name="connsiteY87" fmla="*/ 85726 h 5230936"/>
                  <a:gd name="connsiteX88" fmla="*/ 2135264 w 8840866"/>
                  <a:gd name="connsiteY88" fmla="*/ 0 h 5230936"/>
                  <a:gd name="connsiteX89" fmla="*/ 2013027 w 8840866"/>
                  <a:gd name="connsiteY89" fmla="*/ 90488 h 5230936"/>
                  <a:gd name="connsiteX0" fmla="*/ 2013027 w 8840866"/>
                  <a:gd name="connsiteY0" fmla="*/ 90488 h 5228761"/>
                  <a:gd name="connsiteX1" fmla="*/ 1780460 w 8840866"/>
                  <a:gd name="connsiteY1" fmla="*/ 107950 h 5228761"/>
                  <a:gd name="connsiteX2" fmla="*/ 1392314 w 8840866"/>
                  <a:gd name="connsiteY2" fmla="*/ 222250 h 5228761"/>
                  <a:gd name="connsiteX3" fmla="*/ 904951 w 8840866"/>
                  <a:gd name="connsiteY3" fmla="*/ 400050 h 5228761"/>
                  <a:gd name="connsiteX4" fmla="*/ 777952 w 8840866"/>
                  <a:gd name="connsiteY4" fmla="*/ 442913 h 5228761"/>
                  <a:gd name="connsiteX5" fmla="*/ 692227 w 8840866"/>
                  <a:gd name="connsiteY5" fmla="*/ 468313 h 5228761"/>
                  <a:gd name="connsiteX6" fmla="*/ 582688 w 8840866"/>
                  <a:gd name="connsiteY6" fmla="*/ 520700 h 5228761"/>
                  <a:gd name="connsiteX7" fmla="*/ 493789 w 8840866"/>
                  <a:gd name="connsiteY7" fmla="*/ 544513 h 5228761"/>
                  <a:gd name="connsiteX8" fmla="*/ 296939 w 8840866"/>
                  <a:gd name="connsiteY8" fmla="*/ 679451 h 5228761"/>
                  <a:gd name="connsiteX9" fmla="*/ 163591 w 8840866"/>
                  <a:gd name="connsiteY9" fmla="*/ 779463 h 5228761"/>
                  <a:gd name="connsiteX10" fmla="*/ 73101 w 8840866"/>
                  <a:gd name="connsiteY10" fmla="*/ 895351 h 5228761"/>
                  <a:gd name="connsiteX11" fmla="*/ 1666 w 8840866"/>
                  <a:gd name="connsiteY11" fmla="*/ 984250 h 5228761"/>
                  <a:gd name="connsiteX12" fmla="*/ 133358 w 8840866"/>
                  <a:gd name="connsiteY12" fmla="*/ 1374270 h 5228761"/>
                  <a:gd name="connsiteX13" fmla="*/ 255664 w 8840866"/>
                  <a:gd name="connsiteY13" fmla="*/ 1439863 h 5228761"/>
                  <a:gd name="connsiteX14" fmla="*/ 492201 w 8840866"/>
                  <a:gd name="connsiteY14" fmla="*/ 1606550 h 5228761"/>
                  <a:gd name="connsiteX15" fmla="*/ 652539 w 8840866"/>
                  <a:gd name="connsiteY15" fmla="*/ 1814513 h 5228761"/>
                  <a:gd name="connsiteX16" fmla="*/ 825577 w 8840866"/>
                  <a:gd name="connsiteY16" fmla="*/ 1900238 h 5228761"/>
                  <a:gd name="connsiteX17" fmla="*/ 971627 w 8840866"/>
                  <a:gd name="connsiteY17" fmla="*/ 1973263 h 5228761"/>
                  <a:gd name="connsiteX18" fmla="*/ 1124026 w 8840866"/>
                  <a:gd name="connsiteY18" fmla="*/ 2047875 h 5228761"/>
                  <a:gd name="connsiteX19" fmla="*/ 1306589 w 8840866"/>
                  <a:gd name="connsiteY19" fmla="*/ 2201863 h 5228761"/>
                  <a:gd name="connsiteX20" fmla="*/ 1371676 w 8840866"/>
                  <a:gd name="connsiteY20" fmla="*/ 2338388 h 5228761"/>
                  <a:gd name="connsiteX21" fmla="*/ 1446289 w 8840866"/>
                  <a:gd name="connsiteY21" fmla="*/ 2452688 h 5228761"/>
                  <a:gd name="connsiteX22" fmla="*/ 1566939 w 8840866"/>
                  <a:gd name="connsiteY22" fmla="*/ 2794001 h 5228761"/>
                  <a:gd name="connsiteX23" fmla="*/ 1735214 w 8840866"/>
                  <a:gd name="connsiteY23" fmla="*/ 2998788 h 5228761"/>
                  <a:gd name="connsiteX24" fmla="*/ 2121203 w 8840866"/>
                  <a:gd name="connsiteY24" fmla="*/ 3406549 h 5228761"/>
                  <a:gd name="connsiteX25" fmla="*/ 2508100 w 8840866"/>
                  <a:gd name="connsiteY25" fmla="*/ 3589792 h 5228761"/>
                  <a:gd name="connsiteX26" fmla="*/ 2848732 w 8840866"/>
                  <a:gd name="connsiteY26" fmla="*/ 3822927 h 5228761"/>
                  <a:gd name="connsiteX27" fmla="*/ 3139925 w 8840866"/>
                  <a:gd name="connsiteY27" fmla="*/ 4109585 h 5228761"/>
                  <a:gd name="connsiteX28" fmla="*/ 3403905 w 8840866"/>
                  <a:gd name="connsiteY28" fmla="*/ 4369481 h 5228761"/>
                  <a:gd name="connsiteX29" fmla="*/ 3641123 w 8840866"/>
                  <a:gd name="connsiteY29" fmla="*/ 4573134 h 5228761"/>
                  <a:gd name="connsiteX30" fmla="*/ 3729116 w 8840866"/>
                  <a:gd name="connsiteY30" fmla="*/ 5227183 h 5228761"/>
                  <a:gd name="connsiteX31" fmla="*/ 5530928 w 8840866"/>
                  <a:gd name="connsiteY31" fmla="*/ 4222750 h 5228761"/>
                  <a:gd name="connsiteX32" fmla="*/ 6521529 w 8840866"/>
                  <a:gd name="connsiteY32" fmla="*/ 3660774 h 5228761"/>
                  <a:gd name="connsiteX33" fmla="*/ 8840866 w 8840866"/>
                  <a:gd name="connsiteY33" fmla="*/ 3455987 h 5228761"/>
                  <a:gd name="connsiteX34" fmla="*/ 8621791 w 8840866"/>
                  <a:gd name="connsiteY34" fmla="*/ 3255962 h 5228761"/>
                  <a:gd name="connsiteX35" fmla="*/ 8326516 w 8840866"/>
                  <a:gd name="connsiteY35" fmla="*/ 3160712 h 5228761"/>
                  <a:gd name="connsiteX36" fmla="*/ 8002666 w 8840866"/>
                  <a:gd name="connsiteY36" fmla="*/ 2941637 h 5228761"/>
                  <a:gd name="connsiteX37" fmla="*/ 7764541 w 8840866"/>
                  <a:gd name="connsiteY37" fmla="*/ 2827337 h 5228761"/>
                  <a:gd name="connsiteX38" fmla="*/ 7431166 w 8840866"/>
                  <a:gd name="connsiteY38" fmla="*/ 2655887 h 5228761"/>
                  <a:gd name="connsiteX39" fmla="*/ 7173991 w 8840866"/>
                  <a:gd name="connsiteY39" fmla="*/ 2522537 h 5228761"/>
                  <a:gd name="connsiteX40" fmla="*/ 7002541 w 8840866"/>
                  <a:gd name="connsiteY40" fmla="*/ 2474912 h 5228761"/>
                  <a:gd name="connsiteX41" fmla="*/ 6954916 w 8840866"/>
                  <a:gd name="connsiteY41" fmla="*/ 2370137 h 5228761"/>
                  <a:gd name="connsiteX42" fmla="*/ 6812039 w 8840866"/>
                  <a:gd name="connsiteY42" fmla="*/ 2220913 h 5228761"/>
                  <a:gd name="connsiteX43" fmla="*/ 6748539 w 8840866"/>
                  <a:gd name="connsiteY43" fmla="*/ 2081213 h 5228761"/>
                  <a:gd name="connsiteX44" fmla="*/ 6729489 w 8840866"/>
                  <a:gd name="connsiteY44" fmla="*/ 1998663 h 5228761"/>
                  <a:gd name="connsiteX45" fmla="*/ 6646939 w 8840866"/>
                  <a:gd name="connsiteY45" fmla="*/ 1916113 h 5228761"/>
                  <a:gd name="connsiteX46" fmla="*/ 6589789 w 8840866"/>
                  <a:gd name="connsiteY46" fmla="*/ 1820863 h 5228761"/>
                  <a:gd name="connsiteX47" fmla="*/ 6589789 w 8840866"/>
                  <a:gd name="connsiteY47" fmla="*/ 1782763 h 5228761"/>
                  <a:gd name="connsiteX48" fmla="*/ 6659639 w 8840866"/>
                  <a:gd name="connsiteY48" fmla="*/ 1738313 h 5228761"/>
                  <a:gd name="connsiteX49" fmla="*/ 6723139 w 8840866"/>
                  <a:gd name="connsiteY49" fmla="*/ 1693863 h 5228761"/>
                  <a:gd name="connsiteX50" fmla="*/ 6723139 w 8840866"/>
                  <a:gd name="connsiteY50" fmla="*/ 1643063 h 5228761"/>
                  <a:gd name="connsiteX51" fmla="*/ 6513589 w 8840866"/>
                  <a:gd name="connsiteY51" fmla="*/ 1541463 h 5228761"/>
                  <a:gd name="connsiteX52" fmla="*/ 6405639 w 8840866"/>
                  <a:gd name="connsiteY52" fmla="*/ 1458913 h 5228761"/>
                  <a:gd name="connsiteX53" fmla="*/ 6291339 w 8840866"/>
                  <a:gd name="connsiteY53" fmla="*/ 1401763 h 5228761"/>
                  <a:gd name="connsiteX54" fmla="*/ 6265939 w 8840866"/>
                  <a:gd name="connsiteY54" fmla="*/ 1350963 h 5228761"/>
                  <a:gd name="connsiteX55" fmla="*/ 6883477 w 8840866"/>
                  <a:gd name="connsiteY55" fmla="*/ 1525588 h 5228761"/>
                  <a:gd name="connsiteX56" fmla="*/ 6885064 w 8840866"/>
                  <a:gd name="connsiteY56" fmla="*/ 1471613 h 5228761"/>
                  <a:gd name="connsiteX57" fmla="*/ 6318326 w 8840866"/>
                  <a:gd name="connsiteY57" fmla="*/ 1146176 h 5228761"/>
                  <a:gd name="connsiteX58" fmla="*/ 6161164 w 8840866"/>
                  <a:gd name="connsiteY58" fmla="*/ 1044576 h 5228761"/>
                  <a:gd name="connsiteX59" fmla="*/ 6132589 w 8840866"/>
                  <a:gd name="connsiteY59" fmla="*/ 985838 h 5228761"/>
                  <a:gd name="connsiteX60" fmla="*/ 6088139 w 8840866"/>
                  <a:gd name="connsiteY60" fmla="*/ 850901 h 5228761"/>
                  <a:gd name="connsiteX61" fmla="*/ 6084964 w 8840866"/>
                  <a:gd name="connsiteY61" fmla="*/ 758825 h 5228761"/>
                  <a:gd name="connsiteX62" fmla="*/ 5981708 w 8840866"/>
                  <a:gd name="connsiteY62" fmla="*/ 745619 h 5228761"/>
                  <a:gd name="connsiteX63" fmla="*/ 5657927 w 8840866"/>
                  <a:gd name="connsiteY63" fmla="*/ 790576 h 5228761"/>
                  <a:gd name="connsiteX64" fmla="*/ 5490447 w 8840866"/>
                  <a:gd name="connsiteY64" fmla="*/ 779462 h 5228761"/>
                  <a:gd name="connsiteX65" fmla="*/ 5292804 w 8840866"/>
                  <a:gd name="connsiteY65" fmla="*/ 808037 h 5228761"/>
                  <a:gd name="connsiteX66" fmla="*/ 5115002 w 8840866"/>
                  <a:gd name="connsiteY66" fmla="*/ 792163 h 5228761"/>
                  <a:gd name="connsiteX67" fmla="*/ 4929264 w 8840866"/>
                  <a:gd name="connsiteY67" fmla="*/ 807244 h 5228761"/>
                  <a:gd name="connsiteX68" fmla="*/ 4816553 w 8840866"/>
                  <a:gd name="connsiteY68" fmla="*/ 800893 h 5228761"/>
                  <a:gd name="connsiteX69" fmla="*/ 4736384 w 8840866"/>
                  <a:gd name="connsiteY69" fmla="*/ 777875 h 5228761"/>
                  <a:gd name="connsiteX70" fmla="*/ 4635579 w 8840866"/>
                  <a:gd name="connsiteY70" fmla="*/ 774700 h 5228761"/>
                  <a:gd name="connsiteX71" fmla="*/ 4461747 w 8840866"/>
                  <a:gd name="connsiteY71" fmla="*/ 755650 h 5228761"/>
                  <a:gd name="connsiteX72" fmla="*/ 4288707 w 8840866"/>
                  <a:gd name="connsiteY72" fmla="*/ 764381 h 5228761"/>
                  <a:gd name="connsiteX73" fmla="*/ 4054551 w 8840866"/>
                  <a:gd name="connsiteY73" fmla="*/ 779463 h 5228761"/>
                  <a:gd name="connsiteX74" fmla="*/ 3962476 w 8840866"/>
                  <a:gd name="connsiteY74" fmla="*/ 757238 h 5228761"/>
                  <a:gd name="connsiteX75" fmla="*/ 3832302 w 8840866"/>
                  <a:gd name="connsiteY75" fmla="*/ 789782 h 5228761"/>
                  <a:gd name="connsiteX76" fmla="*/ 3668791 w 8840866"/>
                  <a:gd name="connsiteY76" fmla="*/ 810418 h 5228761"/>
                  <a:gd name="connsiteX77" fmla="*/ 3492577 w 8840866"/>
                  <a:gd name="connsiteY77" fmla="*/ 833438 h 5228761"/>
                  <a:gd name="connsiteX78" fmla="*/ 3392564 w 8840866"/>
                  <a:gd name="connsiteY78" fmla="*/ 828675 h 5228761"/>
                  <a:gd name="connsiteX79" fmla="*/ 3229051 w 8840866"/>
                  <a:gd name="connsiteY79" fmla="*/ 860425 h 5228761"/>
                  <a:gd name="connsiteX80" fmla="*/ 3027439 w 8840866"/>
                  <a:gd name="connsiteY80" fmla="*/ 809625 h 5228761"/>
                  <a:gd name="connsiteX81" fmla="*/ 2990134 w 8840866"/>
                  <a:gd name="connsiteY81" fmla="*/ 767555 h 5228761"/>
                  <a:gd name="connsiteX82" fmla="*/ 2951238 w 8840866"/>
                  <a:gd name="connsiteY82" fmla="*/ 668338 h 5228761"/>
                  <a:gd name="connsiteX83" fmla="*/ 2850433 w 8840866"/>
                  <a:gd name="connsiteY83" fmla="*/ 555627 h 5228761"/>
                  <a:gd name="connsiteX84" fmla="*/ 2778201 w 8840866"/>
                  <a:gd name="connsiteY84" fmla="*/ 477838 h 5228761"/>
                  <a:gd name="connsiteX85" fmla="*/ 2671839 w 8840866"/>
                  <a:gd name="connsiteY85" fmla="*/ 349251 h 5228761"/>
                  <a:gd name="connsiteX86" fmla="*/ 2435301 w 8840866"/>
                  <a:gd name="connsiteY86" fmla="*/ 231775 h 5228761"/>
                  <a:gd name="connsiteX87" fmla="*/ 2311475 w 8840866"/>
                  <a:gd name="connsiteY87" fmla="*/ 85726 h 5228761"/>
                  <a:gd name="connsiteX88" fmla="*/ 2135264 w 8840866"/>
                  <a:gd name="connsiteY88" fmla="*/ 0 h 5228761"/>
                  <a:gd name="connsiteX89" fmla="*/ 2013027 w 8840866"/>
                  <a:gd name="connsiteY89" fmla="*/ 90488 h 5228761"/>
                  <a:gd name="connsiteX0" fmla="*/ 2013027 w 8624670"/>
                  <a:gd name="connsiteY0" fmla="*/ 90488 h 5228761"/>
                  <a:gd name="connsiteX1" fmla="*/ 1780460 w 8624670"/>
                  <a:gd name="connsiteY1" fmla="*/ 107950 h 5228761"/>
                  <a:gd name="connsiteX2" fmla="*/ 1392314 w 8624670"/>
                  <a:gd name="connsiteY2" fmla="*/ 222250 h 5228761"/>
                  <a:gd name="connsiteX3" fmla="*/ 904951 w 8624670"/>
                  <a:gd name="connsiteY3" fmla="*/ 400050 h 5228761"/>
                  <a:gd name="connsiteX4" fmla="*/ 777952 w 8624670"/>
                  <a:gd name="connsiteY4" fmla="*/ 442913 h 5228761"/>
                  <a:gd name="connsiteX5" fmla="*/ 692227 w 8624670"/>
                  <a:gd name="connsiteY5" fmla="*/ 468313 h 5228761"/>
                  <a:gd name="connsiteX6" fmla="*/ 582688 w 8624670"/>
                  <a:gd name="connsiteY6" fmla="*/ 520700 h 5228761"/>
                  <a:gd name="connsiteX7" fmla="*/ 493789 w 8624670"/>
                  <a:gd name="connsiteY7" fmla="*/ 544513 h 5228761"/>
                  <a:gd name="connsiteX8" fmla="*/ 296939 w 8624670"/>
                  <a:gd name="connsiteY8" fmla="*/ 679451 h 5228761"/>
                  <a:gd name="connsiteX9" fmla="*/ 163591 w 8624670"/>
                  <a:gd name="connsiteY9" fmla="*/ 779463 h 5228761"/>
                  <a:gd name="connsiteX10" fmla="*/ 73101 w 8624670"/>
                  <a:gd name="connsiteY10" fmla="*/ 895351 h 5228761"/>
                  <a:gd name="connsiteX11" fmla="*/ 1666 w 8624670"/>
                  <a:gd name="connsiteY11" fmla="*/ 984250 h 5228761"/>
                  <a:gd name="connsiteX12" fmla="*/ 133358 w 8624670"/>
                  <a:gd name="connsiteY12" fmla="*/ 1374270 h 5228761"/>
                  <a:gd name="connsiteX13" fmla="*/ 255664 w 8624670"/>
                  <a:gd name="connsiteY13" fmla="*/ 1439863 h 5228761"/>
                  <a:gd name="connsiteX14" fmla="*/ 492201 w 8624670"/>
                  <a:gd name="connsiteY14" fmla="*/ 1606550 h 5228761"/>
                  <a:gd name="connsiteX15" fmla="*/ 652539 w 8624670"/>
                  <a:gd name="connsiteY15" fmla="*/ 1814513 h 5228761"/>
                  <a:gd name="connsiteX16" fmla="*/ 825577 w 8624670"/>
                  <a:gd name="connsiteY16" fmla="*/ 1900238 h 5228761"/>
                  <a:gd name="connsiteX17" fmla="*/ 971627 w 8624670"/>
                  <a:gd name="connsiteY17" fmla="*/ 1973263 h 5228761"/>
                  <a:gd name="connsiteX18" fmla="*/ 1124026 w 8624670"/>
                  <a:gd name="connsiteY18" fmla="*/ 2047875 h 5228761"/>
                  <a:gd name="connsiteX19" fmla="*/ 1306589 w 8624670"/>
                  <a:gd name="connsiteY19" fmla="*/ 2201863 h 5228761"/>
                  <a:gd name="connsiteX20" fmla="*/ 1371676 w 8624670"/>
                  <a:gd name="connsiteY20" fmla="*/ 2338388 h 5228761"/>
                  <a:gd name="connsiteX21" fmla="*/ 1446289 w 8624670"/>
                  <a:gd name="connsiteY21" fmla="*/ 2452688 h 5228761"/>
                  <a:gd name="connsiteX22" fmla="*/ 1566939 w 8624670"/>
                  <a:gd name="connsiteY22" fmla="*/ 2794001 h 5228761"/>
                  <a:gd name="connsiteX23" fmla="*/ 1735214 w 8624670"/>
                  <a:gd name="connsiteY23" fmla="*/ 2998788 h 5228761"/>
                  <a:gd name="connsiteX24" fmla="*/ 2121203 w 8624670"/>
                  <a:gd name="connsiteY24" fmla="*/ 3406549 h 5228761"/>
                  <a:gd name="connsiteX25" fmla="*/ 2508100 w 8624670"/>
                  <a:gd name="connsiteY25" fmla="*/ 3589792 h 5228761"/>
                  <a:gd name="connsiteX26" fmla="*/ 2848732 w 8624670"/>
                  <a:gd name="connsiteY26" fmla="*/ 3822927 h 5228761"/>
                  <a:gd name="connsiteX27" fmla="*/ 3139925 w 8624670"/>
                  <a:gd name="connsiteY27" fmla="*/ 4109585 h 5228761"/>
                  <a:gd name="connsiteX28" fmla="*/ 3403905 w 8624670"/>
                  <a:gd name="connsiteY28" fmla="*/ 4369481 h 5228761"/>
                  <a:gd name="connsiteX29" fmla="*/ 3641123 w 8624670"/>
                  <a:gd name="connsiteY29" fmla="*/ 4573134 h 5228761"/>
                  <a:gd name="connsiteX30" fmla="*/ 3729116 w 8624670"/>
                  <a:gd name="connsiteY30" fmla="*/ 5227183 h 5228761"/>
                  <a:gd name="connsiteX31" fmla="*/ 5530928 w 8624670"/>
                  <a:gd name="connsiteY31" fmla="*/ 4222750 h 5228761"/>
                  <a:gd name="connsiteX32" fmla="*/ 6521529 w 8624670"/>
                  <a:gd name="connsiteY32" fmla="*/ 3660774 h 5228761"/>
                  <a:gd name="connsiteX33" fmla="*/ 6935866 w 8624670"/>
                  <a:gd name="connsiteY33" fmla="*/ 3384550 h 5228761"/>
                  <a:gd name="connsiteX34" fmla="*/ 8621791 w 8624670"/>
                  <a:gd name="connsiteY34" fmla="*/ 3255962 h 5228761"/>
                  <a:gd name="connsiteX35" fmla="*/ 8326516 w 8624670"/>
                  <a:gd name="connsiteY35" fmla="*/ 3160712 h 5228761"/>
                  <a:gd name="connsiteX36" fmla="*/ 8002666 w 8624670"/>
                  <a:gd name="connsiteY36" fmla="*/ 2941637 h 5228761"/>
                  <a:gd name="connsiteX37" fmla="*/ 7764541 w 8624670"/>
                  <a:gd name="connsiteY37" fmla="*/ 2827337 h 5228761"/>
                  <a:gd name="connsiteX38" fmla="*/ 7431166 w 8624670"/>
                  <a:gd name="connsiteY38" fmla="*/ 2655887 h 5228761"/>
                  <a:gd name="connsiteX39" fmla="*/ 7173991 w 8624670"/>
                  <a:gd name="connsiteY39" fmla="*/ 2522537 h 5228761"/>
                  <a:gd name="connsiteX40" fmla="*/ 7002541 w 8624670"/>
                  <a:gd name="connsiteY40" fmla="*/ 2474912 h 5228761"/>
                  <a:gd name="connsiteX41" fmla="*/ 6954916 w 8624670"/>
                  <a:gd name="connsiteY41" fmla="*/ 2370137 h 5228761"/>
                  <a:gd name="connsiteX42" fmla="*/ 6812039 w 8624670"/>
                  <a:gd name="connsiteY42" fmla="*/ 2220913 h 5228761"/>
                  <a:gd name="connsiteX43" fmla="*/ 6748539 w 8624670"/>
                  <a:gd name="connsiteY43" fmla="*/ 2081213 h 5228761"/>
                  <a:gd name="connsiteX44" fmla="*/ 6729489 w 8624670"/>
                  <a:gd name="connsiteY44" fmla="*/ 1998663 h 5228761"/>
                  <a:gd name="connsiteX45" fmla="*/ 6646939 w 8624670"/>
                  <a:gd name="connsiteY45" fmla="*/ 1916113 h 5228761"/>
                  <a:gd name="connsiteX46" fmla="*/ 6589789 w 8624670"/>
                  <a:gd name="connsiteY46" fmla="*/ 1820863 h 5228761"/>
                  <a:gd name="connsiteX47" fmla="*/ 6589789 w 8624670"/>
                  <a:gd name="connsiteY47" fmla="*/ 1782763 h 5228761"/>
                  <a:gd name="connsiteX48" fmla="*/ 6659639 w 8624670"/>
                  <a:gd name="connsiteY48" fmla="*/ 1738313 h 5228761"/>
                  <a:gd name="connsiteX49" fmla="*/ 6723139 w 8624670"/>
                  <a:gd name="connsiteY49" fmla="*/ 1693863 h 5228761"/>
                  <a:gd name="connsiteX50" fmla="*/ 6723139 w 8624670"/>
                  <a:gd name="connsiteY50" fmla="*/ 1643063 h 5228761"/>
                  <a:gd name="connsiteX51" fmla="*/ 6513589 w 8624670"/>
                  <a:gd name="connsiteY51" fmla="*/ 1541463 h 5228761"/>
                  <a:gd name="connsiteX52" fmla="*/ 6405639 w 8624670"/>
                  <a:gd name="connsiteY52" fmla="*/ 1458913 h 5228761"/>
                  <a:gd name="connsiteX53" fmla="*/ 6291339 w 8624670"/>
                  <a:gd name="connsiteY53" fmla="*/ 1401763 h 5228761"/>
                  <a:gd name="connsiteX54" fmla="*/ 6265939 w 8624670"/>
                  <a:gd name="connsiteY54" fmla="*/ 1350963 h 5228761"/>
                  <a:gd name="connsiteX55" fmla="*/ 6883477 w 8624670"/>
                  <a:gd name="connsiteY55" fmla="*/ 1525588 h 5228761"/>
                  <a:gd name="connsiteX56" fmla="*/ 6885064 w 8624670"/>
                  <a:gd name="connsiteY56" fmla="*/ 1471613 h 5228761"/>
                  <a:gd name="connsiteX57" fmla="*/ 6318326 w 8624670"/>
                  <a:gd name="connsiteY57" fmla="*/ 1146176 h 5228761"/>
                  <a:gd name="connsiteX58" fmla="*/ 6161164 w 8624670"/>
                  <a:gd name="connsiteY58" fmla="*/ 1044576 h 5228761"/>
                  <a:gd name="connsiteX59" fmla="*/ 6132589 w 8624670"/>
                  <a:gd name="connsiteY59" fmla="*/ 985838 h 5228761"/>
                  <a:gd name="connsiteX60" fmla="*/ 6088139 w 8624670"/>
                  <a:gd name="connsiteY60" fmla="*/ 850901 h 5228761"/>
                  <a:gd name="connsiteX61" fmla="*/ 6084964 w 8624670"/>
                  <a:gd name="connsiteY61" fmla="*/ 758825 h 5228761"/>
                  <a:gd name="connsiteX62" fmla="*/ 5981708 w 8624670"/>
                  <a:gd name="connsiteY62" fmla="*/ 745619 h 5228761"/>
                  <a:gd name="connsiteX63" fmla="*/ 5657927 w 8624670"/>
                  <a:gd name="connsiteY63" fmla="*/ 790576 h 5228761"/>
                  <a:gd name="connsiteX64" fmla="*/ 5490447 w 8624670"/>
                  <a:gd name="connsiteY64" fmla="*/ 779462 h 5228761"/>
                  <a:gd name="connsiteX65" fmla="*/ 5292804 w 8624670"/>
                  <a:gd name="connsiteY65" fmla="*/ 808037 h 5228761"/>
                  <a:gd name="connsiteX66" fmla="*/ 5115002 w 8624670"/>
                  <a:gd name="connsiteY66" fmla="*/ 792163 h 5228761"/>
                  <a:gd name="connsiteX67" fmla="*/ 4929264 w 8624670"/>
                  <a:gd name="connsiteY67" fmla="*/ 807244 h 5228761"/>
                  <a:gd name="connsiteX68" fmla="*/ 4816553 w 8624670"/>
                  <a:gd name="connsiteY68" fmla="*/ 800893 h 5228761"/>
                  <a:gd name="connsiteX69" fmla="*/ 4736384 w 8624670"/>
                  <a:gd name="connsiteY69" fmla="*/ 777875 h 5228761"/>
                  <a:gd name="connsiteX70" fmla="*/ 4635579 w 8624670"/>
                  <a:gd name="connsiteY70" fmla="*/ 774700 h 5228761"/>
                  <a:gd name="connsiteX71" fmla="*/ 4461747 w 8624670"/>
                  <a:gd name="connsiteY71" fmla="*/ 755650 h 5228761"/>
                  <a:gd name="connsiteX72" fmla="*/ 4288707 w 8624670"/>
                  <a:gd name="connsiteY72" fmla="*/ 764381 h 5228761"/>
                  <a:gd name="connsiteX73" fmla="*/ 4054551 w 8624670"/>
                  <a:gd name="connsiteY73" fmla="*/ 779463 h 5228761"/>
                  <a:gd name="connsiteX74" fmla="*/ 3962476 w 8624670"/>
                  <a:gd name="connsiteY74" fmla="*/ 757238 h 5228761"/>
                  <a:gd name="connsiteX75" fmla="*/ 3832302 w 8624670"/>
                  <a:gd name="connsiteY75" fmla="*/ 789782 h 5228761"/>
                  <a:gd name="connsiteX76" fmla="*/ 3668791 w 8624670"/>
                  <a:gd name="connsiteY76" fmla="*/ 810418 h 5228761"/>
                  <a:gd name="connsiteX77" fmla="*/ 3492577 w 8624670"/>
                  <a:gd name="connsiteY77" fmla="*/ 833438 h 5228761"/>
                  <a:gd name="connsiteX78" fmla="*/ 3392564 w 8624670"/>
                  <a:gd name="connsiteY78" fmla="*/ 828675 h 5228761"/>
                  <a:gd name="connsiteX79" fmla="*/ 3229051 w 8624670"/>
                  <a:gd name="connsiteY79" fmla="*/ 860425 h 5228761"/>
                  <a:gd name="connsiteX80" fmla="*/ 3027439 w 8624670"/>
                  <a:gd name="connsiteY80" fmla="*/ 809625 h 5228761"/>
                  <a:gd name="connsiteX81" fmla="*/ 2990134 w 8624670"/>
                  <a:gd name="connsiteY81" fmla="*/ 767555 h 5228761"/>
                  <a:gd name="connsiteX82" fmla="*/ 2951238 w 8624670"/>
                  <a:gd name="connsiteY82" fmla="*/ 668338 h 5228761"/>
                  <a:gd name="connsiteX83" fmla="*/ 2850433 w 8624670"/>
                  <a:gd name="connsiteY83" fmla="*/ 555627 h 5228761"/>
                  <a:gd name="connsiteX84" fmla="*/ 2778201 w 8624670"/>
                  <a:gd name="connsiteY84" fmla="*/ 477838 h 5228761"/>
                  <a:gd name="connsiteX85" fmla="*/ 2671839 w 8624670"/>
                  <a:gd name="connsiteY85" fmla="*/ 349251 h 5228761"/>
                  <a:gd name="connsiteX86" fmla="*/ 2435301 w 8624670"/>
                  <a:gd name="connsiteY86" fmla="*/ 231775 h 5228761"/>
                  <a:gd name="connsiteX87" fmla="*/ 2311475 w 8624670"/>
                  <a:gd name="connsiteY87" fmla="*/ 85726 h 5228761"/>
                  <a:gd name="connsiteX88" fmla="*/ 2135264 w 8624670"/>
                  <a:gd name="connsiteY88" fmla="*/ 0 h 5228761"/>
                  <a:gd name="connsiteX89" fmla="*/ 2013027 w 8624670"/>
                  <a:gd name="connsiteY89" fmla="*/ 90488 h 5228761"/>
                  <a:gd name="connsiteX0" fmla="*/ 2013027 w 8331623"/>
                  <a:gd name="connsiteY0" fmla="*/ 90488 h 5228761"/>
                  <a:gd name="connsiteX1" fmla="*/ 1780460 w 8331623"/>
                  <a:gd name="connsiteY1" fmla="*/ 107950 h 5228761"/>
                  <a:gd name="connsiteX2" fmla="*/ 1392314 w 8331623"/>
                  <a:gd name="connsiteY2" fmla="*/ 222250 h 5228761"/>
                  <a:gd name="connsiteX3" fmla="*/ 904951 w 8331623"/>
                  <a:gd name="connsiteY3" fmla="*/ 400050 h 5228761"/>
                  <a:gd name="connsiteX4" fmla="*/ 777952 w 8331623"/>
                  <a:gd name="connsiteY4" fmla="*/ 442913 h 5228761"/>
                  <a:gd name="connsiteX5" fmla="*/ 692227 w 8331623"/>
                  <a:gd name="connsiteY5" fmla="*/ 468313 h 5228761"/>
                  <a:gd name="connsiteX6" fmla="*/ 582688 w 8331623"/>
                  <a:gd name="connsiteY6" fmla="*/ 520700 h 5228761"/>
                  <a:gd name="connsiteX7" fmla="*/ 493789 w 8331623"/>
                  <a:gd name="connsiteY7" fmla="*/ 544513 h 5228761"/>
                  <a:gd name="connsiteX8" fmla="*/ 296939 w 8331623"/>
                  <a:gd name="connsiteY8" fmla="*/ 679451 h 5228761"/>
                  <a:gd name="connsiteX9" fmla="*/ 163591 w 8331623"/>
                  <a:gd name="connsiteY9" fmla="*/ 779463 h 5228761"/>
                  <a:gd name="connsiteX10" fmla="*/ 73101 w 8331623"/>
                  <a:gd name="connsiteY10" fmla="*/ 895351 h 5228761"/>
                  <a:gd name="connsiteX11" fmla="*/ 1666 w 8331623"/>
                  <a:gd name="connsiteY11" fmla="*/ 984250 h 5228761"/>
                  <a:gd name="connsiteX12" fmla="*/ 133358 w 8331623"/>
                  <a:gd name="connsiteY12" fmla="*/ 1374270 h 5228761"/>
                  <a:gd name="connsiteX13" fmla="*/ 255664 w 8331623"/>
                  <a:gd name="connsiteY13" fmla="*/ 1439863 h 5228761"/>
                  <a:gd name="connsiteX14" fmla="*/ 492201 w 8331623"/>
                  <a:gd name="connsiteY14" fmla="*/ 1606550 h 5228761"/>
                  <a:gd name="connsiteX15" fmla="*/ 652539 w 8331623"/>
                  <a:gd name="connsiteY15" fmla="*/ 1814513 h 5228761"/>
                  <a:gd name="connsiteX16" fmla="*/ 825577 w 8331623"/>
                  <a:gd name="connsiteY16" fmla="*/ 1900238 h 5228761"/>
                  <a:gd name="connsiteX17" fmla="*/ 971627 w 8331623"/>
                  <a:gd name="connsiteY17" fmla="*/ 1973263 h 5228761"/>
                  <a:gd name="connsiteX18" fmla="*/ 1124026 w 8331623"/>
                  <a:gd name="connsiteY18" fmla="*/ 2047875 h 5228761"/>
                  <a:gd name="connsiteX19" fmla="*/ 1306589 w 8331623"/>
                  <a:gd name="connsiteY19" fmla="*/ 2201863 h 5228761"/>
                  <a:gd name="connsiteX20" fmla="*/ 1371676 w 8331623"/>
                  <a:gd name="connsiteY20" fmla="*/ 2338388 h 5228761"/>
                  <a:gd name="connsiteX21" fmla="*/ 1446289 w 8331623"/>
                  <a:gd name="connsiteY21" fmla="*/ 2452688 h 5228761"/>
                  <a:gd name="connsiteX22" fmla="*/ 1566939 w 8331623"/>
                  <a:gd name="connsiteY22" fmla="*/ 2794001 h 5228761"/>
                  <a:gd name="connsiteX23" fmla="*/ 1735214 w 8331623"/>
                  <a:gd name="connsiteY23" fmla="*/ 2998788 h 5228761"/>
                  <a:gd name="connsiteX24" fmla="*/ 2121203 w 8331623"/>
                  <a:gd name="connsiteY24" fmla="*/ 3406549 h 5228761"/>
                  <a:gd name="connsiteX25" fmla="*/ 2508100 w 8331623"/>
                  <a:gd name="connsiteY25" fmla="*/ 3589792 h 5228761"/>
                  <a:gd name="connsiteX26" fmla="*/ 2848732 w 8331623"/>
                  <a:gd name="connsiteY26" fmla="*/ 3822927 h 5228761"/>
                  <a:gd name="connsiteX27" fmla="*/ 3139925 w 8331623"/>
                  <a:gd name="connsiteY27" fmla="*/ 4109585 h 5228761"/>
                  <a:gd name="connsiteX28" fmla="*/ 3403905 w 8331623"/>
                  <a:gd name="connsiteY28" fmla="*/ 4369481 h 5228761"/>
                  <a:gd name="connsiteX29" fmla="*/ 3641123 w 8331623"/>
                  <a:gd name="connsiteY29" fmla="*/ 4573134 h 5228761"/>
                  <a:gd name="connsiteX30" fmla="*/ 3729116 w 8331623"/>
                  <a:gd name="connsiteY30" fmla="*/ 5227183 h 5228761"/>
                  <a:gd name="connsiteX31" fmla="*/ 5530928 w 8331623"/>
                  <a:gd name="connsiteY31" fmla="*/ 4222750 h 5228761"/>
                  <a:gd name="connsiteX32" fmla="*/ 6521529 w 8331623"/>
                  <a:gd name="connsiteY32" fmla="*/ 3660774 h 5228761"/>
                  <a:gd name="connsiteX33" fmla="*/ 6935866 w 8331623"/>
                  <a:gd name="connsiteY33" fmla="*/ 3384550 h 5228761"/>
                  <a:gd name="connsiteX34" fmla="*/ 7007303 w 8331623"/>
                  <a:gd name="connsiteY34" fmla="*/ 3175000 h 5228761"/>
                  <a:gd name="connsiteX35" fmla="*/ 8326516 w 8331623"/>
                  <a:gd name="connsiteY35" fmla="*/ 3160712 h 5228761"/>
                  <a:gd name="connsiteX36" fmla="*/ 8002666 w 8331623"/>
                  <a:gd name="connsiteY36" fmla="*/ 2941637 h 5228761"/>
                  <a:gd name="connsiteX37" fmla="*/ 7764541 w 8331623"/>
                  <a:gd name="connsiteY37" fmla="*/ 2827337 h 5228761"/>
                  <a:gd name="connsiteX38" fmla="*/ 7431166 w 8331623"/>
                  <a:gd name="connsiteY38" fmla="*/ 2655887 h 5228761"/>
                  <a:gd name="connsiteX39" fmla="*/ 7173991 w 8331623"/>
                  <a:gd name="connsiteY39" fmla="*/ 2522537 h 5228761"/>
                  <a:gd name="connsiteX40" fmla="*/ 7002541 w 8331623"/>
                  <a:gd name="connsiteY40" fmla="*/ 2474912 h 5228761"/>
                  <a:gd name="connsiteX41" fmla="*/ 6954916 w 8331623"/>
                  <a:gd name="connsiteY41" fmla="*/ 2370137 h 5228761"/>
                  <a:gd name="connsiteX42" fmla="*/ 6812039 w 8331623"/>
                  <a:gd name="connsiteY42" fmla="*/ 2220913 h 5228761"/>
                  <a:gd name="connsiteX43" fmla="*/ 6748539 w 8331623"/>
                  <a:gd name="connsiteY43" fmla="*/ 2081213 h 5228761"/>
                  <a:gd name="connsiteX44" fmla="*/ 6729489 w 8331623"/>
                  <a:gd name="connsiteY44" fmla="*/ 1998663 h 5228761"/>
                  <a:gd name="connsiteX45" fmla="*/ 6646939 w 8331623"/>
                  <a:gd name="connsiteY45" fmla="*/ 1916113 h 5228761"/>
                  <a:gd name="connsiteX46" fmla="*/ 6589789 w 8331623"/>
                  <a:gd name="connsiteY46" fmla="*/ 1820863 h 5228761"/>
                  <a:gd name="connsiteX47" fmla="*/ 6589789 w 8331623"/>
                  <a:gd name="connsiteY47" fmla="*/ 1782763 h 5228761"/>
                  <a:gd name="connsiteX48" fmla="*/ 6659639 w 8331623"/>
                  <a:gd name="connsiteY48" fmla="*/ 1738313 h 5228761"/>
                  <a:gd name="connsiteX49" fmla="*/ 6723139 w 8331623"/>
                  <a:gd name="connsiteY49" fmla="*/ 1693863 h 5228761"/>
                  <a:gd name="connsiteX50" fmla="*/ 6723139 w 8331623"/>
                  <a:gd name="connsiteY50" fmla="*/ 1643063 h 5228761"/>
                  <a:gd name="connsiteX51" fmla="*/ 6513589 w 8331623"/>
                  <a:gd name="connsiteY51" fmla="*/ 1541463 h 5228761"/>
                  <a:gd name="connsiteX52" fmla="*/ 6405639 w 8331623"/>
                  <a:gd name="connsiteY52" fmla="*/ 1458913 h 5228761"/>
                  <a:gd name="connsiteX53" fmla="*/ 6291339 w 8331623"/>
                  <a:gd name="connsiteY53" fmla="*/ 1401763 h 5228761"/>
                  <a:gd name="connsiteX54" fmla="*/ 6265939 w 8331623"/>
                  <a:gd name="connsiteY54" fmla="*/ 1350963 h 5228761"/>
                  <a:gd name="connsiteX55" fmla="*/ 6883477 w 8331623"/>
                  <a:gd name="connsiteY55" fmla="*/ 1525588 h 5228761"/>
                  <a:gd name="connsiteX56" fmla="*/ 6885064 w 8331623"/>
                  <a:gd name="connsiteY56" fmla="*/ 1471613 h 5228761"/>
                  <a:gd name="connsiteX57" fmla="*/ 6318326 w 8331623"/>
                  <a:gd name="connsiteY57" fmla="*/ 1146176 h 5228761"/>
                  <a:gd name="connsiteX58" fmla="*/ 6161164 w 8331623"/>
                  <a:gd name="connsiteY58" fmla="*/ 1044576 h 5228761"/>
                  <a:gd name="connsiteX59" fmla="*/ 6132589 w 8331623"/>
                  <a:gd name="connsiteY59" fmla="*/ 985838 h 5228761"/>
                  <a:gd name="connsiteX60" fmla="*/ 6088139 w 8331623"/>
                  <a:gd name="connsiteY60" fmla="*/ 850901 h 5228761"/>
                  <a:gd name="connsiteX61" fmla="*/ 6084964 w 8331623"/>
                  <a:gd name="connsiteY61" fmla="*/ 758825 h 5228761"/>
                  <a:gd name="connsiteX62" fmla="*/ 5981708 w 8331623"/>
                  <a:gd name="connsiteY62" fmla="*/ 745619 h 5228761"/>
                  <a:gd name="connsiteX63" fmla="*/ 5657927 w 8331623"/>
                  <a:gd name="connsiteY63" fmla="*/ 790576 h 5228761"/>
                  <a:gd name="connsiteX64" fmla="*/ 5490447 w 8331623"/>
                  <a:gd name="connsiteY64" fmla="*/ 779462 h 5228761"/>
                  <a:gd name="connsiteX65" fmla="*/ 5292804 w 8331623"/>
                  <a:gd name="connsiteY65" fmla="*/ 808037 h 5228761"/>
                  <a:gd name="connsiteX66" fmla="*/ 5115002 w 8331623"/>
                  <a:gd name="connsiteY66" fmla="*/ 792163 h 5228761"/>
                  <a:gd name="connsiteX67" fmla="*/ 4929264 w 8331623"/>
                  <a:gd name="connsiteY67" fmla="*/ 807244 h 5228761"/>
                  <a:gd name="connsiteX68" fmla="*/ 4816553 w 8331623"/>
                  <a:gd name="connsiteY68" fmla="*/ 800893 h 5228761"/>
                  <a:gd name="connsiteX69" fmla="*/ 4736384 w 8331623"/>
                  <a:gd name="connsiteY69" fmla="*/ 777875 h 5228761"/>
                  <a:gd name="connsiteX70" fmla="*/ 4635579 w 8331623"/>
                  <a:gd name="connsiteY70" fmla="*/ 774700 h 5228761"/>
                  <a:gd name="connsiteX71" fmla="*/ 4461747 w 8331623"/>
                  <a:gd name="connsiteY71" fmla="*/ 755650 h 5228761"/>
                  <a:gd name="connsiteX72" fmla="*/ 4288707 w 8331623"/>
                  <a:gd name="connsiteY72" fmla="*/ 764381 h 5228761"/>
                  <a:gd name="connsiteX73" fmla="*/ 4054551 w 8331623"/>
                  <a:gd name="connsiteY73" fmla="*/ 779463 h 5228761"/>
                  <a:gd name="connsiteX74" fmla="*/ 3962476 w 8331623"/>
                  <a:gd name="connsiteY74" fmla="*/ 757238 h 5228761"/>
                  <a:gd name="connsiteX75" fmla="*/ 3832302 w 8331623"/>
                  <a:gd name="connsiteY75" fmla="*/ 789782 h 5228761"/>
                  <a:gd name="connsiteX76" fmla="*/ 3668791 w 8331623"/>
                  <a:gd name="connsiteY76" fmla="*/ 810418 h 5228761"/>
                  <a:gd name="connsiteX77" fmla="*/ 3492577 w 8331623"/>
                  <a:gd name="connsiteY77" fmla="*/ 833438 h 5228761"/>
                  <a:gd name="connsiteX78" fmla="*/ 3392564 w 8331623"/>
                  <a:gd name="connsiteY78" fmla="*/ 828675 h 5228761"/>
                  <a:gd name="connsiteX79" fmla="*/ 3229051 w 8331623"/>
                  <a:gd name="connsiteY79" fmla="*/ 860425 h 5228761"/>
                  <a:gd name="connsiteX80" fmla="*/ 3027439 w 8331623"/>
                  <a:gd name="connsiteY80" fmla="*/ 809625 h 5228761"/>
                  <a:gd name="connsiteX81" fmla="*/ 2990134 w 8331623"/>
                  <a:gd name="connsiteY81" fmla="*/ 767555 h 5228761"/>
                  <a:gd name="connsiteX82" fmla="*/ 2951238 w 8331623"/>
                  <a:gd name="connsiteY82" fmla="*/ 668338 h 5228761"/>
                  <a:gd name="connsiteX83" fmla="*/ 2850433 w 8331623"/>
                  <a:gd name="connsiteY83" fmla="*/ 555627 h 5228761"/>
                  <a:gd name="connsiteX84" fmla="*/ 2778201 w 8331623"/>
                  <a:gd name="connsiteY84" fmla="*/ 477838 h 5228761"/>
                  <a:gd name="connsiteX85" fmla="*/ 2671839 w 8331623"/>
                  <a:gd name="connsiteY85" fmla="*/ 349251 h 5228761"/>
                  <a:gd name="connsiteX86" fmla="*/ 2435301 w 8331623"/>
                  <a:gd name="connsiteY86" fmla="*/ 231775 h 5228761"/>
                  <a:gd name="connsiteX87" fmla="*/ 2311475 w 8331623"/>
                  <a:gd name="connsiteY87" fmla="*/ 85726 h 5228761"/>
                  <a:gd name="connsiteX88" fmla="*/ 2135264 w 8331623"/>
                  <a:gd name="connsiteY88" fmla="*/ 0 h 5228761"/>
                  <a:gd name="connsiteX89" fmla="*/ 2013027 w 8331623"/>
                  <a:gd name="connsiteY89" fmla="*/ 90488 h 5228761"/>
                  <a:gd name="connsiteX0" fmla="*/ 2013027 w 8331623"/>
                  <a:gd name="connsiteY0" fmla="*/ 90488 h 5228761"/>
                  <a:gd name="connsiteX1" fmla="*/ 1780460 w 8331623"/>
                  <a:gd name="connsiteY1" fmla="*/ 107950 h 5228761"/>
                  <a:gd name="connsiteX2" fmla="*/ 1392314 w 8331623"/>
                  <a:gd name="connsiteY2" fmla="*/ 222250 h 5228761"/>
                  <a:gd name="connsiteX3" fmla="*/ 904951 w 8331623"/>
                  <a:gd name="connsiteY3" fmla="*/ 400050 h 5228761"/>
                  <a:gd name="connsiteX4" fmla="*/ 777952 w 8331623"/>
                  <a:gd name="connsiteY4" fmla="*/ 442913 h 5228761"/>
                  <a:gd name="connsiteX5" fmla="*/ 692227 w 8331623"/>
                  <a:gd name="connsiteY5" fmla="*/ 468313 h 5228761"/>
                  <a:gd name="connsiteX6" fmla="*/ 582688 w 8331623"/>
                  <a:gd name="connsiteY6" fmla="*/ 520700 h 5228761"/>
                  <a:gd name="connsiteX7" fmla="*/ 493789 w 8331623"/>
                  <a:gd name="connsiteY7" fmla="*/ 544513 h 5228761"/>
                  <a:gd name="connsiteX8" fmla="*/ 296939 w 8331623"/>
                  <a:gd name="connsiteY8" fmla="*/ 679451 h 5228761"/>
                  <a:gd name="connsiteX9" fmla="*/ 163591 w 8331623"/>
                  <a:gd name="connsiteY9" fmla="*/ 779463 h 5228761"/>
                  <a:gd name="connsiteX10" fmla="*/ 73101 w 8331623"/>
                  <a:gd name="connsiteY10" fmla="*/ 895351 h 5228761"/>
                  <a:gd name="connsiteX11" fmla="*/ 1666 w 8331623"/>
                  <a:gd name="connsiteY11" fmla="*/ 984250 h 5228761"/>
                  <a:gd name="connsiteX12" fmla="*/ 133358 w 8331623"/>
                  <a:gd name="connsiteY12" fmla="*/ 1374270 h 5228761"/>
                  <a:gd name="connsiteX13" fmla="*/ 255664 w 8331623"/>
                  <a:gd name="connsiteY13" fmla="*/ 1439863 h 5228761"/>
                  <a:gd name="connsiteX14" fmla="*/ 492201 w 8331623"/>
                  <a:gd name="connsiteY14" fmla="*/ 1606550 h 5228761"/>
                  <a:gd name="connsiteX15" fmla="*/ 652539 w 8331623"/>
                  <a:gd name="connsiteY15" fmla="*/ 1814513 h 5228761"/>
                  <a:gd name="connsiteX16" fmla="*/ 825577 w 8331623"/>
                  <a:gd name="connsiteY16" fmla="*/ 1900238 h 5228761"/>
                  <a:gd name="connsiteX17" fmla="*/ 971627 w 8331623"/>
                  <a:gd name="connsiteY17" fmla="*/ 1973263 h 5228761"/>
                  <a:gd name="connsiteX18" fmla="*/ 1124026 w 8331623"/>
                  <a:gd name="connsiteY18" fmla="*/ 2047875 h 5228761"/>
                  <a:gd name="connsiteX19" fmla="*/ 1306589 w 8331623"/>
                  <a:gd name="connsiteY19" fmla="*/ 2201863 h 5228761"/>
                  <a:gd name="connsiteX20" fmla="*/ 1371676 w 8331623"/>
                  <a:gd name="connsiteY20" fmla="*/ 2338388 h 5228761"/>
                  <a:gd name="connsiteX21" fmla="*/ 1446289 w 8331623"/>
                  <a:gd name="connsiteY21" fmla="*/ 2452688 h 5228761"/>
                  <a:gd name="connsiteX22" fmla="*/ 1566939 w 8331623"/>
                  <a:gd name="connsiteY22" fmla="*/ 2794001 h 5228761"/>
                  <a:gd name="connsiteX23" fmla="*/ 1735214 w 8331623"/>
                  <a:gd name="connsiteY23" fmla="*/ 2998788 h 5228761"/>
                  <a:gd name="connsiteX24" fmla="*/ 2121203 w 8331623"/>
                  <a:gd name="connsiteY24" fmla="*/ 3406549 h 5228761"/>
                  <a:gd name="connsiteX25" fmla="*/ 2508100 w 8331623"/>
                  <a:gd name="connsiteY25" fmla="*/ 3589792 h 5228761"/>
                  <a:gd name="connsiteX26" fmla="*/ 2848732 w 8331623"/>
                  <a:gd name="connsiteY26" fmla="*/ 3822927 h 5228761"/>
                  <a:gd name="connsiteX27" fmla="*/ 3139925 w 8331623"/>
                  <a:gd name="connsiteY27" fmla="*/ 4109585 h 5228761"/>
                  <a:gd name="connsiteX28" fmla="*/ 3403905 w 8331623"/>
                  <a:gd name="connsiteY28" fmla="*/ 4369481 h 5228761"/>
                  <a:gd name="connsiteX29" fmla="*/ 3641123 w 8331623"/>
                  <a:gd name="connsiteY29" fmla="*/ 4573134 h 5228761"/>
                  <a:gd name="connsiteX30" fmla="*/ 3729116 w 8331623"/>
                  <a:gd name="connsiteY30" fmla="*/ 5227183 h 5228761"/>
                  <a:gd name="connsiteX31" fmla="*/ 5530928 w 8331623"/>
                  <a:gd name="connsiteY31" fmla="*/ 4222750 h 5228761"/>
                  <a:gd name="connsiteX32" fmla="*/ 6521529 w 8331623"/>
                  <a:gd name="connsiteY32" fmla="*/ 3660774 h 5228761"/>
                  <a:gd name="connsiteX33" fmla="*/ 6935866 w 8331623"/>
                  <a:gd name="connsiteY33" fmla="*/ 3384550 h 5228761"/>
                  <a:gd name="connsiteX34" fmla="*/ 7007303 w 8331623"/>
                  <a:gd name="connsiteY34" fmla="*/ 3175000 h 5228761"/>
                  <a:gd name="connsiteX35" fmla="*/ 8326516 w 8331623"/>
                  <a:gd name="connsiteY35" fmla="*/ 3160712 h 5228761"/>
                  <a:gd name="connsiteX36" fmla="*/ 8002666 w 8331623"/>
                  <a:gd name="connsiteY36" fmla="*/ 2941637 h 5228761"/>
                  <a:gd name="connsiteX37" fmla="*/ 7764541 w 8331623"/>
                  <a:gd name="connsiteY37" fmla="*/ 2827337 h 5228761"/>
                  <a:gd name="connsiteX38" fmla="*/ 7431166 w 8331623"/>
                  <a:gd name="connsiteY38" fmla="*/ 2655887 h 5228761"/>
                  <a:gd name="connsiteX39" fmla="*/ 7173991 w 8331623"/>
                  <a:gd name="connsiteY39" fmla="*/ 2522537 h 5228761"/>
                  <a:gd name="connsiteX40" fmla="*/ 7002541 w 8331623"/>
                  <a:gd name="connsiteY40" fmla="*/ 2474912 h 5228761"/>
                  <a:gd name="connsiteX41" fmla="*/ 6954916 w 8331623"/>
                  <a:gd name="connsiteY41" fmla="*/ 2370137 h 5228761"/>
                  <a:gd name="connsiteX42" fmla="*/ 6812039 w 8331623"/>
                  <a:gd name="connsiteY42" fmla="*/ 2220913 h 5228761"/>
                  <a:gd name="connsiteX43" fmla="*/ 6748539 w 8331623"/>
                  <a:gd name="connsiteY43" fmla="*/ 2081213 h 5228761"/>
                  <a:gd name="connsiteX44" fmla="*/ 6729489 w 8331623"/>
                  <a:gd name="connsiteY44" fmla="*/ 1998663 h 5228761"/>
                  <a:gd name="connsiteX45" fmla="*/ 6646939 w 8331623"/>
                  <a:gd name="connsiteY45" fmla="*/ 1916113 h 5228761"/>
                  <a:gd name="connsiteX46" fmla="*/ 6589789 w 8331623"/>
                  <a:gd name="connsiteY46" fmla="*/ 1820863 h 5228761"/>
                  <a:gd name="connsiteX47" fmla="*/ 6589789 w 8331623"/>
                  <a:gd name="connsiteY47" fmla="*/ 1782763 h 5228761"/>
                  <a:gd name="connsiteX48" fmla="*/ 6659639 w 8331623"/>
                  <a:gd name="connsiteY48" fmla="*/ 1738313 h 5228761"/>
                  <a:gd name="connsiteX49" fmla="*/ 6723139 w 8331623"/>
                  <a:gd name="connsiteY49" fmla="*/ 1693863 h 5228761"/>
                  <a:gd name="connsiteX50" fmla="*/ 6723139 w 8331623"/>
                  <a:gd name="connsiteY50" fmla="*/ 1643063 h 5228761"/>
                  <a:gd name="connsiteX51" fmla="*/ 6513589 w 8331623"/>
                  <a:gd name="connsiteY51" fmla="*/ 1541463 h 5228761"/>
                  <a:gd name="connsiteX52" fmla="*/ 6405639 w 8331623"/>
                  <a:gd name="connsiteY52" fmla="*/ 1458913 h 5228761"/>
                  <a:gd name="connsiteX53" fmla="*/ 6291339 w 8331623"/>
                  <a:gd name="connsiteY53" fmla="*/ 1401763 h 5228761"/>
                  <a:gd name="connsiteX54" fmla="*/ 6265939 w 8331623"/>
                  <a:gd name="connsiteY54" fmla="*/ 1350963 h 5228761"/>
                  <a:gd name="connsiteX55" fmla="*/ 6883477 w 8331623"/>
                  <a:gd name="connsiteY55" fmla="*/ 1525588 h 5228761"/>
                  <a:gd name="connsiteX56" fmla="*/ 6885064 w 8331623"/>
                  <a:gd name="connsiteY56" fmla="*/ 1471613 h 5228761"/>
                  <a:gd name="connsiteX57" fmla="*/ 6318326 w 8331623"/>
                  <a:gd name="connsiteY57" fmla="*/ 1146176 h 5228761"/>
                  <a:gd name="connsiteX58" fmla="*/ 6161164 w 8331623"/>
                  <a:gd name="connsiteY58" fmla="*/ 1044576 h 5228761"/>
                  <a:gd name="connsiteX59" fmla="*/ 6132589 w 8331623"/>
                  <a:gd name="connsiteY59" fmla="*/ 985838 h 5228761"/>
                  <a:gd name="connsiteX60" fmla="*/ 6088139 w 8331623"/>
                  <a:gd name="connsiteY60" fmla="*/ 850901 h 5228761"/>
                  <a:gd name="connsiteX61" fmla="*/ 6084964 w 8331623"/>
                  <a:gd name="connsiteY61" fmla="*/ 758825 h 5228761"/>
                  <a:gd name="connsiteX62" fmla="*/ 5981708 w 8331623"/>
                  <a:gd name="connsiteY62" fmla="*/ 745619 h 5228761"/>
                  <a:gd name="connsiteX63" fmla="*/ 5657927 w 8331623"/>
                  <a:gd name="connsiteY63" fmla="*/ 790576 h 5228761"/>
                  <a:gd name="connsiteX64" fmla="*/ 5490447 w 8331623"/>
                  <a:gd name="connsiteY64" fmla="*/ 779462 h 5228761"/>
                  <a:gd name="connsiteX65" fmla="*/ 5292804 w 8331623"/>
                  <a:gd name="connsiteY65" fmla="*/ 808037 h 5228761"/>
                  <a:gd name="connsiteX66" fmla="*/ 5115002 w 8331623"/>
                  <a:gd name="connsiteY66" fmla="*/ 792163 h 5228761"/>
                  <a:gd name="connsiteX67" fmla="*/ 4929264 w 8331623"/>
                  <a:gd name="connsiteY67" fmla="*/ 807244 h 5228761"/>
                  <a:gd name="connsiteX68" fmla="*/ 4816553 w 8331623"/>
                  <a:gd name="connsiteY68" fmla="*/ 800893 h 5228761"/>
                  <a:gd name="connsiteX69" fmla="*/ 4736384 w 8331623"/>
                  <a:gd name="connsiteY69" fmla="*/ 777875 h 5228761"/>
                  <a:gd name="connsiteX70" fmla="*/ 4635579 w 8331623"/>
                  <a:gd name="connsiteY70" fmla="*/ 774700 h 5228761"/>
                  <a:gd name="connsiteX71" fmla="*/ 4461747 w 8331623"/>
                  <a:gd name="connsiteY71" fmla="*/ 755650 h 5228761"/>
                  <a:gd name="connsiteX72" fmla="*/ 4288707 w 8331623"/>
                  <a:gd name="connsiteY72" fmla="*/ 764381 h 5228761"/>
                  <a:gd name="connsiteX73" fmla="*/ 4054551 w 8331623"/>
                  <a:gd name="connsiteY73" fmla="*/ 779463 h 5228761"/>
                  <a:gd name="connsiteX74" fmla="*/ 3962476 w 8331623"/>
                  <a:gd name="connsiteY74" fmla="*/ 757238 h 5228761"/>
                  <a:gd name="connsiteX75" fmla="*/ 3832302 w 8331623"/>
                  <a:gd name="connsiteY75" fmla="*/ 789782 h 5228761"/>
                  <a:gd name="connsiteX76" fmla="*/ 3668791 w 8331623"/>
                  <a:gd name="connsiteY76" fmla="*/ 810418 h 5228761"/>
                  <a:gd name="connsiteX77" fmla="*/ 3492577 w 8331623"/>
                  <a:gd name="connsiteY77" fmla="*/ 833438 h 5228761"/>
                  <a:gd name="connsiteX78" fmla="*/ 3392564 w 8331623"/>
                  <a:gd name="connsiteY78" fmla="*/ 828675 h 5228761"/>
                  <a:gd name="connsiteX79" fmla="*/ 3229051 w 8331623"/>
                  <a:gd name="connsiteY79" fmla="*/ 860425 h 5228761"/>
                  <a:gd name="connsiteX80" fmla="*/ 3027439 w 8331623"/>
                  <a:gd name="connsiteY80" fmla="*/ 809625 h 5228761"/>
                  <a:gd name="connsiteX81" fmla="*/ 2990134 w 8331623"/>
                  <a:gd name="connsiteY81" fmla="*/ 767555 h 5228761"/>
                  <a:gd name="connsiteX82" fmla="*/ 2951238 w 8331623"/>
                  <a:gd name="connsiteY82" fmla="*/ 668338 h 5228761"/>
                  <a:gd name="connsiteX83" fmla="*/ 2850433 w 8331623"/>
                  <a:gd name="connsiteY83" fmla="*/ 555627 h 5228761"/>
                  <a:gd name="connsiteX84" fmla="*/ 2778201 w 8331623"/>
                  <a:gd name="connsiteY84" fmla="*/ 477838 h 5228761"/>
                  <a:gd name="connsiteX85" fmla="*/ 2671839 w 8331623"/>
                  <a:gd name="connsiteY85" fmla="*/ 349251 h 5228761"/>
                  <a:gd name="connsiteX86" fmla="*/ 2435301 w 8331623"/>
                  <a:gd name="connsiteY86" fmla="*/ 231775 h 5228761"/>
                  <a:gd name="connsiteX87" fmla="*/ 2311475 w 8331623"/>
                  <a:gd name="connsiteY87" fmla="*/ 85726 h 5228761"/>
                  <a:gd name="connsiteX88" fmla="*/ 2135264 w 8331623"/>
                  <a:gd name="connsiteY88" fmla="*/ 0 h 5228761"/>
                  <a:gd name="connsiteX89" fmla="*/ 2013027 w 8331623"/>
                  <a:gd name="connsiteY89" fmla="*/ 90488 h 5228761"/>
                  <a:gd name="connsiteX0" fmla="*/ 2013027 w 8009398"/>
                  <a:gd name="connsiteY0" fmla="*/ 90488 h 5228761"/>
                  <a:gd name="connsiteX1" fmla="*/ 1780460 w 8009398"/>
                  <a:gd name="connsiteY1" fmla="*/ 107950 h 5228761"/>
                  <a:gd name="connsiteX2" fmla="*/ 1392314 w 8009398"/>
                  <a:gd name="connsiteY2" fmla="*/ 222250 h 5228761"/>
                  <a:gd name="connsiteX3" fmla="*/ 904951 w 8009398"/>
                  <a:gd name="connsiteY3" fmla="*/ 400050 h 5228761"/>
                  <a:gd name="connsiteX4" fmla="*/ 777952 w 8009398"/>
                  <a:gd name="connsiteY4" fmla="*/ 442913 h 5228761"/>
                  <a:gd name="connsiteX5" fmla="*/ 692227 w 8009398"/>
                  <a:gd name="connsiteY5" fmla="*/ 468313 h 5228761"/>
                  <a:gd name="connsiteX6" fmla="*/ 582688 w 8009398"/>
                  <a:gd name="connsiteY6" fmla="*/ 520700 h 5228761"/>
                  <a:gd name="connsiteX7" fmla="*/ 493789 w 8009398"/>
                  <a:gd name="connsiteY7" fmla="*/ 544513 h 5228761"/>
                  <a:gd name="connsiteX8" fmla="*/ 296939 w 8009398"/>
                  <a:gd name="connsiteY8" fmla="*/ 679451 h 5228761"/>
                  <a:gd name="connsiteX9" fmla="*/ 163591 w 8009398"/>
                  <a:gd name="connsiteY9" fmla="*/ 779463 h 5228761"/>
                  <a:gd name="connsiteX10" fmla="*/ 73101 w 8009398"/>
                  <a:gd name="connsiteY10" fmla="*/ 895351 h 5228761"/>
                  <a:gd name="connsiteX11" fmla="*/ 1666 w 8009398"/>
                  <a:gd name="connsiteY11" fmla="*/ 984250 h 5228761"/>
                  <a:gd name="connsiteX12" fmla="*/ 133358 w 8009398"/>
                  <a:gd name="connsiteY12" fmla="*/ 1374270 h 5228761"/>
                  <a:gd name="connsiteX13" fmla="*/ 255664 w 8009398"/>
                  <a:gd name="connsiteY13" fmla="*/ 1439863 h 5228761"/>
                  <a:gd name="connsiteX14" fmla="*/ 492201 w 8009398"/>
                  <a:gd name="connsiteY14" fmla="*/ 1606550 h 5228761"/>
                  <a:gd name="connsiteX15" fmla="*/ 652539 w 8009398"/>
                  <a:gd name="connsiteY15" fmla="*/ 1814513 h 5228761"/>
                  <a:gd name="connsiteX16" fmla="*/ 825577 w 8009398"/>
                  <a:gd name="connsiteY16" fmla="*/ 1900238 h 5228761"/>
                  <a:gd name="connsiteX17" fmla="*/ 971627 w 8009398"/>
                  <a:gd name="connsiteY17" fmla="*/ 1973263 h 5228761"/>
                  <a:gd name="connsiteX18" fmla="*/ 1124026 w 8009398"/>
                  <a:gd name="connsiteY18" fmla="*/ 2047875 h 5228761"/>
                  <a:gd name="connsiteX19" fmla="*/ 1306589 w 8009398"/>
                  <a:gd name="connsiteY19" fmla="*/ 2201863 h 5228761"/>
                  <a:gd name="connsiteX20" fmla="*/ 1371676 w 8009398"/>
                  <a:gd name="connsiteY20" fmla="*/ 2338388 h 5228761"/>
                  <a:gd name="connsiteX21" fmla="*/ 1446289 w 8009398"/>
                  <a:gd name="connsiteY21" fmla="*/ 2452688 h 5228761"/>
                  <a:gd name="connsiteX22" fmla="*/ 1566939 w 8009398"/>
                  <a:gd name="connsiteY22" fmla="*/ 2794001 h 5228761"/>
                  <a:gd name="connsiteX23" fmla="*/ 1735214 w 8009398"/>
                  <a:gd name="connsiteY23" fmla="*/ 2998788 h 5228761"/>
                  <a:gd name="connsiteX24" fmla="*/ 2121203 w 8009398"/>
                  <a:gd name="connsiteY24" fmla="*/ 3406549 h 5228761"/>
                  <a:gd name="connsiteX25" fmla="*/ 2508100 w 8009398"/>
                  <a:gd name="connsiteY25" fmla="*/ 3589792 h 5228761"/>
                  <a:gd name="connsiteX26" fmla="*/ 2848732 w 8009398"/>
                  <a:gd name="connsiteY26" fmla="*/ 3822927 h 5228761"/>
                  <a:gd name="connsiteX27" fmla="*/ 3139925 w 8009398"/>
                  <a:gd name="connsiteY27" fmla="*/ 4109585 h 5228761"/>
                  <a:gd name="connsiteX28" fmla="*/ 3403905 w 8009398"/>
                  <a:gd name="connsiteY28" fmla="*/ 4369481 h 5228761"/>
                  <a:gd name="connsiteX29" fmla="*/ 3641123 w 8009398"/>
                  <a:gd name="connsiteY29" fmla="*/ 4573134 h 5228761"/>
                  <a:gd name="connsiteX30" fmla="*/ 3729116 w 8009398"/>
                  <a:gd name="connsiteY30" fmla="*/ 5227183 h 5228761"/>
                  <a:gd name="connsiteX31" fmla="*/ 5530928 w 8009398"/>
                  <a:gd name="connsiteY31" fmla="*/ 4222750 h 5228761"/>
                  <a:gd name="connsiteX32" fmla="*/ 6521529 w 8009398"/>
                  <a:gd name="connsiteY32" fmla="*/ 3660774 h 5228761"/>
                  <a:gd name="connsiteX33" fmla="*/ 6935866 w 8009398"/>
                  <a:gd name="connsiteY33" fmla="*/ 3384550 h 5228761"/>
                  <a:gd name="connsiteX34" fmla="*/ 7007303 w 8009398"/>
                  <a:gd name="connsiteY34" fmla="*/ 3175000 h 5228761"/>
                  <a:gd name="connsiteX35" fmla="*/ 7021591 w 8009398"/>
                  <a:gd name="connsiteY35" fmla="*/ 2970212 h 5228761"/>
                  <a:gd name="connsiteX36" fmla="*/ 8002666 w 8009398"/>
                  <a:gd name="connsiteY36" fmla="*/ 2941637 h 5228761"/>
                  <a:gd name="connsiteX37" fmla="*/ 7764541 w 8009398"/>
                  <a:gd name="connsiteY37" fmla="*/ 2827337 h 5228761"/>
                  <a:gd name="connsiteX38" fmla="*/ 7431166 w 8009398"/>
                  <a:gd name="connsiteY38" fmla="*/ 2655887 h 5228761"/>
                  <a:gd name="connsiteX39" fmla="*/ 7173991 w 8009398"/>
                  <a:gd name="connsiteY39" fmla="*/ 2522537 h 5228761"/>
                  <a:gd name="connsiteX40" fmla="*/ 7002541 w 8009398"/>
                  <a:gd name="connsiteY40" fmla="*/ 2474912 h 5228761"/>
                  <a:gd name="connsiteX41" fmla="*/ 6954916 w 8009398"/>
                  <a:gd name="connsiteY41" fmla="*/ 2370137 h 5228761"/>
                  <a:gd name="connsiteX42" fmla="*/ 6812039 w 8009398"/>
                  <a:gd name="connsiteY42" fmla="*/ 2220913 h 5228761"/>
                  <a:gd name="connsiteX43" fmla="*/ 6748539 w 8009398"/>
                  <a:gd name="connsiteY43" fmla="*/ 2081213 h 5228761"/>
                  <a:gd name="connsiteX44" fmla="*/ 6729489 w 8009398"/>
                  <a:gd name="connsiteY44" fmla="*/ 1998663 h 5228761"/>
                  <a:gd name="connsiteX45" fmla="*/ 6646939 w 8009398"/>
                  <a:gd name="connsiteY45" fmla="*/ 1916113 h 5228761"/>
                  <a:gd name="connsiteX46" fmla="*/ 6589789 w 8009398"/>
                  <a:gd name="connsiteY46" fmla="*/ 1820863 h 5228761"/>
                  <a:gd name="connsiteX47" fmla="*/ 6589789 w 8009398"/>
                  <a:gd name="connsiteY47" fmla="*/ 1782763 h 5228761"/>
                  <a:gd name="connsiteX48" fmla="*/ 6659639 w 8009398"/>
                  <a:gd name="connsiteY48" fmla="*/ 1738313 h 5228761"/>
                  <a:gd name="connsiteX49" fmla="*/ 6723139 w 8009398"/>
                  <a:gd name="connsiteY49" fmla="*/ 1693863 h 5228761"/>
                  <a:gd name="connsiteX50" fmla="*/ 6723139 w 8009398"/>
                  <a:gd name="connsiteY50" fmla="*/ 1643063 h 5228761"/>
                  <a:gd name="connsiteX51" fmla="*/ 6513589 w 8009398"/>
                  <a:gd name="connsiteY51" fmla="*/ 1541463 h 5228761"/>
                  <a:gd name="connsiteX52" fmla="*/ 6405639 w 8009398"/>
                  <a:gd name="connsiteY52" fmla="*/ 1458913 h 5228761"/>
                  <a:gd name="connsiteX53" fmla="*/ 6291339 w 8009398"/>
                  <a:gd name="connsiteY53" fmla="*/ 1401763 h 5228761"/>
                  <a:gd name="connsiteX54" fmla="*/ 6265939 w 8009398"/>
                  <a:gd name="connsiteY54" fmla="*/ 1350963 h 5228761"/>
                  <a:gd name="connsiteX55" fmla="*/ 6883477 w 8009398"/>
                  <a:gd name="connsiteY55" fmla="*/ 1525588 h 5228761"/>
                  <a:gd name="connsiteX56" fmla="*/ 6885064 w 8009398"/>
                  <a:gd name="connsiteY56" fmla="*/ 1471613 h 5228761"/>
                  <a:gd name="connsiteX57" fmla="*/ 6318326 w 8009398"/>
                  <a:gd name="connsiteY57" fmla="*/ 1146176 h 5228761"/>
                  <a:gd name="connsiteX58" fmla="*/ 6161164 w 8009398"/>
                  <a:gd name="connsiteY58" fmla="*/ 1044576 h 5228761"/>
                  <a:gd name="connsiteX59" fmla="*/ 6132589 w 8009398"/>
                  <a:gd name="connsiteY59" fmla="*/ 985838 h 5228761"/>
                  <a:gd name="connsiteX60" fmla="*/ 6088139 w 8009398"/>
                  <a:gd name="connsiteY60" fmla="*/ 850901 h 5228761"/>
                  <a:gd name="connsiteX61" fmla="*/ 6084964 w 8009398"/>
                  <a:gd name="connsiteY61" fmla="*/ 758825 h 5228761"/>
                  <a:gd name="connsiteX62" fmla="*/ 5981708 w 8009398"/>
                  <a:gd name="connsiteY62" fmla="*/ 745619 h 5228761"/>
                  <a:gd name="connsiteX63" fmla="*/ 5657927 w 8009398"/>
                  <a:gd name="connsiteY63" fmla="*/ 790576 h 5228761"/>
                  <a:gd name="connsiteX64" fmla="*/ 5490447 w 8009398"/>
                  <a:gd name="connsiteY64" fmla="*/ 779462 h 5228761"/>
                  <a:gd name="connsiteX65" fmla="*/ 5292804 w 8009398"/>
                  <a:gd name="connsiteY65" fmla="*/ 808037 h 5228761"/>
                  <a:gd name="connsiteX66" fmla="*/ 5115002 w 8009398"/>
                  <a:gd name="connsiteY66" fmla="*/ 792163 h 5228761"/>
                  <a:gd name="connsiteX67" fmla="*/ 4929264 w 8009398"/>
                  <a:gd name="connsiteY67" fmla="*/ 807244 h 5228761"/>
                  <a:gd name="connsiteX68" fmla="*/ 4816553 w 8009398"/>
                  <a:gd name="connsiteY68" fmla="*/ 800893 h 5228761"/>
                  <a:gd name="connsiteX69" fmla="*/ 4736384 w 8009398"/>
                  <a:gd name="connsiteY69" fmla="*/ 777875 h 5228761"/>
                  <a:gd name="connsiteX70" fmla="*/ 4635579 w 8009398"/>
                  <a:gd name="connsiteY70" fmla="*/ 774700 h 5228761"/>
                  <a:gd name="connsiteX71" fmla="*/ 4461747 w 8009398"/>
                  <a:gd name="connsiteY71" fmla="*/ 755650 h 5228761"/>
                  <a:gd name="connsiteX72" fmla="*/ 4288707 w 8009398"/>
                  <a:gd name="connsiteY72" fmla="*/ 764381 h 5228761"/>
                  <a:gd name="connsiteX73" fmla="*/ 4054551 w 8009398"/>
                  <a:gd name="connsiteY73" fmla="*/ 779463 h 5228761"/>
                  <a:gd name="connsiteX74" fmla="*/ 3962476 w 8009398"/>
                  <a:gd name="connsiteY74" fmla="*/ 757238 h 5228761"/>
                  <a:gd name="connsiteX75" fmla="*/ 3832302 w 8009398"/>
                  <a:gd name="connsiteY75" fmla="*/ 789782 h 5228761"/>
                  <a:gd name="connsiteX76" fmla="*/ 3668791 w 8009398"/>
                  <a:gd name="connsiteY76" fmla="*/ 810418 h 5228761"/>
                  <a:gd name="connsiteX77" fmla="*/ 3492577 w 8009398"/>
                  <a:gd name="connsiteY77" fmla="*/ 833438 h 5228761"/>
                  <a:gd name="connsiteX78" fmla="*/ 3392564 w 8009398"/>
                  <a:gd name="connsiteY78" fmla="*/ 828675 h 5228761"/>
                  <a:gd name="connsiteX79" fmla="*/ 3229051 w 8009398"/>
                  <a:gd name="connsiteY79" fmla="*/ 860425 h 5228761"/>
                  <a:gd name="connsiteX80" fmla="*/ 3027439 w 8009398"/>
                  <a:gd name="connsiteY80" fmla="*/ 809625 h 5228761"/>
                  <a:gd name="connsiteX81" fmla="*/ 2990134 w 8009398"/>
                  <a:gd name="connsiteY81" fmla="*/ 767555 h 5228761"/>
                  <a:gd name="connsiteX82" fmla="*/ 2951238 w 8009398"/>
                  <a:gd name="connsiteY82" fmla="*/ 668338 h 5228761"/>
                  <a:gd name="connsiteX83" fmla="*/ 2850433 w 8009398"/>
                  <a:gd name="connsiteY83" fmla="*/ 555627 h 5228761"/>
                  <a:gd name="connsiteX84" fmla="*/ 2778201 w 8009398"/>
                  <a:gd name="connsiteY84" fmla="*/ 477838 h 5228761"/>
                  <a:gd name="connsiteX85" fmla="*/ 2671839 w 8009398"/>
                  <a:gd name="connsiteY85" fmla="*/ 349251 h 5228761"/>
                  <a:gd name="connsiteX86" fmla="*/ 2435301 w 8009398"/>
                  <a:gd name="connsiteY86" fmla="*/ 231775 h 5228761"/>
                  <a:gd name="connsiteX87" fmla="*/ 2311475 w 8009398"/>
                  <a:gd name="connsiteY87" fmla="*/ 85726 h 5228761"/>
                  <a:gd name="connsiteX88" fmla="*/ 2135264 w 8009398"/>
                  <a:gd name="connsiteY88" fmla="*/ 0 h 5228761"/>
                  <a:gd name="connsiteX89" fmla="*/ 2013027 w 8009398"/>
                  <a:gd name="connsiteY89" fmla="*/ 90488 h 5228761"/>
                  <a:gd name="connsiteX0" fmla="*/ 2013027 w 8009398"/>
                  <a:gd name="connsiteY0" fmla="*/ 90488 h 5228761"/>
                  <a:gd name="connsiteX1" fmla="*/ 1780460 w 8009398"/>
                  <a:gd name="connsiteY1" fmla="*/ 107950 h 5228761"/>
                  <a:gd name="connsiteX2" fmla="*/ 1392314 w 8009398"/>
                  <a:gd name="connsiteY2" fmla="*/ 222250 h 5228761"/>
                  <a:gd name="connsiteX3" fmla="*/ 904951 w 8009398"/>
                  <a:gd name="connsiteY3" fmla="*/ 400050 h 5228761"/>
                  <a:gd name="connsiteX4" fmla="*/ 777952 w 8009398"/>
                  <a:gd name="connsiteY4" fmla="*/ 442913 h 5228761"/>
                  <a:gd name="connsiteX5" fmla="*/ 692227 w 8009398"/>
                  <a:gd name="connsiteY5" fmla="*/ 468313 h 5228761"/>
                  <a:gd name="connsiteX6" fmla="*/ 582688 w 8009398"/>
                  <a:gd name="connsiteY6" fmla="*/ 520700 h 5228761"/>
                  <a:gd name="connsiteX7" fmla="*/ 493789 w 8009398"/>
                  <a:gd name="connsiteY7" fmla="*/ 544513 h 5228761"/>
                  <a:gd name="connsiteX8" fmla="*/ 296939 w 8009398"/>
                  <a:gd name="connsiteY8" fmla="*/ 679451 h 5228761"/>
                  <a:gd name="connsiteX9" fmla="*/ 163591 w 8009398"/>
                  <a:gd name="connsiteY9" fmla="*/ 779463 h 5228761"/>
                  <a:gd name="connsiteX10" fmla="*/ 73101 w 8009398"/>
                  <a:gd name="connsiteY10" fmla="*/ 895351 h 5228761"/>
                  <a:gd name="connsiteX11" fmla="*/ 1666 w 8009398"/>
                  <a:gd name="connsiteY11" fmla="*/ 984250 h 5228761"/>
                  <a:gd name="connsiteX12" fmla="*/ 133358 w 8009398"/>
                  <a:gd name="connsiteY12" fmla="*/ 1374270 h 5228761"/>
                  <a:gd name="connsiteX13" fmla="*/ 255664 w 8009398"/>
                  <a:gd name="connsiteY13" fmla="*/ 1439863 h 5228761"/>
                  <a:gd name="connsiteX14" fmla="*/ 492201 w 8009398"/>
                  <a:gd name="connsiteY14" fmla="*/ 1606550 h 5228761"/>
                  <a:gd name="connsiteX15" fmla="*/ 652539 w 8009398"/>
                  <a:gd name="connsiteY15" fmla="*/ 1814513 h 5228761"/>
                  <a:gd name="connsiteX16" fmla="*/ 825577 w 8009398"/>
                  <a:gd name="connsiteY16" fmla="*/ 1900238 h 5228761"/>
                  <a:gd name="connsiteX17" fmla="*/ 971627 w 8009398"/>
                  <a:gd name="connsiteY17" fmla="*/ 1973263 h 5228761"/>
                  <a:gd name="connsiteX18" fmla="*/ 1124026 w 8009398"/>
                  <a:gd name="connsiteY18" fmla="*/ 2047875 h 5228761"/>
                  <a:gd name="connsiteX19" fmla="*/ 1306589 w 8009398"/>
                  <a:gd name="connsiteY19" fmla="*/ 2201863 h 5228761"/>
                  <a:gd name="connsiteX20" fmla="*/ 1371676 w 8009398"/>
                  <a:gd name="connsiteY20" fmla="*/ 2338388 h 5228761"/>
                  <a:gd name="connsiteX21" fmla="*/ 1446289 w 8009398"/>
                  <a:gd name="connsiteY21" fmla="*/ 2452688 h 5228761"/>
                  <a:gd name="connsiteX22" fmla="*/ 1566939 w 8009398"/>
                  <a:gd name="connsiteY22" fmla="*/ 2794001 h 5228761"/>
                  <a:gd name="connsiteX23" fmla="*/ 1735214 w 8009398"/>
                  <a:gd name="connsiteY23" fmla="*/ 2998788 h 5228761"/>
                  <a:gd name="connsiteX24" fmla="*/ 2121203 w 8009398"/>
                  <a:gd name="connsiteY24" fmla="*/ 3406549 h 5228761"/>
                  <a:gd name="connsiteX25" fmla="*/ 2508100 w 8009398"/>
                  <a:gd name="connsiteY25" fmla="*/ 3589792 h 5228761"/>
                  <a:gd name="connsiteX26" fmla="*/ 2848732 w 8009398"/>
                  <a:gd name="connsiteY26" fmla="*/ 3822927 h 5228761"/>
                  <a:gd name="connsiteX27" fmla="*/ 3139925 w 8009398"/>
                  <a:gd name="connsiteY27" fmla="*/ 4109585 h 5228761"/>
                  <a:gd name="connsiteX28" fmla="*/ 3403905 w 8009398"/>
                  <a:gd name="connsiteY28" fmla="*/ 4369481 h 5228761"/>
                  <a:gd name="connsiteX29" fmla="*/ 3641123 w 8009398"/>
                  <a:gd name="connsiteY29" fmla="*/ 4573134 h 5228761"/>
                  <a:gd name="connsiteX30" fmla="*/ 3729116 w 8009398"/>
                  <a:gd name="connsiteY30" fmla="*/ 5227183 h 5228761"/>
                  <a:gd name="connsiteX31" fmla="*/ 5530928 w 8009398"/>
                  <a:gd name="connsiteY31" fmla="*/ 4222750 h 5228761"/>
                  <a:gd name="connsiteX32" fmla="*/ 6521529 w 8009398"/>
                  <a:gd name="connsiteY32" fmla="*/ 3660774 h 5228761"/>
                  <a:gd name="connsiteX33" fmla="*/ 6935866 w 8009398"/>
                  <a:gd name="connsiteY33" fmla="*/ 3384550 h 5228761"/>
                  <a:gd name="connsiteX34" fmla="*/ 7007303 w 8009398"/>
                  <a:gd name="connsiteY34" fmla="*/ 3175000 h 5228761"/>
                  <a:gd name="connsiteX35" fmla="*/ 7021591 w 8009398"/>
                  <a:gd name="connsiteY35" fmla="*/ 2970212 h 5228761"/>
                  <a:gd name="connsiteX36" fmla="*/ 8002666 w 8009398"/>
                  <a:gd name="connsiteY36" fmla="*/ 2941637 h 5228761"/>
                  <a:gd name="connsiteX37" fmla="*/ 7764541 w 8009398"/>
                  <a:gd name="connsiteY37" fmla="*/ 2827337 h 5228761"/>
                  <a:gd name="connsiteX38" fmla="*/ 7431166 w 8009398"/>
                  <a:gd name="connsiteY38" fmla="*/ 2655887 h 5228761"/>
                  <a:gd name="connsiteX39" fmla="*/ 7173991 w 8009398"/>
                  <a:gd name="connsiteY39" fmla="*/ 2522537 h 5228761"/>
                  <a:gd name="connsiteX40" fmla="*/ 7002541 w 8009398"/>
                  <a:gd name="connsiteY40" fmla="*/ 2474912 h 5228761"/>
                  <a:gd name="connsiteX41" fmla="*/ 6954916 w 8009398"/>
                  <a:gd name="connsiteY41" fmla="*/ 2370137 h 5228761"/>
                  <a:gd name="connsiteX42" fmla="*/ 6812039 w 8009398"/>
                  <a:gd name="connsiteY42" fmla="*/ 2220913 h 5228761"/>
                  <a:gd name="connsiteX43" fmla="*/ 6748539 w 8009398"/>
                  <a:gd name="connsiteY43" fmla="*/ 2081213 h 5228761"/>
                  <a:gd name="connsiteX44" fmla="*/ 6729489 w 8009398"/>
                  <a:gd name="connsiteY44" fmla="*/ 1998663 h 5228761"/>
                  <a:gd name="connsiteX45" fmla="*/ 6646939 w 8009398"/>
                  <a:gd name="connsiteY45" fmla="*/ 1916113 h 5228761"/>
                  <a:gd name="connsiteX46" fmla="*/ 6589789 w 8009398"/>
                  <a:gd name="connsiteY46" fmla="*/ 1820863 h 5228761"/>
                  <a:gd name="connsiteX47" fmla="*/ 6589789 w 8009398"/>
                  <a:gd name="connsiteY47" fmla="*/ 1782763 h 5228761"/>
                  <a:gd name="connsiteX48" fmla="*/ 6659639 w 8009398"/>
                  <a:gd name="connsiteY48" fmla="*/ 1738313 h 5228761"/>
                  <a:gd name="connsiteX49" fmla="*/ 6723139 w 8009398"/>
                  <a:gd name="connsiteY49" fmla="*/ 1693863 h 5228761"/>
                  <a:gd name="connsiteX50" fmla="*/ 6723139 w 8009398"/>
                  <a:gd name="connsiteY50" fmla="*/ 1643063 h 5228761"/>
                  <a:gd name="connsiteX51" fmla="*/ 6513589 w 8009398"/>
                  <a:gd name="connsiteY51" fmla="*/ 1541463 h 5228761"/>
                  <a:gd name="connsiteX52" fmla="*/ 6405639 w 8009398"/>
                  <a:gd name="connsiteY52" fmla="*/ 1458913 h 5228761"/>
                  <a:gd name="connsiteX53" fmla="*/ 6291339 w 8009398"/>
                  <a:gd name="connsiteY53" fmla="*/ 1401763 h 5228761"/>
                  <a:gd name="connsiteX54" fmla="*/ 6265939 w 8009398"/>
                  <a:gd name="connsiteY54" fmla="*/ 1350963 h 5228761"/>
                  <a:gd name="connsiteX55" fmla="*/ 6883477 w 8009398"/>
                  <a:gd name="connsiteY55" fmla="*/ 1525588 h 5228761"/>
                  <a:gd name="connsiteX56" fmla="*/ 6885064 w 8009398"/>
                  <a:gd name="connsiteY56" fmla="*/ 1471613 h 5228761"/>
                  <a:gd name="connsiteX57" fmla="*/ 6318326 w 8009398"/>
                  <a:gd name="connsiteY57" fmla="*/ 1146176 h 5228761"/>
                  <a:gd name="connsiteX58" fmla="*/ 6161164 w 8009398"/>
                  <a:gd name="connsiteY58" fmla="*/ 1044576 h 5228761"/>
                  <a:gd name="connsiteX59" fmla="*/ 6132589 w 8009398"/>
                  <a:gd name="connsiteY59" fmla="*/ 985838 h 5228761"/>
                  <a:gd name="connsiteX60" fmla="*/ 6088139 w 8009398"/>
                  <a:gd name="connsiteY60" fmla="*/ 850901 h 5228761"/>
                  <a:gd name="connsiteX61" fmla="*/ 6084964 w 8009398"/>
                  <a:gd name="connsiteY61" fmla="*/ 758825 h 5228761"/>
                  <a:gd name="connsiteX62" fmla="*/ 5981708 w 8009398"/>
                  <a:gd name="connsiteY62" fmla="*/ 745619 h 5228761"/>
                  <a:gd name="connsiteX63" fmla="*/ 5657927 w 8009398"/>
                  <a:gd name="connsiteY63" fmla="*/ 790576 h 5228761"/>
                  <a:gd name="connsiteX64" fmla="*/ 5490447 w 8009398"/>
                  <a:gd name="connsiteY64" fmla="*/ 779462 h 5228761"/>
                  <a:gd name="connsiteX65" fmla="*/ 5292804 w 8009398"/>
                  <a:gd name="connsiteY65" fmla="*/ 808037 h 5228761"/>
                  <a:gd name="connsiteX66" fmla="*/ 5115002 w 8009398"/>
                  <a:gd name="connsiteY66" fmla="*/ 792163 h 5228761"/>
                  <a:gd name="connsiteX67" fmla="*/ 4929264 w 8009398"/>
                  <a:gd name="connsiteY67" fmla="*/ 807244 h 5228761"/>
                  <a:gd name="connsiteX68" fmla="*/ 4816553 w 8009398"/>
                  <a:gd name="connsiteY68" fmla="*/ 800893 h 5228761"/>
                  <a:gd name="connsiteX69" fmla="*/ 4736384 w 8009398"/>
                  <a:gd name="connsiteY69" fmla="*/ 777875 h 5228761"/>
                  <a:gd name="connsiteX70" fmla="*/ 4635579 w 8009398"/>
                  <a:gd name="connsiteY70" fmla="*/ 774700 h 5228761"/>
                  <a:gd name="connsiteX71" fmla="*/ 4461747 w 8009398"/>
                  <a:gd name="connsiteY71" fmla="*/ 755650 h 5228761"/>
                  <a:gd name="connsiteX72" fmla="*/ 4288707 w 8009398"/>
                  <a:gd name="connsiteY72" fmla="*/ 764381 h 5228761"/>
                  <a:gd name="connsiteX73" fmla="*/ 4054551 w 8009398"/>
                  <a:gd name="connsiteY73" fmla="*/ 779463 h 5228761"/>
                  <a:gd name="connsiteX74" fmla="*/ 3962476 w 8009398"/>
                  <a:gd name="connsiteY74" fmla="*/ 757238 h 5228761"/>
                  <a:gd name="connsiteX75" fmla="*/ 3832302 w 8009398"/>
                  <a:gd name="connsiteY75" fmla="*/ 789782 h 5228761"/>
                  <a:gd name="connsiteX76" fmla="*/ 3668791 w 8009398"/>
                  <a:gd name="connsiteY76" fmla="*/ 810418 h 5228761"/>
                  <a:gd name="connsiteX77" fmla="*/ 3492577 w 8009398"/>
                  <a:gd name="connsiteY77" fmla="*/ 833438 h 5228761"/>
                  <a:gd name="connsiteX78" fmla="*/ 3392564 w 8009398"/>
                  <a:gd name="connsiteY78" fmla="*/ 828675 h 5228761"/>
                  <a:gd name="connsiteX79" fmla="*/ 3229051 w 8009398"/>
                  <a:gd name="connsiteY79" fmla="*/ 860425 h 5228761"/>
                  <a:gd name="connsiteX80" fmla="*/ 3027439 w 8009398"/>
                  <a:gd name="connsiteY80" fmla="*/ 809625 h 5228761"/>
                  <a:gd name="connsiteX81" fmla="*/ 2990134 w 8009398"/>
                  <a:gd name="connsiteY81" fmla="*/ 767555 h 5228761"/>
                  <a:gd name="connsiteX82" fmla="*/ 2951238 w 8009398"/>
                  <a:gd name="connsiteY82" fmla="*/ 668338 h 5228761"/>
                  <a:gd name="connsiteX83" fmla="*/ 2850433 w 8009398"/>
                  <a:gd name="connsiteY83" fmla="*/ 555627 h 5228761"/>
                  <a:gd name="connsiteX84" fmla="*/ 2778201 w 8009398"/>
                  <a:gd name="connsiteY84" fmla="*/ 477838 h 5228761"/>
                  <a:gd name="connsiteX85" fmla="*/ 2671839 w 8009398"/>
                  <a:gd name="connsiteY85" fmla="*/ 349251 h 5228761"/>
                  <a:gd name="connsiteX86" fmla="*/ 2435301 w 8009398"/>
                  <a:gd name="connsiteY86" fmla="*/ 231775 h 5228761"/>
                  <a:gd name="connsiteX87" fmla="*/ 2311475 w 8009398"/>
                  <a:gd name="connsiteY87" fmla="*/ 85726 h 5228761"/>
                  <a:gd name="connsiteX88" fmla="*/ 2135264 w 8009398"/>
                  <a:gd name="connsiteY88" fmla="*/ 0 h 5228761"/>
                  <a:gd name="connsiteX89" fmla="*/ 2013027 w 8009398"/>
                  <a:gd name="connsiteY89" fmla="*/ 90488 h 5228761"/>
                  <a:gd name="connsiteX0" fmla="*/ 2013027 w 8009969"/>
                  <a:gd name="connsiteY0" fmla="*/ 90488 h 5228761"/>
                  <a:gd name="connsiteX1" fmla="*/ 1780460 w 8009969"/>
                  <a:gd name="connsiteY1" fmla="*/ 107950 h 5228761"/>
                  <a:gd name="connsiteX2" fmla="*/ 1392314 w 8009969"/>
                  <a:gd name="connsiteY2" fmla="*/ 222250 h 5228761"/>
                  <a:gd name="connsiteX3" fmla="*/ 904951 w 8009969"/>
                  <a:gd name="connsiteY3" fmla="*/ 400050 h 5228761"/>
                  <a:gd name="connsiteX4" fmla="*/ 777952 w 8009969"/>
                  <a:gd name="connsiteY4" fmla="*/ 442913 h 5228761"/>
                  <a:gd name="connsiteX5" fmla="*/ 692227 w 8009969"/>
                  <a:gd name="connsiteY5" fmla="*/ 468313 h 5228761"/>
                  <a:gd name="connsiteX6" fmla="*/ 582688 w 8009969"/>
                  <a:gd name="connsiteY6" fmla="*/ 520700 h 5228761"/>
                  <a:gd name="connsiteX7" fmla="*/ 493789 w 8009969"/>
                  <a:gd name="connsiteY7" fmla="*/ 544513 h 5228761"/>
                  <a:gd name="connsiteX8" fmla="*/ 296939 w 8009969"/>
                  <a:gd name="connsiteY8" fmla="*/ 679451 h 5228761"/>
                  <a:gd name="connsiteX9" fmla="*/ 163591 w 8009969"/>
                  <a:gd name="connsiteY9" fmla="*/ 779463 h 5228761"/>
                  <a:gd name="connsiteX10" fmla="*/ 73101 w 8009969"/>
                  <a:gd name="connsiteY10" fmla="*/ 895351 h 5228761"/>
                  <a:gd name="connsiteX11" fmla="*/ 1666 w 8009969"/>
                  <a:gd name="connsiteY11" fmla="*/ 984250 h 5228761"/>
                  <a:gd name="connsiteX12" fmla="*/ 133358 w 8009969"/>
                  <a:gd name="connsiteY12" fmla="*/ 1374270 h 5228761"/>
                  <a:gd name="connsiteX13" fmla="*/ 255664 w 8009969"/>
                  <a:gd name="connsiteY13" fmla="*/ 1439863 h 5228761"/>
                  <a:gd name="connsiteX14" fmla="*/ 492201 w 8009969"/>
                  <a:gd name="connsiteY14" fmla="*/ 1606550 h 5228761"/>
                  <a:gd name="connsiteX15" fmla="*/ 652539 w 8009969"/>
                  <a:gd name="connsiteY15" fmla="*/ 1814513 h 5228761"/>
                  <a:gd name="connsiteX16" fmla="*/ 825577 w 8009969"/>
                  <a:gd name="connsiteY16" fmla="*/ 1900238 h 5228761"/>
                  <a:gd name="connsiteX17" fmla="*/ 971627 w 8009969"/>
                  <a:gd name="connsiteY17" fmla="*/ 1973263 h 5228761"/>
                  <a:gd name="connsiteX18" fmla="*/ 1124026 w 8009969"/>
                  <a:gd name="connsiteY18" fmla="*/ 2047875 h 5228761"/>
                  <a:gd name="connsiteX19" fmla="*/ 1306589 w 8009969"/>
                  <a:gd name="connsiteY19" fmla="*/ 2201863 h 5228761"/>
                  <a:gd name="connsiteX20" fmla="*/ 1371676 w 8009969"/>
                  <a:gd name="connsiteY20" fmla="*/ 2338388 h 5228761"/>
                  <a:gd name="connsiteX21" fmla="*/ 1446289 w 8009969"/>
                  <a:gd name="connsiteY21" fmla="*/ 2452688 h 5228761"/>
                  <a:gd name="connsiteX22" fmla="*/ 1566939 w 8009969"/>
                  <a:gd name="connsiteY22" fmla="*/ 2794001 h 5228761"/>
                  <a:gd name="connsiteX23" fmla="*/ 1735214 w 8009969"/>
                  <a:gd name="connsiteY23" fmla="*/ 2998788 h 5228761"/>
                  <a:gd name="connsiteX24" fmla="*/ 2121203 w 8009969"/>
                  <a:gd name="connsiteY24" fmla="*/ 3406549 h 5228761"/>
                  <a:gd name="connsiteX25" fmla="*/ 2508100 w 8009969"/>
                  <a:gd name="connsiteY25" fmla="*/ 3589792 h 5228761"/>
                  <a:gd name="connsiteX26" fmla="*/ 2848732 w 8009969"/>
                  <a:gd name="connsiteY26" fmla="*/ 3822927 h 5228761"/>
                  <a:gd name="connsiteX27" fmla="*/ 3139925 w 8009969"/>
                  <a:gd name="connsiteY27" fmla="*/ 4109585 h 5228761"/>
                  <a:gd name="connsiteX28" fmla="*/ 3403905 w 8009969"/>
                  <a:gd name="connsiteY28" fmla="*/ 4369481 h 5228761"/>
                  <a:gd name="connsiteX29" fmla="*/ 3641123 w 8009969"/>
                  <a:gd name="connsiteY29" fmla="*/ 4573134 h 5228761"/>
                  <a:gd name="connsiteX30" fmla="*/ 3729116 w 8009969"/>
                  <a:gd name="connsiteY30" fmla="*/ 5227183 h 5228761"/>
                  <a:gd name="connsiteX31" fmla="*/ 5530928 w 8009969"/>
                  <a:gd name="connsiteY31" fmla="*/ 4222750 h 5228761"/>
                  <a:gd name="connsiteX32" fmla="*/ 6521529 w 8009969"/>
                  <a:gd name="connsiteY32" fmla="*/ 3660774 h 5228761"/>
                  <a:gd name="connsiteX33" fmla="*/ 6935866 w 8009969"/>
                  <a:gd name="connsiteY33" fmla="*/ 3384550 h 5228761"/>
                  <a:gd name="connsiteX34" fmla="*/ 7007303 w 8009969"/>
                  <a:gd name="connsiteY34" fmla="*/ 3175000 h 5228761"/>
                  <a:gd name="connsiteX35" fmla="*/ 7021591 w 8009969"/>
                  <a:gd name="connsiteY35" fmla="*/ 2970212 h 5228761"/>
                  <a:gd name="connsiteX36" fmla="*/ 8002666 w 8009969"/>
                  <a:gd name="connsiteY36" fmla="*/ 2941637 h 5228761"/>
                  <a:gd name="connsiteX37" fmla="*/ 7764541 w 8009969"/>
                  <a:gd name="connsiteY37" fmla="*/ 2827337 h 5228761"/>
                  <a:gd name="connsiteX38" fmla="*/ 7431166 w 8009969"/>
                  <a:gd name="connsiteY38" fmla="*/ 2655887 h 5228761"/>
                  <a:gd name="connsiteX39" fmla="*/ 7173991 w 8009969"/>
                  <a:gd name="connsiteY39" fmla="*/ 2522537 h 5228761"/>
                  <a:gd name="connsiteX40" fmla="*/ 7002541 w 8009969"/>
                  <a:gd name="connsiteY40" fmla="*/ 2474912 h 5228761"/>
                  <a:gd name="connsiteX41" fmla="*/ 6954916 w 8009969"/>
                  <a:gd name="connsiteY41" fmla="*/ 2370137 h 5228761"/>
                  <a:gd name="connsiteX42" fmla="*/ 6812039 w 8009969"/>
                  <a:gd name="connsiteY42" fmla="*/ 2220913 h 5228761"/>
                  <a:gd name="connsiteX43" fmla="*/ 6748539 w 8009969"/>
                  <a:gd name="connsiteY43" fmla="*/ 2081213 h 5228761"/>
                  <a:gd name="connsiteX44" fmla="*/ 6729489 w 8009969"/>
                  <a:gd name="connsiteY44" fmla="*/ 1998663 h 5228761"/>
                  <a:gd name="connsiteX45" fmla="*/ 6646939 w 8009969"/>
                  <a:gd name="connsiteY45" fmla="*/ 1916113 h 5228761"/>
                  <a:gd name="connsiteX46" fmla="*/ 6589789 w 8009969"/>
                  <a:gd name="connsiteY46" fmla="*/ 1820863 h 5228761"/>
                  <a:gd name="connsiteX47" fmla="*/ 6589789 w 8009969"/>
                  <a:gd name="connsiteY47" fmla="*/ 1782763 h 5228761"/>
                  <a:gd name="connsiteX48" fmla="*/ 6659639 w 8009969"/>
                  <a:gd name="connsiteY48" fmla="*/ 1738313 h 5228761"/>
                  <a:gd name="connsiteX49" fmla="*/ 6723139 w 8009969"/>
                  <a:gd name="connsiteY49" fmla="*/ 1693863 h 5228761"/>
                  <a:gd name="connsiteX50" fmla="*/ 6723139 w 8009969"/>
                  <a:gd name="connsiteY50" fmla="*/ 1643063 h 5228761"/>
                  <a:gd name="connsiteX51" fmla="*/ 6513589 w 8009969"/>
                  <a:gd name="connsiteY51" fmla="*/ 1541463 h 5228761"/>
                  <a:gd name="connsiteX52" fmla="*/ 6405639 w 8009969"/>
                  <a:gd name="connsiteY52" fmla="*/ 1458913 h 5228761"/>
                  <a:gd name="connsiteX53" fmla="*/ 6291339 w 8009969"/>
                  <a:gd name="connsiteY53" fmla="*/ 1401763 h 5228761"/>
                  <a:gd name="connsiteX54" fmla="*/ 6265939 w 8009969"/>
                  <a:gd name="connsiteY54" fmla="*/ 1350963 h 5228761"/>
                  <a:gd name="connsiteX55" fmla="*/ 6883477 w 8009969"/>
                  <a:gd name="connsiteY55" fmla="*/ 1525588 h 5228761"/>
                  <a:gd name="connsiteX56" fmla="*/ 6885064 w 8009969"/>
                  <a:gd name="connsiteY56" fmla="*/ 1471613 h 5228761"/>
                  <a:gd name="connsiteX57" fmla="*/ 6318326 w 8009969"/>
                  <a:gd name="connsiteY57" fmla="*/ 1146176 h 5228761"/>
                  <a:gd name="connsiteX58" fmla="*/ 6161164 w 8009969"/>
                  <a:gd name="connsiteY58" fmla="*/ 1044576 h 5228761"/>
                  <a:gd name="connsiteX59" fmla="*/ 6132589 w 8009969"/>
                  <a:gd name="connsiteY59" fmla="*/ 985838 h 5228761"/>
                  <a:gd name="connsiteX60" fmla="*/ 6088139 w 8009969"/>
                  <a:gd name="connsiteY60" fmla="*/ 850901 h 5228761"/>
                  <a:gd name="connsiteX61" fmla="*/ 6084964 w 8009969"/>
                  <a:gd name="connsiteY61" fmla="*/ 758825 h 5228761"/>
                  <a:gd name="connsiteX62" fmla="*/ 5981708 w 8009969"/>
                  <a:gd name="connsiteY62" fmla="*/ 745619 h 5228761"/>
                  <a:gd name="connsiteX63" fmla="*/ 5657927 w 8009969"/>
                  <a:gd name="connsiteY63" fmla="*/ 790576 h 5228761"/>
                  <a:gd name="connsiteX64" fmla="*/ 5490447 w 8009969"/>
                  <a:gd name="connsiteY64" fmla="*/ 779462 h 5228761"/>
                  <a:gd name="connsiteX65" fmla="*/ 5292804 w 8009969"/>
                  <a:gd name="connsiteY65" fmla="*/ 808037 h 5228761"/>
                  <a:gd name="connsiteX66" fmla="*/ 5115002 w 8009969"/>
                  <a:gd name="connsiteY66" fmla="*/ 792163 h 5228761"/>
                  <a:gd name="connsiteX67" fmla="*/ 4929264 w 8009969"/>
                  <a:gd name="connsiteY67" fmla="*/ 807244 h 5228761"/>
                  <a:gd name="connsiteX68" fmla="*/ 4816553 w 8009969"/>
                  <a:gd name="connsiteY68" fmla="*/ 800893 h 5228761"/>
                  <a:gd name="connsiteX69" fmla="*/ 4736384 w 8009969"/>
                  <a:gd name="connsiteY69" fmla="*/ 777875 h 5228761"/>
                  <a:gd name="connsiteX70" fmla="*/ 4635579 w 8009969"/>
                  <a:gd name="connsiteY70" fmla="*/ 774700 h 5228761"/>
                  <a:gd name="connsiteX71" fmla="*/ 4461747 w 8009969"/>
                  <a:gd name="connsiteY71" fmla="*/ 755650 h 5228761"/>
                  <a:gd name="connsiteX72" fmla="*/ 4288707 w 8009969"/>
                  <a:gd name="connsiteY72" fmla="*/ 764381 h 5228761"/>
                  <a:gd name="connsiteX73" fmla="*/ 4054551 w 8009969"/>
                  <a:gd name="connsiteY73" fmla="*/ 779463 h 5228761"/>
                  <a:gd name="connsiteX74" fmla="*/ 3962476 w 8009969"/>
                  <a:gd name="connsiteY74" fmla="*/ 757238 h 5228761"/>
                  <a:gd name="connsiteX75" fmla="*/ 3832302 w 8009969"/>
                  <a:gd name="connsiteY75" fmla="*/ 789782 h 5228761"/>
                  <a:gd name="connsiteX76" fmla="*/ 3668791 w 8009969"/>
                  <a:gd name="connsiteY76" fmla="*/ 810418 h 5228761"/>
                  <a:gd name="connsiteX77" fmla="*/ 3492577 w 8009969"/>
                  <a:gd name="connsiteY77" fmla="*/ 833438 h 5228761"/>
                  <a:gd name="connsiteX78" fmla="*/ 3392564 w 8009969"/>
                  <a:gd name="connsiteY78" fmla="*/ 828675 h 5228761"/>
                  <a:gd name="connsiteX79" fmla="*/ 3229051 w 8009969"/>
                  <a:gd name="connsiteY79" fmla="*/ 860425 h 5228761"/>
                  <a:gd name="connsiteX80" fmla="*/ 3027439 w 8009969"/>
                  <a:gd name="connsiteY80" fmla="*/ 809625 h 5228761"/>
                  <a:gd name="connsiteX81" fmla="*/ 2990134 w 8009969"/>
                  <a:gd name="connsiteY81" fmla="*/ 767555 h 5228761"/>
                  <a:gd name="connsiteX82" fmla="*/ 2951238 w 8009969"/>
                  <a:gd name="connsiteY82" fmla="*/ 668338 h 5228761"/>
                  <a:gd name="connsiteX83" fmla="*/ 2850433 w 8009969"/>
                  <a:gd name="connsiteY83" fmla="*/ 555627 h 5228761"/>
                  <a:gd name="connsiteX84" fmla="*/ 2778201 w 8009969"/>
                  <a:gd name="connsiteY84" fmla="*/ 477838 h 5228761"/>
                  <a:gd name="connsiteX85" fmla="*/ 2671839 w 8009969"/>
                  <a:gd name="connsiteY85" fmla="*/ 349251 h 5228761"/>
                  <a:gd name="connsiteX86" fmla="*/ 2435301 w 8009969"/>
                  <a:gd name="connsiteY86" fmla="*/ 231775 h 5228761"/>
                  <a:gd name="connsiteX87" fmla="*/ 2311475 w 8009969"/>
                  <a:gd name="connsiteY87" fmla="*/ 85726 h 5228761"/>
                  <a:gd name="connsiteX88" fmla="*/ 2135264 w 8009969"/>
                  <a:gd name="connsiteY88" fmla="*/ 0 h 5228761"/>
                  <a:gd name="connsiteX89" fmla="*/ 2013027 w 8009969"/>
                  <a:gd name="connsiteY89" fmla="*/ 90488 h 5228761"/>
                  <a:gd name="connsiteX0" fmla="*/ 2013027 w 8009969"/>
                  <a:gd name="connsiteY0" fmla="*/ 90488 h 5228761"/>
                  <a:gd name="connsiteX1" fmla="*/ 1780460 w 8009969"/>
                  <a:gd name="connsiteY1" fmla="*/ 107950 h 5228761"/>
                  <a:gd name="connsiteX2" fmla="*/ 1392314 w 8009969"/>
                  <a:gd name="connsiteY2" fmla="*/ 222250 h 5228761"/>
                  <a:gd name="connsiteX3" fmla="*/ 904951 w 8009969"/>
                  <a:gd name="connsiteY3" fmla="*/ 400050 h 5228761"/>
                  <a:gd name="connsiteX4" fmla="*/ 777952 w 8009969"/>
                  <a:gd name="connsiteY4" fmla="*/ 442913 h 5228761"/>
                  <a:gd name="connsiteX5" fmla="*/ 692227 w 8009969"/>
                  <a:gd name="connsiteY5" fmla="*/ 468313 h 5228761"/>
                  <a:gd name="connsiteX6" fmla="*/ 582688 w 8009969"/>
                  <a:gd name="connsiteY6" fmla="*/ 520700 h 5228761"/>
                  <a:gd name="connsiteX7" fmla="*/ 493789 w 8009969"/>
                  <a:gd name="connsiteY7" fmla="*/ 544513 h 5228761"/>
                  <a:gd name="connsiteX8" fmla="*/ 296939 w 8009969"/>
                  <a:gd name="connsiteY8" fmla="*/ 679451 h 5228761"/>
                  <a:gd name="connsiteX9" fmla="*/ 163591 w 8009969"/>
                  <a:gd name="connsiteY9" fmla="*/ 779463 h 5228761"/>
                  <a:gd name="connsiteX10" fmla="*/ 73101 w 8009969"/>
                  <a:gd name="connsiteY10" fmla="*/ 895351 h 5228761"/>
                  <a:gd name="connsiteX11" fmla="*/ 1666 w 8009969"/>
                  <a:gd name="connsiteY11" fmla="*/ 984250 h 5228761"/>
                  <a:gd name="connsiteX12" fmla="*/ 133358 w 8009969"/>
                  <a:gd name="connsiteY12" fmla="*/ 1374270 h 5228761"/>
                  <a:gd name="connsiteX13" fmla="*/ 255664 w 8009969"/>
                  <a:gd name="connsiteY13" fmla="*/ 1439863 h 5228761"/>
                  <a:gd name="connsiteX14" fmla="*/ 492201 w 8009969"/>
                  <a:gd name="connsiteY14" fmla="*/ 1606550 h 5228761"/>
                  <a:gd name="connsiteX15" fmla="*/ 652539 w 8009969"/>
                  <a:gd name="connsiteY15" fmla="*/ 1814513 h 5228761"/>
                  <a:gd name="connsiteX16" fmla="*/ 825577 w 8009969"/>
                  <a:gd name="connsiteY16" fmla="*/ 1900238 h 5228761"/>
                  <a:gd name="connsiteX17" fmla="*/ 971627 w 8009969"/>
                  <a:gd name="connsiteY17" fmla="*/ 1973263 h 5228761"/>
                  <a:gd name="connsiteX18" fmla="*/ 1124026 w 8009969"/>
                  <a:gd name="connsiteY18" fmla="*/ 2047875 h 5228761"/>
                  <a:gd name="connsiteX19" fmla="*/ 1306589 w 8009969"/>
                  <a:gd name="connsiteY19" fmla="*/ 2201863 h 5228761"/>
                  <a:gd name="connsiteX20" fmla="*/ 1371676 w 8009969"/>
                  <a:gd name="connsiteY20" fmla="*/ 2338388 h 5228761"/>
                  <a:gd name="connsiteX21" fmla="*/ 1446289 w 8009969"/>
                  <a:gd name="connsiteY21" fmla="*/ 2452688 h 5228761"/>
                  <a:gd name="connsiteX22" fmla="*/ 1566939 w 8009969"/>
                  <a:gd name="connsiteY22" fmla="*/ 2794001 h 5228761"/>
                  <a:gd name="connsiteX23" fmla="*/ 1735214 w 8009969"/>
                  <a:gd name="connsiteY23" fmla="*/ 2998788 h 5228761"/>
                  <a:gd name="connsiteX24" fmla="*/ 2121203 w 8009969"/>
                  <a:gd name="connsiteY24" fmla="*/ 3406549 h 5228761"/>
                  <a:gd name="connsiteX25" fmla="*/ 2508100 w 8009969"/>
                  <a:gd name="connsiteY25" fmla="*/ 3589792 h 5228761"/>
                  <a:gd name="connsiteX26" fmla="*/ 2848732 w 8009969"/>
                  <a:gd name="connsiteY26" fmla="*/ 3822927 h 5228761"/>
                  <a:gd name="connsiteX27" fmla="*/ 3139925 w 8009969"/>
                  <a:gd name="connsiteY27" fmla="*/ 4109585 h 5228761"/>
                  <a:gd name="connsiteX28" fmla="*/ 3403905 w 8009969"/>
                  <a:gd name="connsiteY28" fmla="*/ 4369481 h 5228761"/>
                  <a:gd name="connsiteX29" fmla="*/ 3641123 w 8009969"/>
                  <a:gd name="connsiteY29" fmla="*/ 4573134 h 5228761"/>
                  <a:gd name="connsiteX30" fmla="*/ 3729116 w 8009969"/>
                  <a:gd name="connsiteY30" fmla="*/ 5227183 h 5228761"/>
                  <a:gd name="connsiteX31" fmla="*/ 5530928 w 8009969"/>
                  <a:gd name="connsiteY31" fmla="*/ 4222750 h 5228761"/>
                  <a:gd name="connsiteX32" fmla="*/ 6521529 w 8009969"/>
                  <a:gd name="connsiteY32" fmla="*/ 3660774 h 5228761"/>
                  <a:gd name="connsiteX33" fmla="*/ 6935866 w 8009969"/>
                  <a:gd name="connsiteY33" fmla="*/ 3384550 h 5228761"/>
                  <a:gd name="connsiteX34" fmla="*/ 7007303 w 8009969"/>
                  <a:gd name="connsiteY34" fmla="*/ 3175000 h 5228761"/>
                  <a:gd name="connsiteX35" fmla="*/ 7021591 w 8009969"/>
                  <a:gd name="connsiteY35" fmla="*/ 2970212 h 5228761"/>
                  <a:gd name="connsiteX36" fmla="*/ 8002666 w 8009969"/>
                  <a:gd name="connsiteY36" fmla="*/ 2941637 h 5228761"/>
                  <a:gd name="connsiteX37" fmla="*/ 7764541 w 8009969"/>
                  <a:gd name="connsiteY37" fmla="*/ 2827337 h 5228761"/>
                  <a:gd name="connsiteX38" fmla="*/ 7431166 w 8009969"/>
                  <a:gd name="connsiteY38" fmla="*/ 2655887 h 5228761"/>
                  <a:gd name="connsiteX39" fmla="*/ 7173991 w 8009969"/>
                  <a:gd name="connsiteY39" fmla="*/ 2522537 h 5228761"/>
                  <a:gd name="connsiteX40" fmla="*/ 7002541 w 8009969"/>
                  <a:gd name="connsiteY40" fmla="*/ 2474912 h 5228761"/>
                  <a:gd name="connsiteX41" fmla="*/ 6954916 w 8009969"/>
                  <a:gd name="connsiteY41" fmla="*/ 2370137 h 5228761"/>
                  <a:gd name="connsiteX42" fmla="*/ 6812039 w 8009969"/>
                  <a:gd name="connsiteY42" fmla="*/ 2220913 h 5228761"/>
                  <a:gd name="connsiteX43" fmla="*/ 6748539 w 8009969"/>
                  <a:gd name="connsiteY43" fmla="*/ 2081213 h 5228761"/>
                  <a:gd name="connsiteX44" fmla="*/ 6729489 w 8009969"/>
                  <a:gd name="connsiteY44" fmla="*/ 1998663 h 5228761"/>
                  <a:gd name="connsiteX45" fmla="*/ 6646939 w 8009969"/>
                  <a:gd name="connsiteY45" fmla="*/ 1916113 h 5228761"/>
                  <a:gd name="connsiteX46" fmla="*/ 6589789 w 8009969"/>
                  <a:gd name="connsiteY46" fmla="*/ 1820863 h 5228761"/>
                  <a:gd name="connsiteX47" fmla="*/ 6589789 w 8009969"/>
                  <a:gd name="connsiteY47" fmla="*/ 1782763 h 5228761"/>
                  <a:gd name="connsiteX48" fmla="*/ 6659639 w 8009969"/>
                  <a:gd name="connsiteY48" fmla="*/ 1738313 h 5228761"/>
                  <a:gd name="connsiteX49" fmla="*/ 6723139 w 8009969"/>
                  <a:gd name="connsiteY49" fmla="*/ 1693863 h 5228761"/>
                  <a:gd name="connsiteX50" fmla="*/ 6723139 w 8009969"/>
                  <a:gd name="connsiteY50" fmla="*/ 1643063 h 5228761"/>
                  <a:gd name="connsiteX51" fmla="*/ 6513589 w 8009969"/>
                  <a:gd name="connsiteY51" fmla="*/ 1541463 h 5228761"/>
                  <a:gd name="connsiteX52" fmla="*/ 6405639 w 8009969"/>
                  <a:gd name="connsiteY52" fmla="*/ 1458913 h 5228761"/>
                  <a:gd name="connsiteX53" fmla="*/ 6291339 w 8009969"/>
                  <a:gd name="connsiteY53" fmla="*/ 1401763 h 5228761"/>
                  <a:gd name="connsiteX54" fmla="*/ 6265939 w 8009969"/>
                  <a:gd name="connsiteY54" fmla="*/ 1350963 h 5228761"/>
                  <a:gd name="connsiteX55" fmla="*/ 6883477 w 8009969"/>
                  <a:gd name="connsiteY55" fmla="*/ 1525588 h 5228761"/>
                  <a:gd name="connsiteX56" fmla="*/ 6885064 w 8009969"/>
                  <a:gd name="connsiteY56" fmla="*/ 1471613 h 5228761"/>
                  <a:gd name="connsiteX57" fmla="*/ 6318326 w 8009969"/>
                  <a:gd name="connsiteY57" fmla="*/ 1146176 h 5228761"/>
                  <a:gd name="connsiteX58" fmla="*/ 6161164 w 8009969"/>
                  <a:gd name="connsiteY58" fmla="*/ 1044576 h 5228761"/>
                  <a:gd name="connsiteX59" fmla="*/ 6132589 w 8009969"/>
                  <a:gd name="connsiteY59" fmla="*/ 985838 h 5228761"/>
                  <a:gd name="connsiteX60" fmla="*/ 6088139 w 8009969"/>
                  <a:gd name="connsiteY60" fmla="*/ 850901 h 5228761"/>
                  <a:gd name="connsiteX61" fmla="*/ 6084964 w 8009969"/>
                  <a:gd name="connsiteY61" fmla="*/ 758825 h 5228761"/>
                  <a:gd name="connsiteX62" fmla="*/ 5981708 w 8009969"/>
                  <a:gd name="connsiteY62" fmla="*/ 745619 h 5228761"/>
                  <a:gd name="connsiteX63" fmla="*/ 5657927 w 8009969"/>
                  <a:gd name="connsiteY63" fmla="*/ 790576 h 5228761"/>
                  <a:gd name="connsiteX64" fmla="*/ 5490447 w 8009969"/>
                  <a:gd name="connsiteY64" fmla="*/ 779462 h 5228761"/>
                  <a:gd name="connsiteX65" fmla="*/ 5292804 w 8009969"/>
                  <a:gd name="connsiteY65" fmla="*/ 808037 h 5228761"/>
                  <a:gd name="connsiteX66" fmla="*/ 5115002 w 8009969"/>
                  <a:gd name="connsiteY66" fmla="*/ 792163 h 5228761"/>
                  <a:gd name="connsiteX67" fmla="*/ 4929264 w 8009969"/>
                  <a:gd name="connsiteY67" fmla="*/ 807244 h 5228761"/>
                  <a:gd name="connsiteX68" fmla="*/ 4816553 w 8009969"/>
                  <a:gd name="connsiteY68" fmla="*/ 800893 h 5228761"/>
                  <a:gd name="connsiteX69" fmla="*/ 4736384 w 8009969"/>
                  <a:gd name="connsiteY69" fmla="*/ 777875 h 5228761"/>
                  <a:gd name="connsiteX70" fmla="*/ 4635579 w 8009969"/>
                  <a:gd name="connsiteY70" fmla="*/ 774700 h 5228761"/>
                  <a:gd name="connsiteX71" fmla="*/ 4461747 w 8009969"/>
                  <a:gd name="connsiteY71" fmla="*/ 755650 h 5228761"/>
                  <a:gd name="connsiteX72" fmla="*/ 4288707 w 8009969"/>
                  <a:gd name="connsiteY72" fmla="*/ 764381 h 5228761"/>
                  <a:gd name="connsiteX73" fmla="*/ 4054551 w 8009969"/>
                  <a:gd name="connsiteY73" fmla="*/ 779463 h 5228761"/>
                  <a:gd name="connsiteX74" fmla="*/ 3962476 w 8009969"/>
                  <a:gd name="connsiteY74" fmla="*/ 757238 h 5228761"/>
                  <a:gd name="connsiteX75" fmla="*/ 3832302 w 8009969"/>
                  <a:gd name="connsiteY75" fmla="*/ 789782 h 5228761"/>
                  <a:gd name="connsiteX76" fmla="*/ 3668791 w 8009969"/>
                  <a:gd name="connsiteY76" fmla="*/ 810418 h 5228761"/>
                  <a:gd name="connsiteX77" fmla="*/ 3492577 w 8009969"/>
                  <a:gd name="connsiteY77" fmla="*/ 833438 h 5228761"/>
                  <a:gd name="connsiteX78" fmla="*/ 3392564 w 8009969"/>
                  <a:gd name="connsiteY78" fmla="*/ 828675 h 5228761"/>
                  <a:gd name="connsiteX79" fmla="*/ 3229051 w 8009969"/>
                  <a:gd name="connsiteY79" fmla="*/ 860425 h 5228761"/>
                  <a:gd name="connsiteX80" fmla="*/ 3027439 w 8009969"/>
                  <a:gd name="connsiteY80" fmla="*/ 809625 h 5228761"/>
                  <a:gd name="connsiteX81" fmla="*/ 2990134 w 8009969"/>
                  <a:gd name="connsiteY81" fmla="*/ 767555 h 5228761"/>
                  <a:gd name="connsiteX82" fmla="*/ 2951238 w 8009969"/>
                  <a:gd name="connsiteY82" fmla="*/ 668338 h 5228761"/>
                  <a:gd name="connsiteX83" fmla="*/ 2850433 w 8009969"/>
                  <a:gd name="connsiteY83" fmla="*/ 555627 h 5228761"/>
                  <a:gd name="connsiteX84" fmla="*/ 2778201 w 8009969"/>
                  <a:gd name="connsiteY84" fmla="*/ 477838 h 5228761"/>
                  <a:gd name="connsiteX85" fmla="*/ 2671839 w 8009969"/>
                  <a:gd name="connsiteY85" fmla="*/ 349251 h 5228761"/>
                  <a:gd name="connsiteX86" fmla="*/ 2435301 w 8009969"/>
                  <a:gd name="connsiteY86" fmla="*/ 231775 h 5228761"/>
                  <a:gd name="connsiteX87" fmla="*/ 2311475 w 8009969"/>
                  <a:gd name="connsiteY87" fmla="*/ 85726 h 5228761"/>
                  <a:gd name="connsiteX88" fmla="*/ 2135264 w 8009969"/>
                  <a:gd name="connsiteY88" fmla="*/ 0 h 5228761"/>
                  <a:gd name="connsiteX89" fmla="*/ 2013027 w 8009969"/>
                  <a:gd name="connsiteY89" fmla="*/ 90488 h 5228761"/>
                  <a:gd name="connsiteX0" fmla="*/ 2013027 w 7768275"/>
                  <a:gd name="connsiteY0" fmla="*/ 90488 h 5228761"/>
                  <a:gd name="connsiteX1" fmla="*/ 1780460 w 7768275"/>
                  <a:gd name="connsiteY1" fmla="*/ 107950 h 5228761"/>
                  <a:gd name="connsiteX2" fmla="*/ 1392314 w 7768275"/>
                  <a:gd name="connsiteY2" fmla="*/ 222250 h 5228761"/>
                  <a:gd name="connsiteX3" fmla="*/ 904951 w 7768275"/>
                  <a:gd name="connsiteY3" fmla="*/ 400050 h 5228761"/>
                  <a:gd name="connsiteX4" fmla="*/ 777952 w 7768275"/>
                  <a:gd name="connsiteY4" fmla="*/ 442913 h 5228761"/>
                  <a:gd name="connsiteX5" fmla="*/ 692227 w 7768275"/>
                  <a:gd name="connsiteY5" fmla="*/ 468313 h 5228761"/>
                  <a:gd name="connsiteX6" fmla="*/ 582688 w 7768275"/>
                  <a:gd name="connsiteY6" fmla="*/ 520700 h 5228761"/>
                  <a:gd name="connsiteX7" fmla="*/ 493789 w 7768275"/>
                  <a:gd name="connsiteY7" fmla="*/ 544513 h 5228761"/>
                  <a:gd name="connsiteX8" fmla="*/ 296939 w 7768275"/>
                  <a:gd name="connsiteY8" fmla="*/ 679451 h 5228761"/>
                  <a:gd name="connsiteX9" fmla="*/ 163591 w 7768275"/>
                  <a:gd name="connsiteY9" fmla="*/ 779463 h 5228761"/>
                  <a:gd name="connsiteX10" fmla="*/ 73101 w 7768275"/>
                  <a:gd name="connsiteY10" fmla="*/ 895351 h 5228761"/>
                  <a:gd name="connsiteX11" fmla="*/ 1666 w 7768275"/>
                  <a:gd name="connsiteY11" fmla="*/ 984250 h 5228761"/>
                  <a:gd name="connsiteX12" fmla="*/ 133358 w 7768275"/>
                  <a:gd name="connsiteY12" fmla="*/ 1374270 h 5228761"/>
                  <a:gd name="connsiteX13" fmla="*/ 255664 w 7768275"/>
                  <a:gd name="connsiteY13" fmla="*/ 1439863 h 5228761"/>
                  <a:gd name="connsiteX14" fmla="*/ 492201 w 7768275"/>
                  <a:gd name="connsiteY14" fmla="*/ 1606550 h 5228761"/>
                  <a:gd name="connsiteX15" fmla="*/ 652539 w 7768275"/>
                  <a:gd name="connsiteY15" fmla="*/ 1814513 h 5228761"/>
                  <a:gd name="connsiteX16" fmla="*/ 825577 w 7768275"/>
                  <a:gd name="connsiteY16" fmla="*/ 1900238 h 5228761"/>
                  <a:gd name="connsiteX17" fmla="*/ 971627 w 7768275"/>
                  <a:gd name="connsiteY17" fmla="*/ 1973263 h 5228761"/>
                  <a:gd name="connsiteX18" fmla="*/ 1124026 w 7768275"/>
                  <a:gd name="connsiteY18" fmla="*/ 2047875 h 5228761"/>
                  <a:gd name="connsiteX19" fmla="*/ 1306589 w 7768275"/>
                  <a:gd name="connsiteY19" fmla="*/ 2201863 h 5228761"/>
                  <a:gd name="connsiteX20" fmla="*/ 1371676 w 7768275"/>
                  <a:gd name="connsiteY20" fmla="*/ 2338388 h 5228761"/>
                  <a:gd name="connsiteX21" fmla="*/ 1446289 w 7768275"/>
                  <a:gd name="connsiteY21" fmla="*/ 2452688 h 5228761"/>
                  <a:gd name="connsiteX22" fmla="*/ 1566939 w 7768275"/>
                  <a:gd name="connsiteY22" fmla="*/ 2794001 h 5228761"/>
                  <a:gd name="connsiteX23" fmla="*/ 1735214 w 7768275"/>
                  <a:gd name="connsiteY23" fmla="*/ 2998788 h 5228761"/>
                  <a:gd name="connsiteX24" fmla="*/ 2121203 w 7768275"/>
                  <a:gd name="connsiteY24" fmla="*/ 3406549 h 5228761"/>
                  <a:gd name="connsiteX25" fmla="*/ 2508100 w 7768275"/>
                  <a:gd name="connsiteY25" fmla="*/ 3589792 h 5228761"/>
                  <a:gd name="connsiteX26" fmla="*/ 2848732 w 7768275"/>
                  <a:gd name="connsiteY26" fmla="*/ 3822927 h 5228761"/>
                  <a:gd name="connsiteX27" fmla="*/ 3139925 w 7768275"/>
                  <a:gd name="connsiteY27" fmla="*/ 4109585 h 5228761"/>
                  <a:gd name="connsiteX28" fmla="*/ 3403905 w 7768275"/>
                  <a:gd name="connsiteY28" fmla="*/ 4369481 h 5228761"/>
                  <a:gd name="connsiteX29" fmla="*/ 3641123 w 7768275"/>
                  <a:gd name="connsiteY29" fmla="*/ 4573134 h 5228761"/>
                  <a:gd name="connsiteX30" fmla="*/ 3729116 w 7768275"/>
                  <a:gd name="connsiteY30" fmla="*/ 5227183 h 5228761"/>
                  <a:gd name="connsiteX31" fmla="*/ 5530928 w 7768275"/>
                  <a:gd name="connsiteY31" fmla="*/ 4222750 h 5228761"/>
                  <a:gd name="connsiteX32" fmla="*/ 6521529 w 7768275"/>
                  <a:gd name="connsiteY32" fmla="*/ 3660774 h 5228761"/>
                  <a:gd name="connsiteX33" fmla="*/ 6935866 w 7768275"/>
                  <a:gd name="connsiteY33" fmla="*/ 3384550 h 5228761"/>
                  <a:gd name="connsiteX34" fmla="*/ 7007303 w 7768275"/>
                  <a:gd name="connsiteY34" fmla="*/ 3175000 h 5228761"/>
                  <a:gd name="connsiteX35" fmla="*/ 7021591 w 7768275"/>
                  <a:gd name="connsiteY35" fmla="*/ 2970212 h 5228761"/>
                  <a:gd name="connsiteX36" fmla="*/ 7045403 w 7768275"/>
                  <a:gd name="connsiteY36" fmla="*/ 2770187 h 5228761"/>
                  <a:gd name="connsiteX37" fmla="*/ 7764541 w 7768275"/>
                  <a:gd name="connsiteY37" fmla="*/ 2827337 h 5228761"/>
                  <a:gd name="connsiteX38" fmla="*/ 7431166 w 7768275"/>
                  <a:gd name="connsiteY38" fmla="*/ 2655887 h 5228761"/>
                  <a:gd name="connsiteX39" fmla="*/ 7173991 w 7768275"/>
                  <a:gd name="connsiteY39" fmla="*/ 2522537 h 5228761"/>
                  <a:gd name="connsiteX40" fmla="*/ 7002541 w 7768275"/>
                  <a:gd name="connsiteY40" fmla="*/ 2474912 h 5228761"/>
                  <a:gd name="connsiteX41" fmla="*/ 6954916 w 7768275"/>
                  <a:gd name="connsiteY41" fmla="*/ 2370137 h 5228761"/>
                  <a:gd name="connsiteX42" fmla="*/ 6812039 w 7768275"/>
                  <a:gd name="connsiteY42" fmla="*/ 2220913 h 5228761"/>
                  <a:gd name="connsiteX43" fmla="*/ 6748539 w 7768275"/>
                  <a:gd name="connsiteY43" fmla="*/ 2081213 h 5228761"/>
                  <a:gd name="connsiteX44" fmla="*/ 6729489 w 7768275"/>
                  <a:gd name="connsiteY44" fmla="*/ 1998663 h 5228761"/>
                  <a:gd name="connsiteX45" fmla="*/ 6646939 w 7768275"/>
                  <a:gd name="connsiteY45" fmla="*/ 1916113 h 5228761"/>
                  <a:gd name="connsiteX46" fmla="*/ 6589789 w 7768275"/>
                  <a:gd name="connsiteY46" fmla="*/ 1820863 h 5228761"/>
                  <a:gd name="connsiteX47" fmla="*/ 6589789 w 7768275"/>
                  <a:gd name="connsiteY47" fmla="*/ 1782763 h 5228761"/>
                  <a:gd name="connsiteX48" fmla="*/ 6659639 w 7768275"/>
                  <a:gd name="connsiteY48" fmla="*/ 1738313 h 5228761"/>
                  <a:gd name="connsiteX49" fmla="*/ 6723139 w 7768275"/>
                  <a:gd name="connsiteY49" fmla="*/ 1693863 h 5228761"/>
                  <a:gd name="connsiteX50" fmla="*/ 6723139 w 7768275"/>
                  <a:gd name="connsiteY50" fmla="*/ 1643063 h 5228761"/>
                  <a:gd name="connsiteX51" fmla="*/ 6513589 w 7768275"/>
                  <a:gd name="connsiteY51" fmla="*/ 1541463 h 5228761"/>
                  <a:gd name="connsiteX52" fmla="*/ 6405639 w 7768275"/>
                  <a:gd name="connsiteY52" fmla="*/ 1458913 h 5228761"/>
                  <a:gd name="connsiteX53" fmla="*/ 6291339 w 7768275"/>
                  <a:gd name="connsiteY53" fmla="*/ 1401763 h 5228761"/>
                  <a:gd name="connsiteX54" fmla="*/ 6265939 w 7768275"/>
                  <a:gd name="connsiteY54" fmla="*/ 1350963 h 5228761"/>
                  <a:gd name="connsiteX55" fmla="*/ 6883477 w 7768275"/>
                  <a:gd name="connsiteY55" fmla="*/ 1525588 h 5228761"/>
                  <a:gd name="connsiteX56" fmla="*/ 6885064 w 7768275"/>
                  <a:gd name="connsiteY56" fmla="*/ 1471613 h 5228761"/>
                  <a:gd name="connsiteX57" fmla="*/ 6318326 w 7768275"/>
                  <a:gd name="connsiteY57" fmla="*/ 1146176 h 5228761"/>
                  <a:gd name="connsiteX58" fmla="*/ 6161164 w 7768275"/>
                  <a:gd name="connsiteY58" fmla="*/ 1044576 h 5228761"/>
                  <a:gd name="connsiteX59" fmla="*/ 6132589 w 7768275"/>
                  <a:gd name="connsiteY59" fmla="*/ 985838 h 5228761"/>
                  <a:gd name="connsiteX60" fmla="*/ 6088139 w 7768275"/>
                  <a:gd name="connsiteY60" fmla="*/ 850901 h 5228761"/>
                  <a:gd name="connsiteX61" fmla="*/ 6084964 w 7768275"/>
                  <a:gd name="connsiteY61" fmla="*/ 758825 h 5228761"/>
                  <a:gd name="connsiteX62" fmla="*/ 5981708 w 7768275"/>
                  <a:gd name="connsiteY62" fmla="*/ 745619 h 5228761"/>
                  <a:gd name="connsiteX63" fmla="*/ 5657927 w 7768275"/>
                  <a:gd name="connsiteY63" fmla="*/ 790576 h 5228761"/>
                  <a:gd name="connsiteX64" fmla="*/ 5490447 w 7768275"/>
                  <a:gd name="connsiteY64" fmla="*/ 779462 h 5228761"/>
                  <a:gd name="connsiteX65" fmla="*/ 5292804 w 7768275"/>
                  <a:gd name="connsiteY65" fmla="*/ 808037 h 5228761"/>
                  <a:gd name="connsiteX66" fmla="*/ 5115002 w 7768275"/>
                  <a:gd name="connsiteY66" fmla="*/ 792163 h 5228761"/>
                  <a:gd name="connsiteX67" fmla="*/ 4929264 w 7768275"/>
                  <a:gd name="connsiteY67" fmla="*/ 807244 h 5228761"/>
                  <a:gd name="connsiteX68" fmla="*/ 4816553 w 7768275"/>
                  <a:gd name="connsiteY68" fmla="*/ 800893 h 5228761"/>
                  <a:gd name="connsiteX69" fmla="*/ 4736384 w 7768275"/>
                  <a:gd name="connsiteY69" fmla="*/ 777875 h 5228761"/>
                  <a:gd name="connsiteX70" fmla="*/ 4635579 w 7768275"/>
                  <a:gd name="connsiteY70" fmla="*/ 774700 h 5228761"/>
                  <a:gd name="connsiteX71" fmla="*/ 4461747 w 7768275"/>
                  <a:gd name="connsiteY71" fmla="*/ 755650 h 5228761"/>
                  <a:gd name="connsiteX72" fmla="*/ 4288707 w 7768275"/>
                  <a:gd name="connsiteY72" fmla="*/ 764381 h 5228761"/>
                  <a:gd name="connsiteX73" fmla="*/ 4054551 w 7768275"/>
                  <a:gd name="connsiteY73" fmla="*/ 779463 h 5228761"/>
                  <a:gd name="connsiteX74" fmla="*/ 3962476 w 7768275"/>
                  <a:gd name="connsiteY74" fmla="*/ 757238 h 5228761"/>
                  <a:gd name="connsiteX75" fmla="*/ 3832302 w 7768275"/>
                  <a:gd name="connsiteY75" fmla="*/ 789782 h 5228761"/>
                  <a:gd name="connsiteX76" fmla="*/ 3668791 w 7768275"/>
                  <a:gd name="connsiteY76" fmla="*/ 810418 h 5228761"/>
                  <a:gd name="connsiteX77" fmla="*/ 3492577 w 7768275"/>
                  <a:gd name="connsiteY77" fmla="*/ 833438 h 5228761"/>
                  <a:gd name="connsiteX78" fmla="*/ 3392564 w 7768275"/>
                  <a:gd name="connsiteY78" fmla="*/ 828675 h 5228761"/>
                  <a:gd name="connsiteX79" fmla="*/ 3229051 w 7768275"/>
                  <a:gd name="connsiteY79" fmla="*/ 860425 h 5228761"/>
                  <a:gd name="connsiteX80" fmla="*/ 3027439 w 7768275"/>
                  <a:gd name="connsiteY80" fmla="*/ 809625 h 5228761"/>
                  <a:gd name="connsiteX81" fmla="*/ 2990134 w 7768275"/>
                  <a:gd name="connsiteY81" fmla="*/ 767555 h 5228761"/>
                  <a:gd name="connsiteX82" fmla="*/ 2951238 w 7768275"/>
                  <a:gd name="connsiteY82" fmla="*/ 668338 h 5228761"/>
                  <a:gd name="connsiteX83" fmla="*/ 2850433 w 7768275"/>
                  <a:gd name="connsiteY83" fmla="*/ 555627 h 5228761"/>
                  <a:gd name="connsiteX84" fmla="*/ 2778201 w 7768275"/>
                  <a:gd name="connsiteY84" fmla="*/ 477838 h 5228761"/>
                  <a:gd name="connsiteX85" fmla="*/ 2671839 w 7768275"/>
                  <a:gd name="connsiteY85" fmla="*/ 349251 h 5228761"/>
                  <a:gd name="connsiteX86" fmla="*/ 2435301 w 7768275"/>
                  <a:gd name="connsiteY86" fmla="*/ 231775 h 5228761"/>
                  <a:gd name="connsiteX87" fmla="*/ 2311475 w 7768275"/>
                  <a:gd name="connsiteY87" fmla="*/ 85726 h 5228761"/>
                  <a:gd name="connsiteX88" fmla="*/ 2135264 w 7768275"/>
                  <a:gd name="connsiteY88" fmla="*/ 0 h 5228761"/>
                  <a:gd name="connsiteX89" fmla="*/ 2013027 w 7768275"/>
                  <a:gd name="connsiteY89" fmla="*/ 90488 h 5228761"/>
                  <a:gd name="connsiteX0" fmla="*/ 2013027 w 7768275"/>
                  <a:gd name="connsiteY0" fmla="*/ 90488 h 5228761"/>
                  <a:gd name="connsiteX1" fmla="*/ 1780460 w 7768275"/>
                  <a:gd name="connsiteY1" fmla="*/ 107950 h 5228761"/>
                  <a:gd name="connsiteX2" fmla="*/ 1392314 w 7768275"/>
                  <a:gd name="connsiteY2" fmla="*/ 222250 h 5228761"/>
                  <a:gd name="connsiteX3" fmla="*/ 904951 w 7768275"/>
                  <a:gd name="connsiteY3" fmla="*/ 400050 h 5228761"/>
                  <a:gd name="connsiteX4" fmla="*/ 777952 w 7768275"/>
                  <a:gd name="connsiteY4" fmla="*/ 442913 h 5228761"/>
                  <a:gd name="connsiteX5" fmla="*/ 692227 w 7768275"/>
                  <a:gd name="connsiteY5" fmla="*/ 468313 h 5228761"/>
                  <a:gd name="connsiteX6" fmla="*/ 582688 w 7768275"/>
                  <a:gd name="connsiteY6" fmla="*/ 520700 h 5228761"/>
                  <a:gd name="connsiteX7" fmla="*/ 493789 w 7768275"/>
                  <a:gd name="connsiteY7" fmla="*/ 544513 h 5228761"/>
                  <a:gd name="connsiteX8" fmla="*/ 296939 w 7768275"/>
                  <a:gd name="connsiteY8" fmla="*/ 679451 h 5228761"/>
                  <a:gd name="connsiteX9" fmla="*/ 163591 w 7768275"/>
                  <a:gd name="connsiteY9" fmla="*/ 779463 h 5228761"/>
                  <a:gd name="connsiteX10" fmla="*/ 73101 w 7768275"/>
                  <a:gd name="connsiteY10" fmla="*/ 895351 h 5228761"/>
                  <a:gd name="connsiteX11" fmla="*/ 1666 w 7768275"/>
                  <a:gd name="connsiteY11" fmla="*/ 984250 h 5228761"/>
                  <a:gd name="connsiteX12" fmla="*/ 133358 w 7768275"/>
                  <a:gd name="connsiteY12" fmla="*/ 1374270 h 5228761"/>
                  <a:gd name="connsiteX13" fmla="*/ 255664 w 7768275"/>
                  <a:gd name="connsiteY13" fmla="*/ 1439863 h 5228761"/>
                  <a:gd name="connsiteX14" fmla="*/ 492201 w 7768275"/>
                  <a:gd name="connsiteY14" fmla="*/ 1606550 h 5228761"/>
                  <a:gd name="connsiteX15" fmla="*/ 652539 w 7768275"/>
                  <a:gd name="connsiteY15" fmla="*/ 1814513 h 5228761"/>
                  <a:gd name="connsiteX16" fmla="*/ 825577 w 7768275"/>
                  <a:gd name="connsiteY16" fmla="*/ 1900238 h 5228761"/>
                  <a:gd name="connsiteX17" fmla="*/ 971627 w 7768275"/>
                  <a:gd name="connsiteY17" fmla="*/ 1973263 h 5228761"/>
                  <a:gd name="connsiteX18" fmla="*/ 1124026 w 7768275"/>
                  <a:gd name="connsiteY18" fmla="*/ 2047875 h 5228761"/>
                  <a:gd name="connsiteX19" fmla="*/ 1306589 w 7768275"/>
                  <a:gd name="connsiteY19" fmla="*/ 2201863 h 5228761"/>
                  <a:gd name="connsiteX20" fmla="*/ 1371676 w 7768275"/>
                  <a:gd name="connsiteY20" fmla="*/ 2338388 h 5228761"/>
                  <a:gd name="connsiteX21" fmla="*/ 1446289 w 7768275"/>
                  <a:gd name="connsiteY21" fmla="*/ 2452688 h 5228761"/>
                  <a:gd name="connsiteX22" fmla="*/ 1566939 w 7768275"/>
                  <a:gd name="connsiteY22" fmla="*/ 2794001 h 5228761"/>
                  <a:gd name="connsiteX23" fmla="*/ 1735214 w 7768275"/>
                  <a:gd name="connsiteY23" fmla="*/ 2998788 h 5228761"/>
                  <a:gd name="connsiteX24" fmla="*/ 2121203 w 7768275"/>
                  <a:gd name="connsiteY24" fmla="*/ 3406549 h 5228761"/>
                  <a:gd name="connsiteX25" fmla="*/ 2508100 w 7768275"/>
                  <a:gd name="connsiteY25" fmla="*/ 3589792 h 5228761"/>
                  <a:gd name="connsiteX26" fmla="*/ 2848732 w 7768275"/>
                  <a:gd name="connsiteY26" fmla="*/ 3822927 h 5228761"/>
                  <a:gd name="connsiteX27" fmla="*/ 3139925 w 7768275"/>
                  <a:gd name="connsiteY27" fmla="*/ 4109585 h 5228761"/>
                  <a:gd name="connsiteX28" fmla="*/ 3403905 w 7768275"/>
                  <a:gd name="connsiteY28" fmla="*/ 4369481 h 5228761"/>
                  <a:gd name="connsiteX29" fmla="*/ 3641123 w 7768275"/>
                  <a:gd name="connsiteY29" fmla="*/ 4573134 h 5228761"/>
                  <a:gd name="connsiteX30" fmla="*/ 3729116 w 7768275"/>
                  <a:gd name="connsiteY30" fmla="*/ 5227183 h 5228761"/>
                  <a:gd name="connsiteX31" fmla="*/ 5530928 w 7768275"/>
                  <a:gd name="connsiteY31" fmla="*/ 4222750 h 5228761"/>
                  <a:gd name="connsiteX32" fmla="*/ 6521529 w 7768275"/>
                  <a:gd name="connsiteY32" fmla="*/ 3660774 h 5228761"/>
                  <a:gd name="connsiteX33" fmla="*/ 6935866 w 7768275"/>
                  <a:gd name="connsiteY33" fmla="*/ 3384550 h 5228761"/>
                  <a:gd name="connsiteX34" fmla="*/ 7007303 w 7768275"/>
                  <a:gd name="connsiteY34" fmla="*/ 3175000 h 5228761"/>
                  <a:gd name="connsiteX35" fmla="*/ 7021591 w 7768275"/>
                  <a:gd name="connsiteY35" fmla="*/ 2970212 h 5228761"/>
                  <a:gd name="connsiteX36" fmla="*/ 7045403 w 7768275"/>
                  <a:gd name="connsiteY36" fmla="*/ 2770187 h 5228761"/>
                  <a:gd name="connsiteX37" fmla="*/ 7764541 w 7768275"/>
                  <a:gd name="connsiteY37" fmla="*/ 2827337 h 5228761"/>
                  <a:gd name="connsiteX38" fmla="*/ 7431166 w 7768275"/>
                  <a:gd name="connsiteY38" fmla="*/ 2655887 h 5228761"/>
                  <a:gd name="connsiteX39" fmla="*/ 7173991 w 7768275"/>
                  <a:gd name="connsiteY39" fmla="*/ 2522537 h 5228761"/>
                  <a:gd name="connsiteX40" fmla="*/ 7002541 w 7768275"/>
                  <a:gd name="connsiteY40" fmla="*/ 2474912 h 5228761"/>
                  <a:gd name="connsiteX41" fmla="*/ 6954916 w 7768275"/>
                  <a:gd name="connsiteY41" fmla="*/ 2370137 h 5228761"/>
                  <a:gd name="connsiteX42" fmla="*/ 6812039 w 7768275"/>
                  <a:gd name="connsiteY42" fmla="*/ 2220913 h 5228761"/>
                  <a:gd name="connsiteX43" fmla="*/ 6748539 w 7768275"/>
                  <a:gd name="connsiteY43" fmla="*/ 2081213 h 5228761"/>
                  <a:gd name="connsiteX44" fmla="*/ 6729489 w 7768275"/>
                  <a:gd name="connsiteY44" fmla="*/ 1998663 h 5228761"/>
                  <a:gd name="connsiteX45" fmla="*/ 6646939 w 7768275"/>
                  <a:gd name="connsiteY45" fmla="*/ 1916113 h 5228761"/>
                  <a:gd name="connsiteX46" fmla="*/ 6589789 w 7768275"/>
                  <a:gd name="connsiteY46" fmla="*/ 1820863 h 5228761"/>
                  <a:gd name="connsiteX47" fmla="*/ 6589789 w 7768275"/>
                  <a:gd name="connsiteY47" fmla="*/ 1782763 h 5228761"/>
                  <a:gd name="connsiteX48" fmla="*/ 6659639 w 7768275"/>
                  <a:gd name="connsiteY48" fmla="*/ 1738313 h 5228761"/>
                  <a:gd name="connsiteX49" fmla="*/ 6723139 w 7768275"/>
                  <a:gd name="connsiteY49" fmla="*/ 1693863 h 5228761"/>
                  <a:gd name="connsiteX50" fmla="*/ 6723139 w 7768275"/>
                  <a:gd name="connsiteY50" fmla="*/ 1643063 h 5228761"/>
                  <a:gd name="connsiteX51" fmla="*/ 6513589 w 7768275"/>
                  <a:gd name="connsiteY51" fmla="*/ 1541463 h 5228761"/>
                  <a:gd name="connsiteX52" fmla="*/ 6405639 w 7768275"/>
                  <a:gd name="connsiteY52" fmla="*/ 1458913 h 5228761"/>
                  <a:gd name="connsiteX53" fmla="*/ 6291339 w 7768275"/>
                  <a:gd name="connsiteY53" fmla="*/ 1401763 h 5228761"/>
                  <a:gd name="connsiteX54" fmla="*/ 6265939 w 7768275"/>
                  <a:gd name="connsiteY54" fmla="*/ 1350963 h 5228761"/>
                  <a:gd name="connsiteX55" fmla="*/ 6883477 w 7768275"/>
                  <a:gd name="connsiteY55" fmla="*/ 1525588 h 5228761"/>
                  <a:gd name="connsiteX56" fmla="*/ 6885064 w 7768275"/>
                  <a:gd name="connsiteY56" fmla="*/ 1471613 h 5228761"/>
                  <a:gd name="connsiteX57" fmla="*/ 6318326 w 7768275"/>
                  <a:gd name="connsiteY57" fmla="*/ 1146176 h 5228761"/>
                  <a:gd name="connsiteX58" fmla="*/ 6161164 w 7768275"/>
                  <a:gd name="connsiteY58" fmla="*/ 1044576 h 5228761"/>
                  <a:gd name="connsiteX59" fmla="*/ 6132589 w 7768275"/>
                  <a:gd name="connsiteY59" fmla="*/ 985838 h 5228761"/>
                  <a:gd name="connsiteX60" fmla="*/ 6088139 w 7768275"/>
                  <a:gd name="connsiteY60" fmla="*/ 850901 h 5228761"/>
                  <a:gd name="connsiteX61" fmla="*/ 6084964 w 7768275"/>
                  <a:gd name="connsiteY61" fmla="*/ 758825 h 5228761"/>
                  <a:gd name="connsiteX62" fmla="*/ 5981708 w 7768275"/>
                  <a:gd name="connsiteY62" fmla="*/ 745619 h 5228761"/>
                  <a:gd name="connsiteX63" fmla="*/ 5657927 w 7768275"/>
                  <a:gd name="connsiteY63" fmla="*/ 790576 h 5228761"/>
                  <a:gd name="connsiteX64" fmla="*/ 5490447 w 7768275"/>
                  <a:gd name="connsiteY64" fmla="*/ 779462 h 5228761"/>
                  <a:gd name="connsiteX65" fmla="*/ 5292804 w 7768275"/>
                  <a:gd name="connsiteY65" fmla="*/ 808037 h 5228761"/>
                  <a:gd name="connsiteX66" fmla="*/ 5115002 w 7768275"/>
                  <a:gd name="connsiteY66" fmla="*/ 792163 h 5228761"/>
                  <a:gd name="connsiteX67" fmla="*/ 4929264 w 7768275"/>
                  <a:gd name="connsiteY67" fmla="*/ 807244 h 5228761"/>
                  <a:gd name="connsiteX68" fmla="*/ 4816553 w 7768275"/>
                  <a:gd name="connsiteY68" fmla="*/ 800893 h 5228761"/>
                  <a:gd name="connsiteX69" fmla="*/ 4736384 w 7768275"/>
                  <a:gd name="connsiteY69" fmla="*/ 777875 h 5228761"/>
                  <a:gd name="connsiteX70" fmla="*/ 4635579 w 7768275"/>
                  <a:gd name="connsiteY70" fmla="*/ 774700 h 5228761"/>
                  <a:gd name="connsiteX71" fmla="*/ 4461747 w 7768275"/>
                  <a:gd name="connsiteY71" fmla="*/ 755650 h 5228761"/>
                  <a:gd name="connsiteX72" fmla="*/ 4288707 w 7768275"/>
                  <a:gd name="connsiteY72" fmla="*/ 764381 h 5228761"/>
                  <a:gd name="connsiteX73" fmla="*/ 4054551 w 7768275"/>
                  <a:gd name="connsiteY73" fmla="*/ 779463 h 5228761"/>
                  <a:gd name="connsiteX74" fmla="*/ 3962476 w 7768275"/>
                  <a:gd name="connsiteY74" fmla="*/ 757238 h 5228761"/>
                  <a:gd name="connsiteX75" fmla="*/ 3832302 w 7768275"/>
                  <a:gd name="connsiteY75" fmla="*/ 789782 h 5228761"/>
                  <a:gd name="connsiteX76" fmla="*/ 3668791 w 7768275"/>
                  <a:gd name="connsiteY76" fmla="*/ 810418 h 5228761"/>
                  <a:gd name="connsiteX77" fmla="*/ 3492577 w 7768275"/>
                  <a:gd name="connsiteY77" fmla="*/ 833438 h 5228761"/>
                  <a:gd name="connsiteX78" fmla="*/ 3392564 w 7768275"/>
                  <a:gd name="connsiteY78" fmla="*/ 828675 h 5228761"/>
                  <a:gd name="connsiteX79" fmla="*/ 3229051 w 7768275"/>
                  <a:gd name="connsiteY79" fmla="*/ 860425 h 5228761"/>
                  <a:gd name="connsiteX80" fmla="*/ 3027439 w 7768275"/>
                  <a:gd name="connsiteY80" fmla="*/ 809625 h 5228761"/>
                  <a:gd name="connsiteX81" fmla="*/ 2990134 w 7768275"/>
                  <a:gd name="connsiteY81" fmla="*/ 767555 h 5228761"/>
                  <a:gd name="connsiteX82" fmla="*/ 2951238 w 7768275"/>
                  <a:gd name="connsiteY82" fmla="*/ 668338 h 5228761"/>
                  <a:gd name="connsiteX83" fmla="*/ 2850433 w 7768275"/>
                  <a:gd name="connsiteY83" fmla="*/ 555627 h 5228761"/>
                  <a:gd name="connsiteX84" fmla="*/ 2778201 w 7768275"/>
                  <a:gd name="connsiteY84" fmla="*/ 477838 h 5228761"/>
                  <a:gd name="connsiteX85" fmla="*/ 2671839 w 7768275"/>
                  <a:gd name="connsiteY85" fmla="*/ 349251 h 5228761"/>
                  <a:gd name="connsiteX86" fmla="*/ 2435301 w 7768275"/>
                  <a:gd name="connsiteY86" fmla="*/ 231775 h 5228761"/>
                  <a:gd name="connsiteX87" fmla="*/ 2311475 w 7768275"/>
                  <a:gd name="connsiteY87" fmla="*/ 85726 h 5228761"/>
                  <a:gd name="connsiteX88" fmla="*/ 2135264 w 7768275"/>
                  <a:gd name="connsiteY88" fmla="*/ 0 h 5228761"/>
                  <a:gd name="connsiteX89" fmla="*/ 2013027 w 7768275"/>
                  <a:gd name="connsiteY89" fmla="*/ 90488 h 5228761"/>
                  <a:gd name="connsiteX0" fmla="*/ 2013027 w 7768275"/>
                  <a:gd name="connsiteY0" fmla="*/ 90488 h 5228761"/>
                  <a:gd name="connsiteX1" fmla="*/ 1780460 w 7768275"/>
                  <a:gd name="connsiteY1" fmla="*/ 107950 h 5228761"/>
                  <a:gd name="connsiteX2" fmla="*/ 1392314 w 7768275"/>
                  <a:gd name="connsiteY2" fmla="*/ 222250 h 5228761"/>
                  <a:gd name="connsiteX3" fmla="*/ 904951 w 7768275"/>
                  <a:gd name="connsiteY3" fmla="*/ 400050 h 5228761"/>
                  <a:gd name="connsiteX4" fmla="*/ 777952 w 7768275"/>
                  <a:gd name="connsiteY4" fmla="*/ 442913 h 5228761"/>
                  <a:gd name="connsiteX5" fmla="*/ 692227 w 7768275"/>
                  <a:gd name="connsiteY5" fmla="*/ 468313 h 5228761"/>
                  <a:gd name="connsiteX6" fmla="*/ 582688 w 7768275"/>
                  <a:gd name="connsiteY6" fmla="*/ 520700 h 5228761"/>
                  <a:gd name="connsiteX7" fmla="*/ 493789 w 7768275"/>
                  <a:gd name="connsiteY7" fmla="*/ 544513 h 5228761"/>
                  <a:gd name="connsiteX8" fmla="*/ 296939 w 7768275"/>
                  <a:gd name="connsiteY8" fmla="*/ 679451 h 5228761"/>
                  <a:gd name="connsiteX9" fmla="*/ 163591 w 7768275"/>
                  <a:gd name="connsiteY9" fmla="*/ 779463 h 5228761"/>
                  <a:gd name="connsiteX10" fmla="*/ 73101 w 7768275"/>
                  <a:gd name="connsiteY10" fmla="*/ 895351 h 5228761"/>
                  <a:gd name="connsiteX11" fmla="*/ 1666 w 7768275"/>
                  <a:gd name="connsiteY11" fmla="*/ 984250 h 5228761"/>
                  <a:gd name="connsiteX12" fmla="*/ 133358 w 7768275"/>
                  <a:gd name="connsiteY12" fmla="*/ 1374270 h 5228761"/>
                  <a:gd name="connsiteX13" fmla="*/ 255664 w 7768275"/>
                  <a:gd name="connsiteY13" fmla="*/ 1439863 h 5228761"/>
                  <a:gd name="connsiteX14" fmla="*/ 492201 w 7768275"/>
                  <a:gd name="connsiteY14" fmla="*/ 1606550 h 5228761"/>
                  <a:gd name="connsiteX15" fmla="*/ 652539 w 7768275"/>
                  <a:gd name="connsiteY15" fmla="*/ 1814513 h 5228761"/>
                  <a:gd name="connsiteX16" fmla="*/ 825577 w 7768275"/>
                  <a:gd name="connsiteY16" fmla="*/ 1900238 h 5228761"/>
                  <a:gd name="connsiteX17" fmla="*/ 971627 w 7768275"/>
                  <a:gd name="connsiteY17" fmla="*/ 1973263 h 5228761"/>
                  <a:gd name="connsiteX18" fmla="*/ 1124026 w 7768275"/>
                  <a:gd name="connsiteY18" fmla="*/ 2047875 h 5228761"/>
                  <a:gd name="connsiteX19" fmla="*/ 1306589 w 7768275"/>
                  <a:gd name="connsiteY19" fmla="*/ 2201863 h 5228761"/>
                  <a:gd name="connsiteX20" fmla="*/ 1371676 w 7768275"/>
                  <a:gd name="connsiteY20" fmla="*/ 2338388 h 5228761"/>
                  <a:gd name="connsiteX21" fmla="*/ 1446289 w 7768275"/>
                  <a:gd name="connsiteY21" fmla="*/ 2452688 h 5228761"/>
                  <a:gd name="connsiteX22" fmla="*/ 1566939 w 7768275"/>
                  <a:gd name="connsiteY22" fmla="*/ 2794001 h 5228761"/>
                  <a:gd name="connsiteX23" fmla="*/ 1735214 w 7768275"/>
                  <a:gd name="connsiteY23" fmla="*/ 2998788 h 5228761"/>
                  <a:gd name="connsiteX24" fmla="*/ 2121203 w 7768275"/>
                  <a:gd name="connsiteY24" fmla="*/ 3406549 h 5228761"/>
                  <a:gd name="connsiteX25" fmla="*/ 2508100 w 7768275"/>
                  <a:gd name="connsiteY25" fmla="*/ 3589792 h 5228761"/>
                  <a:gd name="connsiteX26" fmla="*/ 2848732 w 7768275"/>
                  <a:gd name="connsiteY26" fmla="*/ 3822927 h 5228761"/>
                  <a:gd name="connsiteX27" fmla="*/ 3139925 w 7768275"/>
                  <a:gd name="connsiteY27" fmla="*/ 4109585 h 5228761"/>
                  <a:gd name="connsiteX28" fmla="*/ 3403905 w 7768275"/>
                  <a:gd name="connsiteY28" fmla="*/ 4369481 h 5228761"/>
                  <a:gd name="connsiteX29" fmla="*/ 3641123 w 7768275"/>
                  <a:gd name="connsiteY29" fmla="*/ 4573134 h 5228761"/>
                  <a:gd name="connsiteX30" fmla="*/ 3729116 w 7768275"/>
                  <a:gd name="connsiteY30" fmla="*/ 5227183 h 5228761"/>
                  <a:gd name="connsiteX31" fmla="*/ 5530928 w 7768275"/>
                  <a:gd name="connsiteY31" fmla="*/ 4222750 h 5228761"/>
                  <a:gd name="connsiteX32" fmla="*/ 6521529 w 7768275"/>
                  <a:gd name="connsiteY32" fmla="*/ 3660774 h 5228761"/>
                  <a:gd name="connsiteX33" fmla="*/ 6935866 w 7768275"/>
                  <a:gd name="connsiteY33" fmla="*/ 3384550 h 5228761"/>
                  <a:gd name="connsiteX34" fmla="*/ 7007303 w 7768275"/>
                  <a:gd name="connsiteY34" fmla="*/ 3175000 h 5228761"/>
                  <a:gd name="connsiteX35" fmla="*/ 7045404 w 7768275"/>
                  <a:gd name="connsiteY35" fmla="*/ 2974975 h 5228761"/>
                  <a:gd name="connsiteX36" fmla="*/ 7045403 w 7768275"/>
                  <a:gd name="connsiteY36" fmla="*/ 2770187 h 5228761"/>
                  <a:gd name="connsiteX37" fmla="*/ 7764541 w 7768275"/>
                  <a:gd name="connsiteY37" fmla="*/ 2827337 h 5228761"/>
                  <a:gd name="connsiteX38" fmla="*/ 7431166 w 7768275"/>
                  <a:gd name="connsiteY38" fmla="*/ 2655887 h 5228761"/>
                  <a:gd name="connsiteX39" fmla="*/ 7173991 w 7768275"/>
                  <a:gd name="connsiteY39" fmla="*/ 2522537 h 5228761"/>
                  <a:gd name="connsiteX40" fmla="*/ 7002541 w 7768275"/>
                  <a:gd name="connsiteY40" fmla="*/ 2474912 h 5228761"/>
                  <a:gd name="connsiteX41" fmla="*/ 6954916 w 7768275"/>
                  <a:gd name="connsiteY41" fmla="*/ 2370137 h 5228761"/>
                  <a:gd name="connsiteX42" fmla="*/ 6812039 w 7768275"/>
                  <a:gd name="connsiteY42" fmla="*/ 2220913 h 5228761"/>
                  <a:gd name="connsiteX43" fmla="*/ 6748539 w 7768275"/>
                  <a:gd name="connsiteY43" fmla="*/ 2081213 h 5228761"/>
                  <a:gd name="connsiteX44" fmla="*/ 6729489 w 7768275"/>
                  <a:gd name="connsiteY44" fmla="*/ 1998663 h 5228761"/>
                  <a:gd name="connsiteX45" fmla="*/ 6646939 w 7768275"/>
                  <a:gd name="connsiteY45" fmla="*/ 1916113 h 5228761"/>
                  <a:gd name="connsiteX46" fmla="*/ 6589789 w 7768275"/>
                  <a:gd name="connsiteY46" fmla="*/ 1820863 h 5228761"/>
                  <a:gd name="connsiteX47" fmla="*/ 6589789 w 7768275"/>
                  <a:gd name="connsiteY47" fmla="*/ 1782763 h 5228761"/>
                  <a:gd name="connsiteX48" fmla="*/ 6659639 w 7768275"/>
                  <a:gd name="connsiteY48" fmla="*/ 1738313 h 5228761"/>
                  <a:gd name="connsiteX49" fmla="*/ 6723139 w 7768275"/>
                  <a:gd name="connsiteY49" fmla="*/ 1693863 h 5228761"/>
                  <a:gd name="connsiteX50" fmla="*/ 6723139 w 7768275"/>
                  <a:gd name="connsiteY50" fmla="*/ 1643063 h 5228761"/>
                  <a:gd name="connsiteX51" fmla="*/ 6513589 w 7768275"/>
                  <a:gd name="connsiteY51" fmla="*/ 1541463 h 5228761"/>
                  <a:gd name="connsiteX52" fmla="*/ 6405639 w 7768275"/>
                  <a:gd name="connsiteY52" fmla="*/ 1458913 h 5228761"/>
                  <a:gd name="connsiteX53" fmla="*/ 6291339 w 7768275"/>
                  <a:gd name="connsiteY53" fmla="*/ 1401763 h 5228761"/>
                  <a:gd name="connsiteX54" fmla="*/ 6265939 w 7768275"/>
                  <a:gd name="connsiteY54" fmla="*/ 1350963 h 5228761"/>
                  <a:gd name="connsiteX55" fmla="*/ 6883477 w 7768275"/>
                  <a:gd name="connsiteY55" fmla="*/ 1525588 h 5228761"/>
                  <a:gd name="connsiteX56" fmla="*/ 6885064 w 7768275"/>
                  <a:gd name="connsiteY56" fmla="*/ 1471613 h 5228761"/>
                  <a:gd name="connsiteX57" fmla="*/ 6318326 w 7768275"/>
                  <a:gd name="connsiteY57" fmla="*/ 1146176 h 5228761"/>
                  <a:gd name="connsiteX58" fmla="*/ 6161164 w 7768275"/>
                  <a:gd name="connsiteY58" fmla="*/ 1044576 h 5228761"/>
                  <a:gd name="connsiteX59" fmla="*/ 6132589 w 7768275"/>
                  <a:gd name="connsiteY59" fmla="*/ 985838 h 5228761"/>
                  <a:gd name="connsiteX60" fmla="*/ 6088139 w 7768275"/>
                  <a:gd name="connsiteY60" fmla="*/ 850901 h 5228761"/>
                  <a:gd name="connsiteX61" fmla="*/ 6084964 w 7768275"/>
                  <a:gd name="connsiteY61" fmla="*/ 758825 h 5228761"/>
                  <a:gd name="connsiteX62" fmla="*/ 5981708 w 7768275"/>
                  <a:gd name="connsiteY62" fmla="*/ 745619 h 5228761"/>
                  <a:gd name="connsiteX63" fmla="*/ 5657927 w 7768275"/>
                  <a:gd name="connsiteY63" fmla="*/ 790576 h 5228761"/>
                  <a:gd name="connsiteX64" fmla="*/ 5490447 w 7768275"/>
                  <a:gd name="connsiteY64" fmla="*/ 779462 h 5228761"/>
                  <a:gd name="connsiteX65" fmla="*/ 5292804 w 7768275"/>
                  <a:gd name="connsiteY65" fmla="*/ 808037 h 5228761"/>
                  <a:gd name="connsiteX66" fmla="*/ 5115002 w 7768275"/>
                  <a:gd name="connsiteY66" fmla="*/ 792163 h 5228761"/>
                  <a:gd name="connsiteX67" fmla="*/ 4929264 w 7768275"/>
                  <a:gd name="connsiteY67" fmla="*/ 807244 h 5228761"/>
                  <a:gd name="connsiteX68" fmla="*/ 4816553 w 7768275"/>
                  <a:gd name="connsiteY68" fmla="*/ 800893 h 5228761"/>
                  <a:gd name="connsiteX69" fmla="*/ 4736384 w 7768275"/>
                  <a:gd name="connsiteY69" fmla="*/ 777875 h 5228761"/>
                  <a:gd name="connsiteX70" fmla="*/ 4635579 w 7768275"/>
                  <a:gd name="connsiteY70" fmla="*/ 774700 h 5228761"/>
                  <a:gd name="connsiteX71" fmla="*/ 4461747 w 7768275"/>
                  <a:gd name="connsiteY71" fmla="*/ 755650 h 5228761"/>
                  <a:gd name="connsiteX72" fmla="*/ 4288707 w 7768275"/>
                  <a:gd name="connsiteY72" fmla="*/ 764381 h 5228761"/>
                  <a:gd name="connsiteX73" fmla="*/ 4054551 w 7768275"/>
                  <a:gd name="connsiteY73" fmla="*/ 779463 h 5228761"/>
                  <a:gd name="connsiteX74" fmla="*/ 3962476 w 7768275"/>
                  <a:gd name="connsiteY74" fmla="*/ 757238 h 5228761"/>
                  <a:gd name="connsiteX75" fmla="*/ 3832302 w 7768275"/>
                  <a:gd name="connsiteY75" fmla="*/ 789782 h 5228761"/>
                  <a:gd name="connsiteX76" fmla="*/ 3668791 w 7768275"/>
                  <a:gd name="connsiteY76" fmla="*/ 810418 h 5228761"/>
                  <a:gd name="connsiteX77" fmla="*/ 3492577 w 7768275"/>
                  <a:gd name="connsiteY77" fmla="*/ 833438 h 5228761"/>
                  <a:gd name="connsiteX78" fmla="*/ 3392564 w 7768275"/>
                  <a:gd name="connsiteY78" fmla="*/ 828675 h 5228761"/>
                  <a:gd name="connsiteX79" fmla="*/ 3229051 w 7768275"/>
                  <a:gd name="connsiteY79" fmla="*/ 860425 h 5228761"/>
                  <a:gd name="connsiteX80" fmla="*/ 3027439 w 7768275"/>
                  <a:gd name="connsiteY80" fmla="*/ 809625 h 5228761"/>
                  <a:gd name="connsiteX81" fmla="*/ 2990134 w 7768275"/>
                  <a:gd name="connsiteY81" fmla="*/ 767555 h 5228761"/>
                  <a:gd name="connsiteX82" fmla="*/ 2951238 w 7768275"/>
                  <a:gd name="connsiteY82" fmla="*/ 668338 h 5228761"/>
                  <a:gd name="connsiteX83" fmla="*/ 2850433 w 7768275"/>
                  <a:gd name="connsiteY83" fmla="*/ 555627 h 5228761"/>
                  <a:gd name="connsiteX84" fmla="*/ 2778201 w 7768275"/>
                  <a:gd name="connsiteY84" fmla="*/ 477838 h 5228761"/>
                  <a:gd name="connsiteX85" fmla="*/ 2671839 w 7768275"/>
                  <a:gd name="connsiteY85" fmla="*/ 349251 h 5228761"/>
                  <a:gd name="connsiteX86" fmla="*/ 2435301 w 7768275"/>
                  <a:gd name="connsiteY86" fmla="*/ 231775 h 5228761"/>
                  <a:gd name="connsiteX87" fmla="*/ 2311475 w 7768275"/>
                  <a:gd name="connsiteY87" fmla="*/ 85726 h 5228761"/>
                  <a:gd name="connsiteX88" fmla="*/ 2135264 w 7768275"/>
                  <a:gd name="connsiteY88" fmla="*/ 0 h 5228761"/>
                  <a:gd name="connsiteX89" fmla="*/ 2013027 w 7768275"/>
                  <a:gd name="connsiteY89" fmla="*/ 90488 h 5228761"/>
                  <a:gd name="connsiteX0" fmla="*/ 2013027 w 7768330"/>
                  <a:gd name="connsiteY0" fmla="*/ 90488 h 5228761"/>
                  <a:gd name="connsiteX1" fmla="*/ 1780460 w 7768330"/>
                  <a:gd name="connsiteY1" fmla="*/ 107950 h 5228761"/>
                  <a:gd name="connsiteX2" fmla="*/ 1392314 w 7768330"/>
                  <a:gd name="connsiteY2" fmla="*/ 222250 h 5228761"/>
                  <a:gd name="connsiteX3" fmla="*/ 904951 w 7768330"/>
                  <a:gd name="connsiteY3" fmla="*/ 400050 h 5228761"/>
                  <a:gd name="connsiteX4" fmla="*/ 777952 w 7768330"/>
                  <a:gd name="connsiteY4" fmla="*/ 442913 h 5228761"/>
                  <a:gd name="connsiteX5" fmla="*/ 692227 w 7768330"/>
                  <a:gd name="connsiteY5" fmla="*/ 468313 h 5228761"/>
                  <a:gd name="connsiteX6" fmla="*/ 582688 w 7768330"/>
                  <a:gd name="connsiteY6" fmla="*/ 520700 h 5228761"/>
                  <a:gd name="connsiteX7" fmla="*/ 493789 w 7768330"/>
                  <a:gd name="connsiteY7" fmla="*/ 544513 h 5228761"/>
                  <a:gd name="connsiteX8" fmla="*/ 296939 w 7768330"/>
                  <a:gd name="connsiteY8" fmla="*/ 679451 h 5228761"/>
                  <a:gd name="connsiteX9" fmla="*/ 163591 w 7768330"/>
                  <a:gd name="connsiteY9" fmla="*/ 779463 h 5228761"/>
                  <a:gd name="connsiteX10" fmla="*/ 73101 w 7768330"/>
                  <a:gd name="connsiteY10" fmla="*/ 895351 h 5228761"/>
                  <a:gd name="connsiteX11" fmla="*/ 1666 w 7768330"/>
                  <a:gd name="connsiteY11" fmla="*/ 984250 h 5228761"/>
                  <a:gd name="connsiteX12" fmla="*/ 133358 w 7768330"/>
                  <a:gd name="connsiteY12" fmla="*/ 1374270 h 5228761"/>
                  <a:gd name="connsiteX13" fmla="*/ 255664 w 7768330"/>
                  <a:gd name="connsiteY13" fmla="*/ 1439863 h 5228761"/>
                  <a:gd name="connsiteX14" fmla="*/ 492201 w 7768330"/>
                  <a:gd name="connsiteY14" fmla="*/ 1606550 h 5228761"/>
                  <a:gd name="connsiteX15" fmla="*/ 652539 w 7768330"/>
                  <a:gd name="connsiteY15" fmla="*/ 1814513 h 5228761"/>
                  <a:gd name="connsiteX16" fmla="*/ 825577 w 7768330"/>
                  <a:gd name="connsiteY16" fmla="*/ 1900238 h 5228761"/>
                  <a:gd name="connsiteX17" fmla="*/ 971627 w 7768330"/>
                  <a:gd name="connsiteY17" fmla="*/ 1973263 h 5228761"/>
                  <a:gd name="connsiteX18" fmla="*/ 1124026 w 7768330"/>
                  <a:gd name="connsiteY18" fmla="*/ 2047875 h 5228761"/>
                  <a:gd name="connsiteX19" fmla="*/ 1306589 w 7768330"/>
                  <a:gd name="connsiteY19" fmla="*/ 2201863 h 5228761"/>
                  <a:gd name="connsiteX20" fmla="*/ 1371676 w 7768330"/>
                  <a:gd name="connsiteY20" fmla="*/ 2338388 h 5228761"/>
                  <a:gd name="connsiteX21" fmla="*/ 1446289 w 7768330"/>
                  <a:gd name="connsiteY21" fmla="*/ 2452688 h 5228761"/>
                  <a:gd name="connsiteX22" fmla="*/ 1566939 w 7768330"/>
                  <a:gd name="connsiteY22" fmla="*/ 2794001 h 5228761"/>
                  <a:gd name="connsiteX23" fmla="*/ 1735214 w 7768330"/>
                  <a:gd name="connsiteY23" fmla="*/ 2998788 h 5228761"/>
                  <a:gd name="connsiteX24" fmla="*/ 2121203 w 7768330"/>
                  <a:gd name="connsiteY24" fmla="*/ 3406549 h 5228761"/>
                  <a:gd name="connsiteX25" fmla="*/ 2508100 w 7768330"/>
                  <a:gd name="connsiteY25" fmla="*/ 3589792 h 5228761"/>
                  <a:gd name="connsiteX26" fmla="*/ 2848732 w 7768330"/>
                  <a:gd name="connsiteY26" fmla="*/ 3822927 h 5228761"/>
                  <a:gd name="connsiteX27" fmla="*/ 3139925 w 7768330"/>
                  <a:gd name="connsiteY27" fmla="*/ 4109585 h 5228761"/>
                  <a:gd name="connsiteX28" fmla="*/ 3403905 w 7768330"/>
                  <a:gd name="connsiteY28" fmla="*/ 4369481 h 5228761"/>
                  <a:gd name="connsiteX29" fmla="*/ 3641123 w 7768330"/>
                  <a:gd name="connsiteY29" fmla="*/ 4573134 h 5228761"/>
                  <a:gd name="connsiteX30" fmla="*/ 3729116 w 7768330"/>
                  <a:gd name="connsiteY30" fmla="*/ 5227183 h 5228761"/>
                  <a:gd name="connsiteX31" fmla="*/ 5530928 w 7768330"/>
                  <a:gd name="connsiteY31" fmla="*/ 4222750 h 5228761"/>
                  <a:gd name="connsiteX32" fmla="*/ 6521529 w 7768330"/>
                  <a:gd name="connsiteY32" fmla="*/ 3660774 h 5228761"/>
                  <a:gd name="connsiteX33" fmla="*/ 6935866 w 7768330"/>
                  <a:gd name="connsiteY33" fmla="*/ 3384550 h 5228761"/>
                  <a:gd name="connsiteX34" fmla="*/ 7007303 w 7768330"/>
                  <a:gd name="connsiteY34" fmla="*/ 3175000 h 5228761"/>
                  <a:gd name="connsiteX35" fmla="*/ 7045404 w 7768330"/>
                  <a:gd name="connsiteY35" fmla="*/ 2974975 h 5228761"/>
                  <a:gd name="connsiteX36" fmla="*/ 7059691 w 7768330"/>
                  <a:gd name="connsiteY36" fmla="*/ 2779712 h 5228761"/>
                  <a:gd name="connsiteX37" fmla="*/ 7764541 w 7768330"/>
                  <a:gd name="connsiteY37" fmla="*/ 2827337 h 5228761"/>
                  <a:gd name="connsiteX38" fmla="*/ 7431166 w 7768330"/>
                  <a:gd name="connsiteY38" fmla="*/ 2655887 h 5228761"/>
                  <a:gd name="connsiteX39" fmla="*/ 7173991 w 7768330"/>
                  <a:gd name="connsiteY39" fmla="*/ 2522537 h 5228761"/>
                  <a:gd name="connsiteX40" fmla="*/ 7002541 w 7768330"/>
                  <a:gd name="connsiteY40" fmla="*/ 2474912 h 5228761"/>
                  <a:gd name="connsiteX41" fmla="*/ 6954916 w 7768330"/>
                  <a:gd name="connsiteY41" fmla="*/ 2370137 h 5228761"/>
                  <a:gd name="connsiteX42" fmla="*/ 6812039 w 7768330"/>
                  <a:gd name="connsiteY42" fmla="*/ 2220913 h 5228761"/>
                  <a:gd name="connsiteX43" fmla="*/ 6748539 w 7768330"/>
                  <a:gd name="connsiteY43" fmla="*/ 2081213 h 5228761"/>
                  <a:gd name="connsiteX44" fmla="*/ 6729489 w 7768330"/>
                  <a:gd name="connsiteY44" fmla="*/ 1998663 h 5228761"/>
                  <a:gd name="connsiteX45" fmla="*/ 6646939 w 7768330"/>
                  <a:gd name="connsiteY45" fmla="*/ 1916113 h 5228761"/>
                  <a:gd name="connsiteX46" fmla="*/ 6589789 w 7768330"/>
                  <a:gd name="connsiteY46" fmla="*/ 1820863 h 5228761"/>
                  <a:gd name="connsiteX47" fmla="*/ 6589789 w 7768330"/>
                  <a:gd name="connsiteY47" fmla="*/ 1782763 h 5228761"/>
                  <a:gd name="connsiteX48" fmla="*/ 6659639 w 7768330"/>
                  <a:gd name="connsiteY48" fmla="*/ 1738313 h 5228761"/>
                  <a:gd name="connsiteX49" fmla="*/ 6723139 w 7768330"/>
                  <a:gd name="connsiteY49" fmla="*/ 1693863 h 5228761"/>
                  <a:gd name="connsiteX50" fmla="*/ 6723139 w 7768330"/>
                  <a:gd name="connsiteY50" fmla="*/ 1643063 h 5228761"/>
                  <a:gd name="connsiteX51" fmla="*/ 6513589 w 7768330"/>
                  <a:gd name="connsiteY51" fmla="*/ 1541463 h 5228761"/>
                  <a:gd name="connsiteX52" fmla="*/ 6405639 w 7768330"/>
                  <a:gd name="connsiteY52" fmla="*/ 1458913 h 5228761"/>
                  <a:gd name="connsiteX53" fmla="*/ 6291339 w 7768330"/>
                  <a:gd name="connsiteY53" fmla="*/ 1401763 h 5228761"/>
                  <a:gd name="connsiteX54" fmla="*/ 6265939 w 7768330"/>
                  <a:gd name="connsiteY54" fmla="*/ 1350963 h 5228761"/>
                  <a:gd name="connsiteX55" fmla="*/ 6883477 w 7768330"/>
                  <a:gd name="connsiteY55" fmla="*/ 1525588 h 5228761"/>
                  <a:gd name="connsiteX56" fmla="*/ 6885064 w 7768330"/>
                  <a:gd name="connsiteY56" fmla="*/ 1471613 h 5228761"/>
                  <a:gd name="connsiteX57" fmla="*/ 6318326 w 7768330"/>
                  <a:gd name="connsiteY57" fmla="*/ 1146176 h 5228761"/>
                  <a:gd name="connsiteX58" fmla="*/ 6161164 w 7768330"/>
                  <a:gd name="connsiteY58" fmla="*/ 1044576 h 5228761"/>
                  <a:gd name="connsiteX59" fmla="*/ 6132589 w 7768330"/>
                  <a:gd name="connsiteY59" fmla="*/ 985838 h 5228761"/>
                  <a:gd name="connsiteX60" fmla="*/ 6088139 w 7768330"/>
                  <a:gd name="connsiteY60" fmla="*/ 850901 h 5228761"/>
                  <a:gd name="connsiteX61" fmla="*/ 6084964 w 7768330"/>
                  <a:gd name="connsiteY61" fmla="*/ 758825 h 5228761"/>
                  <a:gd name="connsiteX62" fmla="*/ 5981708 w 7768330"/>
                  <a:gd name="connsiteY62" fmla="*/ 745619 h 5228761"/>
                  <a:gd name="connsiteX63" fmla="*/ 5657927 w 7768330"/>
                  <a:gd name="connsiteY63" fmla="*/ 790576 h 5228761"/>
                  <a:gd name="connsiteX64" fmla="*/ 5490447 w 7768330"/>
                  <a:gd name="connsiteY64" fmla="*/ 779462 h 5228761"/>
                  <a:gd name="connsiteX65" fmla="*/ 5292804 w 7768330"/>
                  <a:gd name="connsiteY65" fmla="*/ 808037 h 5228761"/>
                  <a:gd name="connsiteX66" fmla="*/ 5115002 w 7768330"/>
                  <a:gd name="connsiteY66" fmla="*/ 792163 h 5228761"/>
                  <a:gd name="connsiteX67" fmla="*/ 4929264 w 7768330"/>
                  <a:gd name="connsiteY67" fmla="*/ 807244 h 5228761"/>
                  <a:gd name="connsiteX68" fmla="*/ 4816553 w 7768330"/>
                  <a:gd name="connsiteY68" fmla="*/ 800893 h 5228761"/>
                  <a:gd name="connsiteX69" fmla="*/ 4736384 w 7768330"/>
                  <a:gd name="connsiteY69" fmla="*/ 777875 h 5228761"/>
                  <a:gd name="connsiteX70" fmla="*/ 4635579 w 7768330"/>
                  <a:gd name="connsiteY70" fmla="*/ 774700 h 5228761"/>
                  <a:gd name="connsiteX71" fmla="*/ 4461747 w 7768330"/>
                  <a:gd name="connsiteY71" fmla="*/ 755650 h 5228761"/>
                  <a:gd name="connsiteX72" fmla="*/ 4288707 w 7768330"/>
                  <a:gd name="connsiteY72" fmla="*/ 764381 h 5228761"/>
                  <a:gd name="connsiteX73" fmla="*/ 4054551 w 7768330"/>
                  <a:gd name="connsiteY73" fmla="*/ 779463 h 5228761"/>
                  <a:gd name="connsiteX74" fmla="*/ 3962476 w 7768330"/>
                  <a:gd name="connsiteY74" fmla="*/ 757238 h 5228761"/>
                  <a:gd name="connsiteX75" fmla="*/ 3832302 w 7768330"/>
                  <a:gd name="connsiteY75" fmla="*/ 789782 h 5228761"/>
                  <a:gd name="connsiteX76" fmla="*/ 3668791 w 7768330"/>
                  <a:gd name="connsiteY76" fmla="*/ 810418 h 5228761"/>
                  <a:gd name="connsiteX77" fmla="*/ 3492577 w 7768330"/>
                  <a:gd name="connsiteY77" fmla="*/ 833438 h 5228761"/>
                  <a:gd name="connsiteX78" fmla="*/ 3392564 w 7768330"/>
                  <a:gd name="connsiteY78" fmla="*/ 828675 h 5228761"/>
                  <a:gd name="connsiteX79" fmla="*/ 3229051 w 7768330"/>
                  <a:gd name="connsiteY79" fmla="*/ 860425 h 5228761"/>
                  <a:gd name="connsiteX80" fmla="*/ 3027439 w 7768330"/>
                  <a:gd name="connsiteY80" fmla="*/ 809625 h 5228761"/>
                  <a:gd name="connsiteX81" fmla="*/ 2990134 w 7768330"/>
                  <a:gd name="connsiteY81" fmla="*/ 767555 h 5228761"/>
                  <a:gd name="connsiteX82" fmla="*/ 2951238 w 7768330"/>
                  <a:gd name="connsiteY82" fmla="*/ 668338 h 5228761"/>
                  <a:gd name="connsiteX83" fmla="*/ 2850433 w 7768330"/>
                  <a:gd name="connsiteY83" fmla="*/ 555627 h 5228761"/>
                  <a:gd name="connsiteX84" fmla="*/ 2778201 w 7768330"/>
                  <a:gd name="connsiteY84" fmla="*/ 477838 h 5228761"/>
                  <a:gd name="connsiteX85" fmla="*/ 2671839 w 7768330"/>
                  <a:gd name="connsiteY85" fmla="*/ 349251 h 5228761"/>
                  <a:gd name="connsiteX86" fmla="*/ 2435301 w 7768330"/>
                  <a:gd name="connsiteY86" fmla="*/ 231775 h 5228761"/>
                  <a:gd name="connsiteX87" fmla="*/ 2311475 w 7768330"/>
                  <a:gd name="connsiteY87" fmla="*/ 85726 h 5228761"/>
                  <a:gd name="connsiteX88" fmla="*/ 2135264 w 7768330"/>
                  <a:gd name="connsiteY88" fmla="*/ 0 h 5228761"/>
                  <a:gd name="connsiteX89" fmla="*/ 2013027 w 7768330"/>
                  <a:gd name="connsiteY89" fmla="*/ 90488 h 5228761"/>
                  <a:gd name="connsiteX0" fmla="*/ 2013027 w 7432410"/>
                  <a:gd name="connsiteY0" fmla="*/ 90488 h 5228761"/>
                  <a:gd name="connsiteX1" fmla="*/ 1780460 w 7432410"/>
                  <a:gd name="connsiteY1" fmla="*/ 107950 h 5228761"/>
                  <a:gd name="connsiteX2" fmla="*/ 1392314 w 7432410"/>
                  <a:gd name="connsiteY2" fmla="*/ 222250 h 5228761"/>
                  <a:gd name="connsiteX3" fmla="*/ 904951 w 7432410"/>
                  <a:gd name="connsiteY3" fmla="*/ 400050 h 5228761"/>
                  <a:gd name="connsiteX4" fmla="*/ 777952 w 7432410"/>
                  <a:gd name="connsiteY4" fmla="*/ 442913 h 5228761"/>
                  <a:gd name="connsiteX5" fmla="*/ 692227 w 7432410"/>
                  <a:gd name="connsiteY5" fmla="*/ 468313 h 5228761"/>
                  <a:gd name="connsiteX6" fmla="*/ 582688 w 7432410"/>
                  <a:gd name="connsiteY6" fmla="*/ 520700 h 5228761"/>
                  <a:gd name="connsiteX7" fmla="*/ 493789 w 7432410"/>
                  <a:gd name="connsiteY7" fmla="*/ 544513 h 5228761"/>
                  <a:gd name="connsiteX8" fmla="*/ 296939 w 7432410"/>
                  <a:gd name="connsiteY8" fmla="*/ 679451 h 5228761"/>
                  <a:gd name="connsiteX9" fmla="*/ 163591 w 7432410"/>
                  <a:gd name="connsiteY9" fmla="*/ 779463 h 5228761"/>
                  <a:gd name="connsiteX10" fmla="*/ 73101 w 7432410"/>
                  <a:gd name="connsiteY10" fmla="*/ 895351 h 5228761"/>
                  <a:gd name="connsiteX11" fmla="*/ 1666 w 7432410"/>
                  <a:gd name="connsiteY11" fmla="*/ 984250 h 5228761"/>
                  <a:gd name="connsiteX12" fmla="*/ 133358 w 7432410"/>
                  <a:gd name="connsiteY12" fmla="*/ 1374270 h 5228761"/>
                  <a:gd name="connsiteX13" fmla="*/ 255664 w 7432410"/>
                  <a:gd name="connsiteY13" fmla="*/ 1439863 h 5228761"/>
                  <a:gd name="connsiteX14" fmla="*/ 492201 w 7432410"/>
                  <a:gd name="connsiteY14" fmla="*/ 1606550 h 5228761"/>
                  <a:gd name="connsiteX15" fmla="*/ 652539 w 7432410"/>
                  <a:gd name="connsiteY15" fmla="*/ 1814513 h 5228761"/>
                  <a:gd name="connsiteX16" fmla="*/ 825577 w 7432410"/>
                  <a:gd name="connsiteY16" fmla="*/ 1900238 h 5228761"/>
                  <a:gd name="connsiteX17" fmla="*/ 971627 w 7432410"/>
                  <a:gd name="connsiteY17" fmla="*/ 1973263 h 5228761"/>
                  <a:gd name="connsiteX18" fmla="*/ 1124026 w 7432410"/>
                  <a:gd name="connsiteY18" fmla="*/ 2047875 h 5228761"/>
                  <a:gd name="connsiteX19" fmla="*/ 1306589 w 7432410"/>
                  <a:gd name="connsiteY19" fmla="*/ 2201863 h 5228761"/>
                  <a:gd name="connsiteX20" fmla="*/ 1371676 w 7432410"/>
                  <a:gd name="connsiteY20" fmla="*/ 2338388 h 5228761"/>
                  <a:gd name="connsiteX21" fmla="*/ 1446289 w 7432410"/>
                  <a:gd name="connsiteY21" fmla="*/ 2452688 h 5228761"/>
                  <a:gd name="connsiteX22" fmla="*/ 1566939 w 7432410"/>
                  <a:gd name="connsiteY22" fmla="*/ 2794001 h 5228761"/>
                  <a:gd name="connsiteX23" fmla="*/ 1735214 w 7432410"/>
                  <a:gd name="connsiteY23" fmla="*/ 2998788 h 5228761"/>
                  <a:gd name="connsiteX24" fmla="*/ 2121203 w 7432410"/>
                  <a:gd name="connsiteY24" fmla="*/ 3406549 h 5228761"/>
                  <a:gd name="connsiteX25" fmla="*/ 2508100 w 7432410"/>
                  <a:gd name="connsiteY25" fmla="*/ 3589792 h 5228761"/>
                  <a:gd name="connsiteX26" fmla="*/ 2848732 w 7432410"/>
                  <a:gd name="connsiteY26" fmla="*/ 3822927 h 5228761"/>
                  <a:gd name="connsiteX27" fmla="*/ 3139925 w 7432410"/>
                  <a:gd name="connsiteY27" fmla="*/ 4109585 h 5228761"/>
                  <a:gd name="connsiteX28" fmla="*/ 3403905 w 7432410"/>
                  <a:gd name="connsiteY28" fmla="*/ 4369481 h 5228761"/>
                  <a:gd name="connsiteX29" fmla="*/ 3641123 w 7432410"/>
                  <a:gd name="connsiteY29" fmla="*/ 4573134 h 5228761"/>
                  <a:gd name="connsiteX30" fmla="*/ 3729116 w 7432410"/>
                  <a:gd name="connsiteY30" fmla="*/ 5227183 h 5228761"/>
                  <a:gd name="connsiteX31" fmla="*/ 5530928 w 7432410"/>
                  <a:gd name="connsiteY31" fmla="*/ 4222750 h 5228761"/>
                  <a:gd name="connsiteX32" fmla="*/ 6521529 w 7432410"/>
                  <a:gd name="connsiteY32" fmla="*/ 3660774 h 5228761"/>
                  <a:gd name="connsiteX33" fmla="*/ 6935866 w 7432410"/>
                  <a:gd name="connsiteY33" fmla="*/ 3384550 h 5228761"/>
                  <a:gd name="connsiteX34" fmla="*/ 7007303 w 7432410"/>
                  <a:gd name="connsiteY34" fmla="*/ 3175000 h 5228761"/>
                  <a:gd name="connsiteX35" fmla="*/ 7045404 w 7432410"/>
                  <a:gd name="connsiteY35" fmla="*/ 2974975 h 5228761"/>
                  <a:gd name="connsiteX36" fmla="*/ 7059691 w 7432410"/>
                  <a:gd name="connsiteY36" fmla="*/ 2779712 h 5228761"/>
                  <a:gd name="connsiteX37" fmla="*/ 7431166 w 7432410"/>
                  <a:gd name="connsiteY37" fmla="*/ 2655887 h 5228761"/>
                  <a:gd name="connsiteX38" fmla="*/ 7173991 w 7432410"/>
                  <a:gd name="connsiteY38" fmla="*/ 2522537 h 5228761"/>
                  <a:gd name="connsiteX39" fmla="*/ 7002541 w 7432410"/>
                  <a:gd name="connsiteY39" fmla="*/ 2474912 h 5228761"/>
                  <a:gd name="connsiteX40" fmla="*/ 6954916 w 7432410"/>
                  <a:gd name="connsiteY40" fmla="*/ 2370137 h 5228761"/>
                  <a:gd name="connsiteX41" fmla="*/ 6812039 w 7432410"/>
                  <a:gd name="connsiteY41" fmla="*/ 2220913 h 5228761"/>
                  <a:gd name="connsiteX42" fmla="*/ 6748539 w 7432410"/>
                  <a:gd name="connsiteY42" fmla="*/ 2081213 h 5228761"/>
                  <a:gd name="connsiteX43" fmla="*/ 6729489 w 7432410"/>
                  <a:gd name="connsiteY43" fmla="*/ 1998663 h 5228761"/>
                  <a:gd name="connsiteX44" fmla="*/ 6646939 w 7432410"/>
                  <a:gd name="connsiteY44" fmla="*/ 1916113 h 5228761"/>
                  <a:gd name="connsiteX45" fmla="*/ 6589789 w 7432410"/>
                  <a:gd name="connsiteY45" fmla="*/ 1820863 h 5228761"/>
                  <a:gd name="connsiteX46" fmla="*/ 6589789 w 7432410"/>
                  <a:gd name="connsiteY46" fmla="*/ 1782763 h 5228761"/>
                  <a:gd name="connsiteX47" fmla="*/ 6659639 w 7432410"/>
                  <a:gd name="connsiteY47" fmla="*/ 1738313 h 5228761"/>
                  <a:gd name="connsiteX48" fmla="*/ 6723139 w 7432410"/>
                  <a:gd name="connsiteY48" fmla="*/ 1693863 h 5228761"/>
                  <a:gd name="connsiteX49" fmla="*/ 6723139 w 7432410"/>
                  <a:gd name="connsiteY49" fmla="*/ 1643063 h 5228761"/>
                  <a:gd name="connsiteX50" fmla="*/ 6513589 w 7432410"/>
                  <a:gd name="connsiteY50" fmla="*/ 1541463 h 5228761"/>
                  <a:gd name="connsiteX51" fmla="*/ 6405639 w 7432410"/>
                  <a:gd name="connsiteY51" fmla="*/ 1458913 h 5228761"/>
                  <a:gd name="connsiteX52" fmla="*/ 6291339 w 7432410"/>
                  <a:gd name="connsiteY52" fmla="*/ 1401763 h 5228761"/>
                  <a:gd name="connsiteX53" fmla="*/ 6265939 w 7432410"/>
                  <a:gd name="connsiteY53" fmla="*/ 1350963 h 5228761"/>
                  <a:gd name="connsiteX54" fmla="*/ 6883477 w 7432410"/>
                  <a:gd name="connsiteY54" fmla="*/ 1525588 h 5228761"/>
                  <a:gd name="connsiteX55" fmla="*/ 6885064 w 7432410"/>
                  <a:gd name="connsiteY55" fmla="*/ 1471613 h 5228761"/>
                  <a:gd name="connsiteX56" fmla="*/ 6318326 w 7432410"/>
                  <a:gd name="connsiteY56" fmla="*/ 1146176 h 5228761"/>
                  <a:gd name="connsiteX57" fmla="*/ 6161164 w 7432410"/>
                  <a:gd name="connsiteY57" fmla="*/ 1044576 h 5228761"/>
                  <a:gd name="connsiteX58" fmla="*/ 6132589 w 7432410"/>
                  <a:gd name="connsiteY58" fmla="*/ 985838 h 5228761"/>
                  <a:gd name="connsiteX59" fmla="*/ 6088139 w 7432410"/>
                  <a:gd name="connsiteY59" fmla="*/ 850901 h 5228761"/>
                  <a:gd name="connsiteX60" fmla="*/ 6084964 w 7432410"/>
                  <a:gd name="connsiteY60" fmla="*/ 758825 h 5228761"/>
                  <a:gd name="connsiteX61" fmla="*/ 5981708 w 7432410"/>
                  <a:gd name="connsiteY61" fmla="*/ 745619 h 5228761"/>
                  <a:gd name="connsiteX62" fmla="*/ 5657927 w 7432410"/>
                  <a:gd name="connsiteY62" fmla="*/ 790576 h 5228761"/>
                  <a:gd name="connsiteX63" fmla="*/ 5490447 w 7432410"/>
                  <a:gd name="connsiteY63" fmla="*/ 779462 h 5228761"/>
                  <a:gd name="connsiteX64" fmla="*/ 5292804 w 7432410"/>
                  <a:gd name="connsiteY64" fmla="*/ 808037 h 5228761"/>
                  <a:gd name="connsiteX65" fmla="*/ 5115002 w 7432410"/>
                  <a:gd name="connsiteY65" fmla="*/ 792163 h 5228761"/>
                  <a:gd name="connsiteX66" fmla="*/ 4929264 w 7432410"/>
                  <a:gd name="connsiteY66" fmla="*/ 807244 h 5228761"/>
                  <a:gd name="connsiteX67" fmla="*/ 4816553 w 7432410"/>
                  <a:gd name="connsiteY67" fmla="*/ 800893 h 5228761"/>
                  <a:gd name="connsiteX68" fmla="*/ 4736384 w 7432410"/>
                  <a:gd name="connsiteY68" fmla="*/ 777875 h 5228761"/>
                  <a:gd name="connsiteX69" fmla="*/ 4635579 w 7432410"/>
                  <a:gd name="connsiteY69" fmla="*/ 774700 h 5228761"/>
                  <a:gd name="connsiteX70" fmla="*/ 4461747 w 7432410"/>
                  <a:gd name="connsiteY70" fmla="*/ 755650 h 5228761"/>
                  <a:gd name="connsiteX71" fmla="*/ 4288707 w 7432410"/>
                  <a:gd name="connsiteY71" fmla="*/ 764381 h 5228761"/>
                  <a:gd name="connsiteX72" fmla="*/ 4054551 w 7432410"/>
                  <a:gd name="connsiteY72" fmla="*/ 779463 h 5228761"/>
                  <a:gd name="connsiteX73" fmla="*/ 3962476 w 7432410"/>
                  <a:gd name="connsiteY73" fmla="*/ 757238 h 5228761"/>
                  <a:gd name="connsiteX74" fmla="*/ 3832302 w 7432410"/>
                  <a:gd name="connsiteY74" fmla="*/ 789782 h 5228761"/>
                  <a:gd name="connsiteX75" fmla="*/ 3668791 w 7432410"/>
                  <a:gd name="connsiteY75" fmla="*/ 810418 h 5228761"/>
                  <a:gd name="connsiteX76" fmla="*/ 3492577 w 7432410"/>
                  <a:gd name="connsiteY76" fmla="*/ 833438 h 5228761"/>
                  <a:gd name="connsiteX77" fmla="*/ 3392564 w 7432410"/>
                  <a:gd name="connsiteY77" fmla="*/ 828675 h 5228761"/>
                  <a:gd name="connsiteX78" fmla="*/ 3229051 w 7432410"/>
                  <a:gd name="connsiteY78" fmla="*/ 860425 h 5228761"/>
                  <a:gd name="connsiteX79" fmla="*/ 3027439 w 7432410"/>
                  <a:gd name="connsiteY79" fmla="*/ 809625 h 5228761"/>
                  <a:gd name="connsiteX80" fmla="*/ 2990134 w 7432410"/>
                  <a:gd name="connsiteY80" fmla="*/ 767555 h 5228761"/>
                  <a:gd name="connsiteX81" fmla="*/ 2951238 w 7432410"/>
                  <a:gd name="connsiteY81" fmla="*/ 668338 h 5228761"/>
                  <a:gd name="connsiteX82" fmla="*/ 2850433 w 7432410"/>
                  <a:gd name="connsiteY82" fmla="*/ 555627 h 5228761"/>
                  <a:gd name="connsiteX83" fmla="*/ 2778201 w 7432410"/>
                  <a:gd name="connsiteY83" fmla="*/ 477838 h 5228761"/>
                  <a:gd name="connsiteX84" fmla="*/ 2671839 w 7432410"/>
                  <a:gd name="connsiteY84" fmla="*/ 349251 h 5228761"/>
                  <a:gd name="connsiteX85" fmla="*/ 2435301 w 7432410"/>
                  <a:gd name="connsiteY85" fmla="*/ 231775 h 5228761"/>
                  <a:gd name="connsiteX86" fmla="*/ 2311475 w 7432410"/>
                  <a:gd name="connsiteY86" fmla="*/ 85726 h 5228761"/>
                  <a:gd name="connsiteX87" fmla="*/ 2135264 w 7432410"/>
                  <a:gd name="connsiteY87" fmla="*/ 0 h 5228761"/>
                  <a:gd name="connsiteX88" fmla="*/ 2013027 w 7432410"/>
                  <a:gd name="connsiteY88" fmla="*/ 90488 h 5228761"/>
                  <a:gd name="connsiteX0" fmla="*/ 2013027 w 7174614"/>
                  <a:gd name="connsiteY0" fmla="*/ 90488 h 5228761"/>
                  <a:gd name="connsiteX1" fmla="*/ 1780460 w 7174614"/>
                  <a:gd name="connsiteY1" fmla="*/ 107950 h 5228761"/>
                  <a:gd name="connsiteX2" fmla="*/ 1392314 w 7174614"/>
                  <a:gd name="connsiteY2" fmla="*/ 222250 h 5228761"/>
                  <a:gd name="connsiteX3" fmla="*/ 904951 w 7174614"/>
                  <a:gd name="connsiteY3" fmla="*/ 400050 h 5228761"/>
                  <a:gd name="connsiteX4" fmla="*/ 777952 w 7174614"/>
                  <a:gd name="connsiteY4" fmla="*/ 442913 h 5228761"/>
                  <a:gd name="connsiteX5" fmla="*/ 692227 w 7174614"/>
                  <a:gd name="connsiteY5" fmla="*/ 468313 h 5228761"/>
                  <a:gd name="connsiteX6" fmla="*/ 582688 w 7174614"/>
                  <a:gd name="connsiteY6" fmla="*/ 520700 h 5228761"/>
                  <a:gd name="connsiteX7" fmla="*/ 493789 w 7174614"/>
                  <a:gd name="connsiteY7" fmla="*/ 544513 h 5228761"/>
                  <a:gd name="connsiteX8" fmla="*/ 296939 w 7174614"/>
                  <a:gd name="connsiteY8" fmla="*/ 679451 h 5228761"/>
                  <a:gd name="connsiteX9" fmla="*/ 163591 w 7174614"/>
                  <a:gd name="connsiteY9" fmla="*/ 779463 h 5228761"/>
                  <a:gd name="connsiteX10" fmla="*/ 73101 w 7174614"/>
                  <a:gd name="connsiteY10" fmla="*/ 895351 h 5228761"/>
                  <a:gd name="connsiteX11" fmla="*/ 1666 w 7174614"/>
                  <a:gd name="connsiteY11" fmla="*/ 984250 h 5228761"/>
                  <a:gd name="connsiteX12" fmla="*/ 133358 w 7174614"/>
                  <a:gd name="connsiteY12" fmla="*/ 1374270 h 5228761"/>
                  <a:gd name="connsiteX13" fmla="*/ 255664 w 7174614"/>
                  <a:gd name="connsiteY13" fmla="*/ 1439863 h 5228761"/>
                  <a:gd name="connsiteX14" fmla="*/ 492201 w 7174614"/>
                  <a:gd name="connsiteY14" fmla="*/ 1606550 h 5228761"/>
                  <a:gd name="connsiteX15" fmla="*/ 652539 w 7174614"/>
                  <a:gd name="connsiteY15" fmla="*/ 1814513 h 5228761"/>
                  <a:gd name="connsiteX16" fmla="*/ 825577 w 7174614"/>
                  <a:gd name="connsiteY16" fmla="*/ 1900238 h 5228761"/>
                  <a:gd name="connsiteX17" fmla="*/ 971627 w 7174614"/>
                  <a:gd name="connsiteY17" fmla="*/ 1973263 h 5228761"/>
                  <a:gd name="connsiteX18" fmla="*/ 1124026 w 7174614"/>
                  <a:gd name="connsiteY18" fmla="*/ 2047875 h 5228761"/>
                  <a:gd name="connsiteX19" fmla="*/ 1306589 w 7174614"/>
                  <a:gd name="connsiteY19" fmla="*/ 2201863 h 5228761"/>
                  <a:gd name="connsiteX20" fmla="*/ 1371676 w 7174614"/>
                  <a:gd name="connsiteY20" fmla="*/ 2338388 h 5228761"/>
                  <a:gd name="connsiteX21" fmla="*/ 1446289 w 7174614"/>
                  <a:gd name="connsiteY21" fmla="*/ 2452688 h 5228761"/>
                  <a:gd name="connsiteX22" fmla="*/ 1566939 w 7174614"/>
                  <a:gd name="connsiteY22" fmla="*/ 2794001 h 5228761"/>
                  <a:gd name="connsiteX23" fmla="*/ 1735214 w 7174614"/>
                  <a:gd name="connsiteY23" fmla="*/ 2998788 h 5228761"/>
                  <a:gd name="connsiteX24" fmla="*/ 2121203 w 7174614"/>
                  <a:gd name="connsiteY24" fmla="*/ 3406549 h 5228761"/>
                  <a:gd name="connsiteX25" fmla="*/ 2508100 w 7174614"/>
                  <a:gd name="connsiteY25" fmla="*/ 3589792 h 5228761"/>
                  <a:gd name="connsiteX26" fmla="*/ 2848732 w 7174614"/>
                  <a:gd name="connsiteY26" fmla="*/ 3822927 h 5228761"/>
                  <a:gd name="connsiteX27" fmla="*/ 3139925 w 7174614"/>
                  <a:gd name="connsiteY27" fmla="*/ 4109585 h 5228761"/>
                  <a:gd name="connsiteX28" fmla="*/ 3403905 w 7174614"/>
                  <a:gd name="connsiteY28" fmla="*/ 4369481 h 5228761"/>
                  <a:gd name="connsiteX29" fmla="*/ 3641123 w 7174614"/>
                  <a:gd name="connsiteY29" fmla="*/ 4573134 h 5228761"/>
                  <a:gd name="connsiteX30" fmla="*/ 3729116 w 7174614"/>
                  <a:gd name="connsiteY30" fmla="*/ 5227183 h 5228761"/>
                  <a:gd name="connsiteX31" fmla="*/ 5530928 w 7174614"/>
                  <a:gd name="connsiteY31" fmla="*/ 4222750 h 5228761"/>
                  <a:gd name="connsiteX32" fmla="*/ 6521529 w 7174614"/>
                  <a:gd name="connsiteY32" fmla="*/ 3660774 h 5228761"/>
                  <a:gd name="connsiteX33" fmla="*/ 6935866 w 7174614"/>
                  <a:gd name="connsiteY33" fmla="*/ 3384550 h 5228761"/>
                  <a:gd name="connsiteX34" fmla="*/ 7007303 w 7174614"/>
                  <a:gd name="connsiteY34" fmla="*/ 3175000 h 5228761"/>
                  <a:gd name="connsiteX35" fmla="*/ 7045404 w 7174614"/>
                  <a:gd name="connsiteY35" fmla="*/ 2974975 h 5228761"/>
                  <a:gd name="connsiteX36" fmla="*/ 7059691 w 7174614"/>
                  <a:gd name="connsiteY36" fmla="*/ 2779712 h 5228761"/>
                  <a:gd name="connsiteX37" fmla="*/ 7173991 w 7174614"/>
                  <a:gd name="connsiteY37" fmla="*/ 2522537 h 5228761"/>
                  <a:gd name="connsiteX38" fmla="*/ 7002541 w 7174614"/>
                  <a:gd name="connsiteY38" fmla="*/ 2474912 h 5228761"/>
                  <a:gd name="connsiteX39" fmla="*/ 6954916 w 7174614"/>
                  <a:gd name="connsiteY39" fmla="*/ 2370137 h 5228761"/>
                  <a:gd name="connsiteX40" fmla="*/ 6812039 w 7174614"/>
                  <a:gd name="connsiteY40" fmla="*/ 2220913 h 5228761"/>
                  <a:gd name="connsiteX41" fmla="*/ 6748539 w 7174614"/>
                  <a:gd name="connsiteY41" fmla="*/ 2081213 h 5228761"/>
                  <a:gd name="connsiteX42" fmla="*/ 6729489 w 7174614"/>
                  <a:gd name="connsiteY42" fmla="*/ 1998663 h 5228761"/>
                  <a:gd name="connsiteX43" fmla="*/ 6646939 w 7174614"/>
                  <a:gd name="connsiteY43" fmla="*/ 1916113 h 5228761"/>
                  <a:gd name="connsiteX44" fmla="*/ 6589789 w 7174614"/>
                  <a:gd name="connsiteY44" fmla="*/ 1820863 h 5228761"/>
                  <a:gd name="connsiteX45" fmla="*/ 6589789 w 7174614"/>
                  <a:gd name="connsiteY45" fmla="*/ 1782763 h 5228761"/>
                  <a:gd name="connsiteX46" fmla="*/ 6659639 w 7174614"/>
                  <a:gd name="connsiteY46" fmla="*/ 1738313 h 5228761"/>
                  <a:gd name="connsiteX47" fmla="*/ 6723139 w 7174614"/>
                  <a:gd name="connsiteY47" fmla="*/ 1693863 h 5228761"/>
                  <a:gd name="connsiteX48" fmla="*/ 6723139 w 7174614"/>
                  <a:gd name="connsiteY48" fmla="*/ 1643063 h 5228761"/>
                  <a:gd name="connsiteX49" fmla="*/ 6513589 w 7174614"/>
                  <a:gd name="connsiteY49" fmla="*/ 1541463 h 5228761"/>
                  <a:gd name="connsiteX50" fmla="*/ 6405639 w 7174614"/>
                  <a:gd name="connsiteY50" fmla="*/ 1458913 h 5228761"/>
                  <a:gd name="connsiteX51" fmla="*/ 6291339 w 7174614"/>
                  <a:gd name="connsiteY51" fmla="*/ 1401763 h 5228761"/>
                  <a:gd name="connsiteX52" fmla="*/ 6265939 w 7174614"/>
                  <a:gd name="connsiteY52" fmla="*/ 1350963 h 5228761"/>
                  <a:gd name="connsiteX53" fmla="*/ 6883477 w 7174614"/>
                  <a:gd name="connsiteY53" fmla="*/ 1525588 h 5228761"/>
                  <a:gd name="connsiteX54" fmla="*/ 6885064 w 7174614"/>
                  <a:gd name="connsiteY54" fmla="*/ 1471613 h 5228761"/>
                  <a:gd name="connsiteX55" fmla="*/ 6318326 w 7174614"/>
                  <a:gd name="connsiteY55" fmla="*/ 1146176 h 5228761"/>
                  <a:gd name="connsiteX56" fmla="*/ 6161164 w 7174614"/>
                  <a:gd name="connsiteY56" fmla="*/ 1044576 h 5228761"/>
                  <a:gd name="connsiteX57" fmla="*/ 6132589 w 7174614"/>
                  <a:gd name="connsiteY57" fmla="*/ 985838 h 5228761"/>
                  <a:gd name="connsiteX58" fmla="*/ 6088139 w 7174614"/>
                  <a:gd name="connsiteY58" fmla="*/ 850901 h 5228761"/>
                  <a:gd name="connsiteX59" fmla="*/ 6084964 w 7174614"/>
                  <a:gd name="connsiteY59" fmla="*/ 758825 h 5228761"/>
                  <a:gd name="connsiteX60" fmla="*/ 5981708 w 7174614"/>
                  <a:gd name="connsiteY60" fmla="*/ 745619 h 5228761"/>
                  <a:gd name="connsiteX61" fmla="*/ 5657927 w 7174614"/>
                  <a:gd name="connsiteY61" fmla="*/ 790576 h 5228761"/>
                  <a:gd name="connsiteX62" fmla="*/ 5490447 w 7174614"/>
                  <a:gd name="connsiteY62" fmla="*/ 779462 h 5228761"/>
                  <a:gd name="connsiteX63" fmla="*/ 5292804 w 7174614"/>
                  <a:gd name="connsiteY63" fmla="*/ 808037 h 5228761"/>
                  <a:gd name="connsiteX64" fmla="*/ 5115002 w 7174614"/>
                  <a:gd name="connsiteY64" fmla="*/ 792163 h 5228761"/>
                  <a:gd name="connsiteX65" fmla="*/ 4929264 w 7174614"/>
                  <a:gd name="connsiteY65" fmla="*/ 807244 h 5228761"/>
                  <a:gd name="connsiteX66" fmla="*/ 4816553 w 7174614"/>
                  <a:gd name="connsiteY66" fmla="*/ 800893 h 5228761"/>
                  <a:gd name="connsiteX67" fmla="*/ 4736384 w 7174614"/>
                  <a:gd name="connsiteY67" fmla="*/ 777875 h 5228761"/>
                  <a:gd name="connsiteX68" fmla="*/ 4635579 w 7174614"/>
                  <a:gd name="connsiteY68" fmla="*/ 774700 h 5228761"/>
                  <a:gd name="connsiteX69" fmla="*/ 4461747 w 7174614"/>
                  <a:gd name="connsiteY69" fmla="*/ 755650 h 5228761"/>
                  <a:gd name="connsiteX70" fmla="*/ 4288707 w 7174614"/>
                  <a:gd name="connsiteY70" fmla="*/ 764381 h 5228761"/>
                  <a:gd name="connsiteX71" fmla="*/ 4054551 w 7174614"/>
                  <a:gd name="connsiteY71" fmla="*/ 779463 h 5228761"/>
                  <a:gd name="connsiteX72" fmla="*/ 3962476 w 7174614"/>
                  <a:gd name="connsiteY72" fmla="*/ 757238 h 5228761"/>
                  <a:gd name="connsiteX73" fmla="*/ 3832302 w 7174614"/>
                  <a:gd name="connsiteY73" fmla="*/ 789782 h 5228761"/>
                  <a:gd name="connsiteX74" fmla="*/ 3668791 w 7174614"/>
                  <a:gd name="connsiteY74" fmla="*/ 810418 h 5228761"/>
                  <a:gd name="connsiteX75" fmla="*/ 3492577 w 7174614"/>
                  <a:gd name="connsiteY75" fmla="*/ 833438 h 5228761"/>
                  <a:gd name="connsiteX76" fmla="*/ 3392564 w 7174614"/>
                  <a:gd name="connsiteY76" fmla="*/ 828675 h 5228761"/>
                  <a:gd name="connsiteX77" fmla="*/ 3229051 w 7174614"/>
                  <a:gd name="connsiteY77" fmla="*/ 860425 h 5228761"/>
                  <a:gd name="connsiteX78" fmla="*/ 3027439 w 7174614"/>
                  <a:gd name="connsiteY78" fmla="*/ 809625 h 5228761"/>
                  <a:gd name="connsiteX79" fmla="*/ 2990134 w 7174614"/>
                  <a:gd name="connsiteY79" fmla="*/ 767555 h 5228761"/>
                  <a:gd name="connsiteX80" fmla="*/ 2951238 w 7174614"/>
                  <a:gd name="connsiteY80" fmla="*/ 668338 h 5228761"/>
                  <a:gd name="connsiteX81" fmla="*/ 2850433 w 7174614"/>
                  <a:gd name="connsiteY81" fmla="*/ 555627 h 5228761"/>
                  <a:gd name="connsiteX82" fmla="*/ 2778201 w 7174614"/>
                  <a:gd name="connsiteY82" fmla="*/ 477838 h 5228761"/>
                  <a:gd name="connsiteX83" fmla="*/ 2671839 w 7174614"/>
                  <a:gd name="connsiteY83" fmla="*/ 349251 h 5228761"/>
                  <a:gd name="connsiteX84" fmla="*/ 2435301 w 7174614"/>
                  <a:gd name="connsiteY84" fmla="*/ 231775 h 5228761"/>
                  <a:gd name="connsiteX85" fmla="*/ 2311475 w 7174614"/>
                  <a:gd name="connsiteY85" fmla="*/ 85726 h 5228761"/>
                  <a:gd name="connsiteX86" fmla="*/ 2135264 w 7174614"/>
                  <a:gd name="connsiteY86" fmla="*/ 0 h 5228761"/>
                  <a:gd name="connsiteX87" fmla="*/ 2013027 w 7174614"/>
                  <a:gd name="connsiteY87" fmla="*/ 90488 h 5228761"/>
                  <a:gd name="connsiteX0" fmla="*/ 2013027 w 7174614"/>
                  <a:gd name="connsiteY0" fmla="*/ 90488 h 5228761"/>
                  <a:gd name="connsiteX1" fmla="*/ 1780460 w 7174614"/>
                  <a:gd name="connsiteY1" fmla="*/ 107950 h 5228761"/>
                  <a:gd name="connsiteX2" fmla="*/ 1392314 w 7174614"/>
                  <a:gd name="connsiteY2" fmla="*/ 222250 h 5228761"/>
                  <a:gd name="connsiteX3" fmla="*/ 904951 w 7174614"/>
                  <a:gd name="connsiteY3" fmla="*/ 400050 h 5228761"/>
                  <a:gd name="connsiteX4" fmla="*/ 777952 w 7174614"/>
                  <a:gd name="connsiteY4" fmla="*/ 442913 h 5228761"/>
                  <a:gd name="connsiteX5" fmla="*/ 692227 w 7174614"/>
                  <a:gd name="connsiteY5" fmla="*/ 468313 h 5228761"/>
                  <a:gd name="connsiteX6" fmla="*/ 582688 w 7174614"/>
                  <a:gd name="connsiteY6" fmla="*/ 520700 h 5228761"/>
                  <a:gd name="connsiteX7" fmla="*/ 493789 w 7174614"/>
                  <a:gd name="connsiteY7" fmla="*/ 544513 h 5228761"/>
                  <a:gd name="connsiteX8" fmla="*/ 296939 w 7174614"/>
                  <a:gd name="connsiteY8" fmla="*/ 679451 h 5228761"/>
                  <a:gd name="connsiteX9" fmla="*/ 163591 w 7174614"/>
                  <a:gd name="connsiteY9" fmla="*/ 779463 h 5228761"/>
                  <a:gd name="connsiteX10" fmla="*/ 73101 w 7174614"/>
                  <a:gd name="connsiteY10" fmla="*/ 895351 h 5228761"/>
                  <a:gd name="connsiteX11" fmla="*/ 1666 w 7174614"/>
                  <a:gd name="connsiteY11" fmla="*/ 984250 h 5228761"/>
                  <a:gd name="connsiteX12" fmla="*/ 133358 w 7174614"/>
                  <a:gd name="connsiteY12" fmla="*/ 1374270 h 5228761"/>
                  <a:gd name="connsiteX13" fmla="*/ 255664 w 7174614"/>
                  <a:gd name="connsiteY13" fmla="*/ 1439863 h 5228761"/>
                  <a:gd name="connsiteX14" fmla="*/ 492201 w 7174614"/>
                  <a:gd name="connsiteY14" fmla="*/ 1606550 h 5228761"/>
                  <a:gd name="connsiteX15" fmla="*/ 652539 w 7174614"/>
                  <a:gd name="connsiteY15" fmla="*/ 1814513 h 5228761"/>
                  <a:gd name="connsiteX16" fmla="*/ 825577 w 7174614"/>
                  <a:gd name="connsiteY16" fmla="*/ 1900238 h 5228761"/>
                  <a:gd name="connsiteX17" fmla="*/ 971627 w 7174614"/>
                  <a:gd name="connsiteY17" fmla="*/ 1973263 h 5228761"/>
                  <a:gd name="connsiteX18" fmla="*/ 1124026 w 7174614"/>
                  <a:gd name="connsiteY18" fmla="*/ 2047875 h 5228761"/>
                  <a:gd name="connsiteX19" fmla="*/ 1306589 w 7174614"/>
                  <a:gd name="connsiteY19" fmla="*/ 2201863 h 5228761"/>
                  <a:gd name="connsiteX20" fmla="*/ 1371676 w 7174614"/>
                  <a:gd name="connsiteY20" fmla="*/ 2338388 h 5228761"/>
                  <a:gd name="connsiteX21" fmla="*/ 1446289 w 7174614"/>
                  <a:gd name="connsiteY21" fmla="*/ 2452688 h 5228761"/>
                  <a:gd name="connsiteX22" fmla="*/ 1566939 w 7174614"/>
                  <a:gd name="connsiteY22" fmla="*/ 2794001 h 5228761"/>
                  <a:gd name="connsiteX23" fmla="*/ 1735214 w 7174614"/>
                  <a:gd name="connsiteY23" fmla="*/ 2998788 h 5228761"/>
                  <a:gd name="connsiteX24" fmla="*/ 2121203 w 7174614"/>
                  <a:gd name="connsiteY24" fmla="*/ 3406549 h 5228761"/>
                  <a:gd name="connsiteX25" fmla="*/ 2508100 w 7174614"/>
                  <a:gd name="connsiteY25" fmla="*/ 3589792 h 5228761"/>
                  <a:gd name="connsiteX26" fmla="*/ 2848732 w 7174614"/>
                  <a:gd name="connsiteY26" fmla="*/ 3822927 h 5228761"/>
                  <a:gd name="connsiteX27" fmla="*/ 3139925 w 7174614"/>
                  <a:gd name="connsiteY27" fmla="*/ 4109585 h 5228761"/>
                  <a:gd name="connsiteX28" fmla="*/ 3403905 w 7174614"/>
                  <a:gd name="connsiteY28" fmla="*/ 4369481 h 5228761"/>
                  <a:gd name="connsiteX29" fmla="*/ 3641123 w 7174614"/>
                  <a:gd name="connsiteY29" fmla="*/ 4573134 h 5228761"/>
                  <a:gd name="connsiteX30" fmla="*/ 3729116 w 7174614"/>
                  <a:gd name="connsiteY30" fmla="*/ 5227183 h 5228761"/>
                  <a:gd name="connsiteX31" fmla="*/ 5530928 w 7174614"/>
                  <a:gd name="connsiteY31" fmla="*/ 4222750 h 5228761"/>
                  <a:gd name="connsiteX32" fmla="*/ 6521529 w 7174614"/>
                  <a:gd name="connsiteY32" fmla="*/ 3660774 h 5228761"/>
                  <a:gd name="connsiteX33" fmla="*/ 6935866 w 7174614"/>
                  <a:gd name="connsiteY33" fmla="*/ 3384550 h 5228761"/>
                  <a:gd name="connsiteX34" fmla="*/ 7007303 w 7174614"/>
                  <a:gd name="connsiteY34" fmla="*/ 3175000 h 5228761"/>
                  <a:gd name="connsiteX35" fmla="*/ 7045404 w 7174614"/>
                  <a:gd name="connsiteY35" fmla="*/ 2974975 h 5228761"/>
                  <a:gd name="connsiteX36" fmla="*/ 7059691 w 7174614"/>
                  <a:gd name="connsiteY36" fmla="*/ 2779712 h 5228761"/>
                  <a:gd name="connsiteX37" fmla="*/ 7173991 w 7174614"/>
                  <a:gd name="connsiteY37" fmla="*/ 2522537 h 5228761"/>
                  <a:gd name="connsiteX38" fmla="*/ 7002541 w 7174614"/>
                  <a:gd name="connsiteY38" fmla="*/ 2474912 h 5228761"/>
                  <a:gd name="connsiteX39" fmla="*/ 6954916 w 7174614"/>
                  <a:gd name="connsiteY39" fmla="*/ 2370137 h 5228761"/>
                  <a:gd name="connsiteX40" fmla="*/ 6812039 w 7174614"/>
                  <a:gd name="connsiteY40" fmla="*/ 2220913 h 5228761"/>
                  <a:gd name="connsiteX41" fmla="*/ 6748539 w 7174614"/>
                  <a:gd name="connsiteY41" fmla="*/ 2081213 h 5228761"/>
                  <a:gd name="connsiteX42" fmla="*/ 6729489 w 7174614"/>
                  <a:gd name="connsiteY42" fmla="*/ 1998663 h 5228761"/>
                  <a:gd name="connsiteX43" fmla="*/ 6646939 w 7174614"/>
                  <a:gd name="connsiteY43" fmla="*/ 1916113 h 5228761"/>
                  <a:gd name="connsiteX44" fmla="*/ 6589789 w 7174614"/>
                  <a:gd name="connsiteY44" fmla="*/ 1820863 h 5228761"/>
                  <a:gd name="connsiteX45" fmla="*/ 6589789 w 7174614"/>
                  <a:gd name="connsiteY45" fmla="*/ 1782763 h 5228761"/>
                  <a:gd name="connsiteX46" fmla="*/ 6659639 w 7174614"/>
                  <a:gd name="connsiteY46" fmla="*/ 1738313 h 5228761"/>
                  <a:gd name="connsiteX47" fmla="*/ 6723139 w 7174614"/>
                  <a:gd name="connsiteY47" fmla="*/ 1693863 h 5228761"/>
                  <a:gd name="connsiteX48" fmla="*/ 6723139 w 7174614"/>
                  <a:gd name="connsiteY48" fmla="*/ 1643063 h 5228761"/>
                  <a:gd name="connsiteX49" fmla="*/ 6513589 w 7174614"/>
                  <a:gd name="connsiteY49" fmla="*/ 1541463 h 5228761"/>
                  <a:gd name="connsiteX50" fmla="*/ 6405639 w 7174614"/>
                  <a:gd name="connsiteY50" fmla="*/ 1458913 h 5228761"/>
                  <a:gd name="connsiteX51" fmla="*/ 6291339 w 7174614"/>
                  <a:gd name="connsiteY51" fmla="*/ 1401763 h 5228761"/>
                  <a:gd name="connsiteX52" fmla="*/ 6265939 w 7174614"/>
                  <a:gd name="connsiteY52" fmla="*/ 1350963 h 5228761"/>
                  <a:gd name="connsiteX53" fmla="*/ 6883477 w 7174614"/>
                  <a:gd name="connsiteY53" fmla="*/ 1525588 h 5228761"/>
                  <a:gd name="connsiteX54" fmla="*/ 6885064 w 7174614"/>
                  <a:gd name="connsiteY54" fmla="*/ 1471613 h 5228761"/>
                  <a:gd name="connsiteX55" fmla="*/ 6318326 w 7174614"/>
                  <a:gd name="connsiteY55" fmla="*/ 1146176 h 5228761"/>
                  <a:gd name="connsiteX56" fmla="*/ 6161164 w 7174614"/>
                  <a:gd name="connsiteY56" fmla="*/ 1044576 h 5228761"/>
                  <a:gd name="connsiteX57" fmla="*/ 6132589 w 7174614"/>
                  <a:gd name="connsiteY57" fmla="*/ 985838 h 5228761"/>
                  <a:gd name="connsiteX58" fmla="*/ 6088139 w 7174614"/>
                  <a:gd name="connsiteY58" fmla="*/ 850901 h 5228761"/>
                  <a:gd name="connsiteX59" fmla="*/ 6084964 w 7174614"/>
                  <a:gd name="connsiteY59" fmla="*/ 758825 h 5228761"/>
                  <a:gd name="connsiteX60" fmla="*/ 5981708 w 7174614"/>
                  <a:gd name="connsiteY60" fmla="*/ 745619 h 5228761"/>
                  <a:gd name="connsiteX61" fmla="*/ 5657927 w 7174614"/>
                  <a:gd name="connsiteY61" fmla="*/ 790576 h 5228761"/>
                  <a:gd name="connsiteX62" fmla="*/ 5490447 w 7174614"/>
                  <a:gd name="connsiteY62" fmla="*/ 779462 h 5228761"/>
                  <a:gd name="connsiteX63" fmla="*/ 5292804 w 7174614"/>
                  <a:gd name="connsiteY63" fmla="*/ 808037 h 5228761"/>
                  <a:gd name="connsiteX64" fmla="*/ 5115002 w 7174614"/>
                  <a:gd name="connsiteY64" fmla="*/ 792163 h 5228761"/>
                  <a:gd name="connsiteX65" fmla="*/ 4929264 w 7174614"/>
                  <a:gd name="connsiteY65" fmla="*/ 807244 h 5228761"/>
                  <a:gd name="connsiteX66" fmla="*/ 4816553 w 7174614"/>
                  <a:gd name="connsiteY66" fmla="*/ 800893 h 5228761"/>
                  <a:gd name="connsiteX67" fmla="*/ 4736384 w 7174614"/>
                  <a:gd name="connsiteY67" fmla="*/ 777875 h 5228761"/>
                  <a:gd name="connsiteX68" fmla="*/ 4635579 w 7174614"/>
                  <a:gd name="connsiteY68" fmla="*/ 774700 h 5228761"/>
                  <a:gd name="connsiteX69" fmla="*/ 4461747 w 7174614"/>
                  <a:gd name="connsiteY69" fmla="*/ 755650 h 5228761"/>
                  <a:gd name="connsiteX70" fmla="*/ 4288707 w 7174614"/>
                  <a:gd name="connsiteY70" fmla="*/ 764381 h 5228761"/>
                  <a:gd name="connsiteX71" fmla="*/ 4054551 w 7174614"/>
                  <a:gd name="connsiteY71" fmla="*/ 779463 h 5228761"/>
                  <a:gd name="connsiteX72" fmla="*/ 3962476 w 7174614"/>
                  <a:gd name="connsiteY72" fmla="*/ 757238 h 5228761"/>
                  <a:gd name="connsiteX73" fmla="*/ 3832302 w 7174614"/>
                  <a:gd name="connsiteY73" fmla="*/ 789782 h 5228761"/>
                  <a:gd name="connsiteX74" fmla="*/ 3668791 w 7174614"/>
                  <a:gd name="connsiteY74" fmla="*/ 810418 h 5228761"/>
                  <a:gd name="connsiteX75" fmla="*/ 3492577 w 7174614"/>
                  <a:gd name="connsiteY75" fmla="*/ 833438 h 5228761"/>
                  <a:gd name="connsiteX76" fmla="*/ 3392564 w 7174614"/>
                  <a:gd name="connsiteY76" fmla="*/ 828675 h 5228761"/>
                  <a:gd name="connsiteX77" fmla="*/ 3229051 w 7174614"/>
                  <a:gd name="connsiteY77" fmla="*/ 860425 h 5228761"/>
                  <a:gd name="connsiteX78" fmla="*/ 3027439 w 7174614"/>
                  <a:gd name="connsiteY78" fmla="*/ 809625 h 5228761"/>
                  <a:gd name="connsiteX79" fmla="*/ 2990134 w 7174614"/>
                  <a:gd name="connsiteY79" fmla="*/ 767555 h 5228761"/>
                  <a:gd name="connsiteX80" fmla="*/ 2951238 w 7174614"/>
                  <a:gd name="connsiteY80" fmla="*/ 668338 h 5228761"/>
                  <a:gd name="connsiteX81" fmla="*/ 2850433 w 7174614"/>
                  <a:gd name="connsiteY81" fmla="*/ 555627 h 5228761"/>
                  <a:gd name="connsiteX82" fmla="*/ 2778201 w 7174614"/>
                  <a:gd name="connsiteY82" fmla="*/ 477838 h 5228761"/>
                  <a:gd name="connsiteX83" fmla="*/ 2671839 w 7174614"/>
                  <a:gd name="connsiteY83" fmla="*/ 349251 h 5228761"/>
                  <a:gd name="connsiteX84" fmla="*/ 2435301 w 7174614"/>
                  <a:gd name="connsiteY84" fmla="*/ 231775 h 5228761"/>
                  <a:gd name="connsiteX85" fmla="*/ 2311475 w 7174614"/>
                  <a:gd name="connsiteY85" fmla="*/ 85726 h 5228761"/>
                  <a:gd name="connsiteX86" fmla="*/ 2135264 w 7174614"/>
                  <a:gd name="connsiteY86" fmla="*/ 0 h 5228761"/>
                  <a:gd name="connsiteX87" fmla="*/ 2013027 w 7174614"/>
                  <a:gd name="connsiteY87" fmla="*/ 90488 h 5228761"/>
                  <a:gd name="connsiteX0" fmla="*/ 2013027 w 7059691"/>
                  <a:gd name="connsiteY0" fmla="*/ 90488 h 5228761"/>
                  <a:gd name="connsiteX1" fmla="*/ 1780460 w 7059691"/>
                  <a:gd name="connsiteY1" fmla="*/ 107950 h 5228761"/>
                  <a:gd name="connsiteX2" fmla="*/ 1392314 w 7059691"/>
                  <a:gd name="connsiteY2" fmla="*/ 222250 h 5228761"/>
                  <a:gd name="connsiteX3" fmla="*/ 904951 w 7059691"/>
                  <a:gd name="connsiteY3" fmla="*/ 400050 h 5228761"/>
                  <a:gd name="connsiteX4" fmla="*/ 777952 w 7059691"/>
                  <a:gd name="connsiteY4" fmla="*/ 442913 h 5228761"/>
                  <a:gd name="connsiteX5" fmla="*/ 692227 w 7059691"/>
                  <a:gd name="connsiteY5" fmla="*/ 468313 h 5228761"/>
                  <a:gd name="connsiteX6" fmla="*/ 582688 w 7059691"/>
                  <a:gd name="connsiteY6" fmla="*/ 520700 h 5228761"/>
                  <a:gd name="connsiteX7" fmla="*/ 493789 w 7059691"/>
                  <a:gd name="connsiteY7" fmla="*/ 544513 h 5228761"/>
                  <a:gd name="connsiteX8" fmla="*/ 296939 w 7059691"/>
                  <a:gd name="connsiteY8" fmla="*/ 679451 h 5228761"/>
                  <a:gd name="connsiteX9" fmla="*/ 163591 w 7059691"/>
                  <a:gd name="connsiteY9" fmla="*/ 779463 h 5228761"/>
                  <a:gd name="connsiteX10" fmla="*/ 73101 w 7059691"/>
                  <a:gd name="connsiteY10" fmla="*/ 895351 h 5228761"/>
                  <a:gd name="connsiteX11" fmla="*/ 1666 w 7059691"/>
                  <a:gd name="connsiteY11" fmla="*/ 984250 h 5228761"/>
                  <a:gd name="connsiteX12" fmla="*/ 133358 w 7059691"/>
                  <a:gd name="connsiteY12" fmla="*/ 1374270 h 5228761"/>
                  <a:gd name="connsiteX13" fmla="*/ 255664 w 7059691"/>
                  <a:gd name="connsiteY13" fmla="*/ 1439863 h 5228761"/>
                  <a:gd name="connsiteX14" fmla="*/ 492201 w 7059691"/>
                  <a:gd name="connsiteY14" fmla="*/ 1606550 h 5228761"/>
                  <a:gd name="connsiteX15" fmla="*/ 652539 w 7059691"/>
                  <a:gd name="connsiteY15" fmla="*/ 1814513 h 5228761"/>
                  <a:gd name="connsiteX16" fmla="*/ 825577 w 7059691"/>
                  <a:gd name="connsiteY16" fmla="*/ 1900238 h 5228761"/>
                  <a:gd name="connsiteX17" fmla="*/ 971627 w 7059691"/>
                  <a:gd name="connsiteY17" fmla="*/ 1973263 h 5228761"/>
                  <a:gd name="connsiteX18" fmla="*/ 1124026 w 7059691"/>
                  <a:gd name="connsiteY18" fmla="*/ 2047875 h 5228761"/>
                  <a:gd name="connsiteX19" fmla="*/ 1306589 w 7059691"/>
                  <a:gd name="connsiteY19" fmla="*/ 2201863 h 5228761"/>
                  <a:gd name="connsiteX20" fmla="*/ 1371676 w 7059691"/>
                  <a:gd name="connsiteY20" fmla="*/ 2338388 h 5228761"/>
                  <a:gd name="connsiteX21" fmla="*/ 1446289 w 7059691"/>
                  <a:gd name="connsiteY21" fmla="*/ 2452688 h 5228761"/>
                  <a:gd name="connsiteX22" fmla="*/ 1566939 w 7059691"/>
                  <a:gd name="connsiteY22" fmla="*/ 2794001 h 5228761"/>
                  <a:gd name="connsiteX23" fmla="*/ 1735214 w 7059691"/>
                  <a:gd name="connsiteY23" fmla="*/ 2998788 h 5228761"/>
                  <a:gd name="connsiteX24" fmla="*/ 2121203 w 7059691"/>
                  <a:gd name="connsiteY24" fmla="*/ 3406549 h 5228761"/>
                  <a:gd name="connsiteX25" fmla="*/ 2508100 w 7059691"/>
                  <a:gd name="connsiteY25" fmla="*/ 3589792 h 5228761"/>
                  <a:gd name="connsiteX26" fmla="*/ 2848732 w 7059691"/>
                  <a:gd name="connsiteY26" fmla="*/ 3822927 h 5228761"/>
                  <a:gd name="connsiteX27" fmla="*/ 3139925 w 7059691"/>
                  <a:gd name="connsiteY27" fmla="*/ 4109585 h 5228761"/>
                  <a:gd name="connsiteX28" fmla="*/ 3403905 w 7059691"/>
                  <a:gd name="connsiteY28" fmla="*/ 4369481 h 5228761"/>
                  <a:gd name="connsiteX29" fmla="*/ 3641123 w 7059691"/>
                  <a:gd name="connsiteY29" fmla="*/ 4573134 h 5228761"/>
                  <a:gd name="connsiteX30" fmla="*/ 3729116 w 7059691"/>
                  <a:gd name="connsiteY30" fmla="*/ 5227183 h 5228761"/>
                  <a:gd name="connsiteX31" fmla="*/ 5530928 w 7059691"/>
                  <a:gd name="connsiteY31" fmla="*/ 4222750 h 5228761"/>
                  <a:gd name="connsiteX32" fmla="*/ 6521529 w 7059691"/>
                  <a:gd name="connsiteY32" fmla="*/ 3660774 h 5228761"/>
                  <a:gd name="connsiteX33" fmla="*/ 6935866 w 7059691"/>
                  <a:gd name="connsiteY33" fmla="*/ 3384550 h 5228761"/>
                  <a:gd name="connsiteX34" fmla="*/ 7007303 w 7059691"/>
                  <a:gd name="connsiteY34" fmla="*/ 3175000 h 5228761"/>
                  <a:gd name="connsiteX35" fmla="*/ 7045404 w 7059691"/>
                  <a:gd name="connsiteY35" fmla="*/ 2974975 h 5228761"/>
                  <a:gd name="connsiteX36" fmla="*/ 7059691 w 7059691"/>
                  <a:gd name="connsiteY36" fmla="*/ 2779712 h 5228761"/>
                  <a:gd name="connsiteX37" fmla="*/ 7002541 w 7059691"/>
                  <a:gd name="connsiteY37" fmla="*/ 2474912 h 5228761"/>
                  <a:gd name="connsiteX38" fmla="*/ 6954916 w 7059691"/>
                  <a:gd name="connsiteY38" fmla="*/ 2370137 h 5228761"/>
                  <a:gd name="connsiteX39" fmla="*/ 6812039 w 7059691"/>
                  <a:gd name="connsiteY39" fmla="*/ 2220913 h 5228761"/>
                  <a:gd name="connsiteX40" fmla="*/ 6748539 w 7059691"/>
                  <a:gd name="connsiteY40" fmla="*/ 2081213 h 5228761"/>
                  <a:gd name="connsiteX41" fmla="*/ 6729489 w 7059691"/>
                  <a:gd name="connsiteY41" fmla="*/ 1998663 h 5228761"/>
                  <a:gd name="connsiteX42" fmla="*/ 6646939 w 7059691"/>
                  <a:gd name="connsiteY42" fmla="*/ 1916113 h 5228761"/>
                  <a:gd name="connsiteX43" fmla="*/ 6589789 w 7059691"/>
                  <a:gd name="connsiteY43" fmla="*/ 1820863 h 5228761"/>
                  <a:gd name="connsiteX44" fmla="*/ 6589789 w 7059691"/>
                  <a:gd name="connsiteY44" fmla="*/ 1782763 h 5228761"/>
                  <a:gd name="connsiteX45" fmla="*/ 6659639 w 7059691"/>
                  <a:gd name="connsiteY45" fmla="*/ 1738313 h 5228761"/>
                  <a:gd name="connsiteX46" fmla="*/ 6723139 w 7059691"/>
                  <a:gd name="connsiteY46" fmla="*/ 1693863 h 5228761"/>
                  <a:gd name="connsiteX47" fmla="*/ 6723139 w 7059691"/>
                  <a:gd name="connsiteY47" fmla="*/ 1643063 h 5228761"/>
                  <a:gd name="connsiteX48" fmla="*/ 6513589 w 7059691"/>
                  <a:gd name="connsiteY48" fmla="*/ 1541463 h 5228761"/>
                  <a:gd name="connsiteX49" fmla="*/ 6405639 w 7059691"/>
                  <a:gd name="connsiteY49" fmla="*/ 1458913 h 5228761"/>
                  <a:gd name="connsiteX50" fmla="*/ 6291339 w 7059691"/>
                  <a:gd name="connsiteY50" fmla="*/ 1401763 h 5228761"/>
                  <a:gd name="connsiteX51" fmla="*/ 6265939 w 7059691"/>
                  <a:gd name="connsiteY51" fmla="*/ 1350963 h 5228761"/>
                  <a:gd name="connsiteX52" fmla="*/ 6883477 w 7059691"/>
                  <a:gd name="connsiteY52" fmla="*/ 1525588 h 5228761"/>
                  <a:gd name="connsiteX53" fmla="*/ 6885064 w 7059691"/>
                  <a:gd name="connsiteY53" fmla="*/ 1471613 h 5228761"/>
                  <a:gd name="connsiteX54" fmla="*/ 6318326 w 7059691"/>
                  <a:gd name="connsiteY54" fmla="*/ 1146176 h 5228761"/>
                  <a:gd name="connsiteX55" fmla="*/ 6161164 w 7059691"/>
                  <a:gd name="connsiteY55" fmla="*/ 1044576 h 5228761"/>
                  <a:gd name="connsiteX56" fmla="*/ 6132589 w 7059691"/>
                  <a:gd name="connsiteY56" fmla="*/ 985838 h 5228761"/>
                  <a:gd name="connsiteX57" fmla="*/ 6088139 w 7059691"/>
                  <a:gd name="connsiteY57" fmla="*/ 850901 h 5228761"/>
                  <a:gd name="connsiteX58" fmla="*/ 6084964 w 7059691"/>
                  <a:gd name="connsiteY58" fmla="*/ 758825 h 5228761"/>
                  <a:gd name="connsiteX59" fmla="*/ 5981708 w 7059691"/>
                  <a:gd name="connsiteY59" fmla="*/ 745619 h 5228761"/>
                  <a:gd name="connsiteX60" fmla="*/ 5657927 w 7059691"/>
                  <a:gd name="connsiteY60" fmla="*/ 790576 h 5228761"/>
                  <a:gd name="connsiteX61" fmla="*/ 5490447 w 7059691"/>
                  <a:gd name="connsiteY61" fmla="*/ 779462 h 5228761"/>
                  <a:gd name="connsiteX62" fmla="*/ 5292804 w 7059691"/>
                  <a:gd name="connsiteY62" fmla="*/ 808037 h 5228761"/>
                  <a:gd name="connsiteX63" fmla="*/ 5115002 w 7059691"/>
                  <a:gd name="connsiteY63" fmla="*/ 792163 h 5228761"/>
                  <a:gd name="connsiteX64" fmla="*/ 4929264 w 7059691"/>
                  <a:gd name="connsiteY64" fmla="*/ 807244 h 5228761"/>
                  <a:gd name="connsiteX65" fmla="*/ 4816553 w 7059691"/>
                  <a:gd name="connsiteY65" fmla="*/ 800893 h 5228761"/>
                  <a:gd name="connsiteX66" fmla="*/ 4736384 w 7059691"/>
                  <a:gd name="connsiteY66" fmla="*/ 777875 h 5228761"/>
                  <a:gd name="connsiteX67" fmla="*/ 4635579 w 7059691"/>
                  <a:gd name="connsiteY67" fmla="*/ 774700 h 5228761"/>
                  <a:gd name="connsiteX68" fmla="*/ 4461747 w 7059691"/>
                  <a:gd name="connsiteY68" fmla="*/ 755650 h 5228761"/>
                  <a:gd name="connsiteX69" fmla="*/ 4288707 w 7059691"/>
                  <a:gd name="connsiteY69" fmla="*/ 764381 h 5228761"/>
                  <a:gd name="connsiteX70" fmla="*/ 4054551 w 7059691"/>
                  <a:gd name="connsiteY70" fmla="*/ 779463 h 5228761"/>
                  <a:gd name="connsiteX71" fmla="*/ 3962476 w 7059691"/>
                  <a:gd name="connsiteY71" fmla="*/ 757238 h 5228761"/>
                  <a:gd name="connsiteX72" fmla="*/ 3832302 w 7059691"/>
                  <a:gd name="connsiteY72" fmla="*/ 789782 h 5228761"/>
                  <a:gd name="connsiteX73" fmla="*/ 3668791 w 7059691"/>
                  <a:gd name="connsiteY73" fmla="*/ 810418 h 5228761"/>
                  <a:gd name="connsiteX74" fmla="*/ 3492577 w 7059691"/>
                  <a:gd name="connsiteY74" fmla="*/ 833438 h 5228761"/>
                  <a:gd name="connsiteX75" fmla="*/ 3392564 w 7059691"/>
                  <a:gd name="connsiteY75" fmla="*/ 828675 h 5228761"/>
                  <a:gd name="connsiteX76" fmla="*/ 3229051 w 7059691"/>
                  <a:gd name="connsiteY76" fmla="*/ 860425 h 5228761"/>
                  <a:gd name="connsiteX77" fmla="*/ 3027439 w 7059691"/>
                  <a:gd name="connsiteY77" fmla="*/ 809625 h 5228761"/>
                  <a:gd name="connsiteX78" fmla="*/ 2990134 w 7059691"/>
                  <a:gd name="connsiteY78" fmla="*/ 767555 h 5228761"/>
                  <a:gd name="connsiteX79" fmla="*/ 2951238 w 7059691"/>
                  <a:gd name="connsiteY79" fmla="*/ 668338 h 5228761"/>
                  <a:gd name="connsiteX80" fmla="*/ 2850433 w 7059691"/>
                  <a:gd name="connsiteY80" fmla="*/ 555627 h 5228761"/>
                  <a:gd name="connsiteX81" fmla="*/ 2778201 w 7059691"/>
                  <a:gd name="connsiteY81" fmla="*/ 477838 h 5228761"/>
                  <a:gd name="connsiteX82" fmla="*/ 2671839 w 7059691"/>
                  <a:gd name="connsiteY82" fmla="*/ 349251 h 5228761"/>
                  <a:gd name="connsiteX83" fmla="*/ 2435301 w 7059691"/>
                  <a:gd name="connsiteY83" fmla="*/ 231775 h 5228761"/>
                  <a:gd name="connsiteX84" fmla="*/ 2311475 w 7059691"/>
                  <a:gd name="connsiteY84" fmla="*/ 85726 h 5228761"/>
                  <a:gd name="connsiteX85" fmla="*/ 2135264 w 7059691"/>
                  <a:gd name="connsiteY85" fmla="*/ 0 h 5228761"/>
                  <a:gd name="connsiteX86" fmla="*/ 2013027 w 7059691"/>
                  <a:gd name="connsiteY86" fmla="*/ 90488 h 5228761"/>
                  <a:gd name="connsiteX0" fmla="*/ 2013027 w 7059691"/>
                  <a:gd name="connsiteY0" fmla="*/ 90488 h 5228761"/>
                  <a:gd name="connsiteX1" fmla="*/ 1780460 w 7059691"/>
                  <a:gd name="connsiteY1" fmla="*/ 107950 h 5228761"/>
                  <a:gd name="connsiteX2" fmla="*/ 1392314 w 7059691"/>
                  <a:gd name="connsiteY2" fmla="*/ 222250 h 5228761"/>
                  <a:gd name="connsiteX3" fmla="*/ 904951 w 7059691"/>
                  <a:gd name="connsiteY3" fmla="*/ 400050 h 5228761"/>
                  <a:gd name="connsiteX4" fmla="*/ 777952 w 7059691"/>
                  <a:gd name="connsiteY4" fmla="*/ 442913 h 5228761"/>
                  <a:gd name="connsiteX5" fmla="*/ 692227 w 7059691"/>
                  <a:gd name="connsiteY5" fmla="*/ 468313 h 5228761"/>
                  <a:gd name="connsiteX6" fmla="*/ 582688 w 7059691"/>
                  <a:gd name="connsiteY6" fmla="*/ 520700 h 5228761"/>
                  <a:gd name="connsiteX7" fmla="*/ 493789 w 7059691"/>
                  <a:gd name="connsiteY7" fmla="*/ 544513 h 5228761"/>
                  <a:gd name="connsiteX8" fmla="*/ 296939 w 7059691"/>
                  <a:gd name="connsiteY8" fmla="*/ 679451 h 5228761"/>
                  <a:gd name="connsiteX9" fmla="*/ 163591 w 7059691"/>
                  <a:gd name="connsiteY9" fmla="*/ 779463 h 5228761"/>
                  <a:gd name="connsiteX10" fmla="*/ 73101 w 7059691"/>
                  <a:gd name="connsiteY10" fmla="*/ 895351 h 5228761"/>
                  <a:gd name="connsiteX11" fmla="*/ 1666 w 7059691"/>
                  <a:gd name="connsiteY11" fmla="*/ 984250 h 5228761"/>
                  <a:gd name="connsiteX12" fmla="*/ 133358 w 7059691"/>
                  <a:gd name="connsiteY12" fmla="*/ 1374270 h 5228761"/>
                  <a:gd name="connsiteX13" fmla="*/ 255664 w 7059691"/>
                  <a:gd name="connsiteY13" fmla="*/ 1439863 h 5228761"/>
                  <a:gd name="connsiteX14" fmla="*/ 492201 w 7059691"/>
                  <a:gd name="connsiteY14" fmla="*/ 1606550 h 5228761"/>
                  <a:gd name="connsiteX15" fmla="*/ 652539 w 7059691"/>
                  <a:gd name="connsiteY15" fmla="*/ 1814513 h 5228761"/>
                  <a:gd name="connsiteX16" fmla="*/ 825577 w 7059691"/>
                  <a:gd name="connsiteY16" fmla="*/ 1900238 h 5228761"/>
                  <a:gd name="connsiteX17" fmla="*/ 971627 w 7059691"/>
                  <a:gd name="connsiteY17" fmla="*/ 1973263 h 5228761"/>
                  <a:gd name="connsiteX18" fmla="*/ 1124026 w 7059691"/>
                  <a:gd name="connsiteY18" fmla="*/ 2047875 h 5228761"/>
                  <a:gd name="connsiteX19" fmla="*/ 1306589 w 7059691"/>
                  <a:gd name="connsiteY19" fmla="*/ 2201863 h 5228761"/>
                  <a:gd name="connsiteX20" fmla="*/ 1371676 w 7059691"/>
                  <a:gd name="connsiteY20" fmla="*/ 2338388 h 5228761"/>
                  <a:gd name="connsiteX21" fmla="*/ 1446289 w 7059691"/>
                  <a:gd name="connsiteY21" fmla="*/ 2452688 h 5228761"/>
                  <a:gd name="connsiteX22" fmla="*/ 1566939 w 7059691"/>
                  <a:gd name="connsiteY22" fmla="*/ 2794001 h 5228761"/>
                  <a:gd name="connsiteX23" fmla="*/ 1735214 w 7059691"/>
                  <a:gd name="connsiteY23" fmla="*/ 2998788 h 5228761"/>
                  <a:gd name="connsiteX24" fmla="*/ 2121203 w 7059691"/>
                  <a:gd name="connsiteY24" fmla="*/ 3406549 h 5228761"/>
                  <a:gd name="connsiteX25" fmla="*/ 2508100 w 7059691"/>
                  <a:gd name="connsiteY25" fmla="*/ 3589792 h 5228761"/>
                  <a:gd name="connsiteX26" fmla="*/ 2848732 w 7059691"/>
                  <a:gd name="connsiteY26" fmla="*/ 3822927 h 5228761"/>
                  <a:gd name="connsiteX27" fmla="*/ 3139925 w 7059691"/>
                  <a:gd name="connsiteY27" fmla="*/ 4109585 h 5228761"/>
                  <a:gd name="connsiteX28" fmla="*/ 3403905 w 7059691"/>
                  <a:gd name="connsiteY28" fmla="*/ 4369481 h 5228761"/>
                  <a:gd name="connsiteX29" fmla="*/ 3641123 w 7059691"/>
                  <a:gd name="connsiteY29" fmla="*/ 4573134 h 5228761"/>
                  <a:gd name="connsiteX30" fmla="*/ 3729116 w 7059691"/>
                  <a:gd name="connsiteY30" fmla="*/ 5227183 h 5228761"/>
                  <a:gd name="connsiteX31" fmla="*/ 5530928 w 7059691"/>
                  <a:gd name="connsiteY31" fmla="*/ 4222750 h 5228761"/>
                  <a:gd name="connsiteX32" fmla="*/ 6521529 w 7059691"/>
                  <a:gd name="connsiteY32" fmla="*/ 3660774 h 5228761"/>
                  <a:gd name="connsiteX33" fmla="*/ 6935866 w 7059691"/>
                  <a:gd name="connsiteY33" fmla="*/ 3384550 h 5228761"/>
                  <a:gd name="connsiteX34" fmla="*/ 7007303 w 7059691"/>
                  <a:gd name="connsiteY34" fmla="*/ 3175000 h 5228761"/>
                  <a:gd name="connsiteX35" fmla="*/ 7045404 w 7059691"/>
                  <a:gd name="connsiteY35" fmla="*/ 2974975 h 5228761"/>
                  <a:gd name="connsiteX36" fmla="*/ 7059691 w 7059691"/>
                  <a:gd name="connsiteY36" fmla="*/ 2779712 h 5228761"/>
                  <a:gd name="connsiteX37" fmla="*/ 7040641 w 7059691"/>
                  <a:gd name="connsiteY37" fmla="*/ 2465387 h 5228761"/>
                  <a:gd name="connsiteX38" fmla="*/ 6954916 w 7059691"/>
                  <a:gd name="connsiteY38" fmla="*/ 2370137 h 5228761"/>
                  <a:gd name="connsiteX39" fmla="*/ 6812039 w 7059691"/>
                  <a:gd name="connsiteY39" fmla="*/ 2220913 h 5228761"/>
                  <a:gd name="connsiteX40" fmla="*/ 6748539 w 7059691"/>
                  <a:gd name="connsiteY40" fmla="*/ 2081213 h 5228761"/>
                  <a:gd name="connsiteX41" fmla="*/ 6729489 w 7059691"/>
                  <a:gd name="connsiteY41" fmla="*/ 1998663 h 5228761"/>
                  <a:gd name="connsiteX42" fmla="*/ 6646939 w 7059691"/>
                  <a:gd name="connsiteY42" fmla="*/ 1916113 h 5228761"/>
                  <a:gd name="connsiteX43" fmla="*/ 6589789 w 7059691"/>
                  <a:gd name="connsiteY43" fmla="*/ 1820863 h 5228761"/>
                  <a:gd name="connsiteX44" fmla="*/ 6589789 w 7059691"/>
                  <a:gd name="connsiteY44" fmla="*/ 1782763 h 5228761"/>
                  <a:gd name="connsiteX45" fmla="*/ 6659639 w 7059691"/>
                  <a:gd name="connsiteY45" fmla="*/ 1738313 h 5228761"/>
                  <a:gd name="connsiteX46" fmla="*/ 6723139 w 7059691"/>
                  <a:gd name="connsiteY46" fmla="*/ 1693863 h 5228761"/>
                  <a:gd name="connsiteX47" fmla="*/ 6723139 w 7059691"/>
                  <a:gd name="connsiteY47" fmla="*/ 1643063 h 5228761"/>
                  <a:gd name="connsiteX48" fmla="*/ 6513589 w 7059691"/>
                  <a:gd name="connsiteY48" fmla="*/ 1541463 h 5228761"/>
                  <a:gd name="connsiteX49" fmla="*/ 6405639 w 7059691"/>
                  <a:gd name="connsiteY49" fmla="*/ 1458913 h 5228761"/>
                  <a:gd name="connsiteX50" fmla="*/ 6291339 w 7059691"/>
                  <a:gd name="connsiteY50" fmla="*/ 1401763 h 5228761"/>
                  <a:gd name="connsiteX51" fmla="*/ 6265939 w 7059691"/>
                  <a:gd name="connsiteY51" fmla="*/ 1350963 h 5228761"/>
                  <a:gd name="connsiteX52" fmla="*/ 6883477 w 7059691"/>
                  <a:gd name="connsiteY52" fmla="*/ 1525588 h 5228761"/>
                  <a:gd name="connsiteX53" fmla="*/ 6885064 w 7059691"/>
                  <a:gd name="connsiteY53" fmla="*/ 1471613 h 5228761"/>
                  <a:gd name="connsiteX54" fmla="*/ 6318326 w 7059691"/>
                  <a:gd name="connsiteY54" fmla="*/ 1146176 h 5228761"/>
                  <a:gd name="connsiteX55" fmla="*/ 6161164 w 7059691"/>
                  <a:gd name="connsiteY55" fmla="*/ 1044576 h 5228761"/>
                  <a:gd name="connsiteX56" fmla="*/ 6132589 w 7059691"/>
                  <a:gd name="connsiteY56" fmla="*/ 985838 h 5228761"/>
                  <a:gd name="connsiteX57" fmla="*/ 6088139 w 7059691"/>
                  <a:gd name="connsiteY57" fmla="*/ 850901 h 5228761"/>
                  <a:gd name="connsiteX58" fmla="*/ 6084964 w 7059691"/>
                  <a:gd name="connsiteY58" fmla="*/ 758825 h 5228761"/>
                  <a:gd name="connsiteX59" fmla="*/ 5981708 w 7059691"/>
                  <a:gd name="connsiteY59" fmla="*/ 745619 h 5228761"/>
                  <a:gd name="connsiteX60" fmla="*/ 5657927 w 7059691"/>
                  <a:gd name="connsiteY60" fmla="*/ 790576 h 5228761"/>
                  <a:gd name="connsiteX61" fmla="*/ 5490447 w 7059691"/>
                  <a:gd name="connsiteY61" fmla="*/ 779462 h 5228761"/>
                  <a:gd name="connsiteX62" fmla="*/ 5292804 w 7059691"/>
                  <a:gd name="connsiteY62" fmla="*/ 808037 h 5228761"/>
                  <a:gd name="connsiteX63" fmla="*/ 5115002 w 7059691"/>
                  <a:gd name="connsiteY63" fmla="*/ 792163 h 5228761"/>
                  <a:gd name="connsiteX64" fmla="*/ 4929264 w 7059691"/>
                  <a:gd name="connsiteY64" fmla="*/ 807244 h 5228761"/>
                  <a:gd name="connsiteX65" fmla="*/ 4816553 w 7059691"/>
                  <a:gd name="connsiteY65" fmla="*/ 800893 h 5228761"/>
                  <a:gd name="connsiteX66" fmla="*/ 4736384 w 7059691"/>
                  <a:gd name="connsiteY66" fmla="*/ 777875 h 5228761"/>
                  <a:gd name="connsiteX67" fmla="*/ 4635579 w 7059691"/>
                  <a:gd name="connsiteY67" fmla="*/ 774700 h 5228761"/>
                  <a:gd name="connsiteX68" fmla="*/ 4461747 w 7059691"/>
                  <a:gd name="connsiteY68" fmla="*/ 755650 h 5228761"/>
                  <a:gd name="connsiteX69" fmla="*/ 4288707 w 7059691"/>
                  <a:gd name="connsiteY69" fmla="*/ 764381 h 5228761"/>
                  <a:gd name="connsiteX70" fmla="*/ 4054551 w 7059691"/>
                  <a:gd name="connsiteY70" fmla="*/ 779463 h 5228761"/>
                  <a:gd name="connsiteX71" fmla="*/ 3962476 w 7059691"/>
                  <a:gd name="connsiteY71" fmla="*/ 757238 h 5228761"/>
                  <a:gd name="connsiteX72" fmla="*/ 3832302 w 7059691"/>
                  <a:gd name="connsiteY72" fmla="*/ 789782 h 5228761"/>
                  <a:gd name="connsiteX73" fmla="*/ 3668791 w 7059691"/>
                  <a:gd name="connsiteY73" fmla="*/ 810418 h 5228761"/>
                  <a:gd name="connsiteX74" fmla="*/ 3492577 w 7059691"/>
                  <a:gd name="connsiteY74" fmla="*/ 833438 h 5228761"/>
                  <a:gd name="connsiteX75" fmla="*/ 3392564 w 7059691"/>
                  <a:gd name="connsiteY75" fmla="*/ 828675 h 5228761"/>
                  <a:gd name="connsiteX76" fmla="*/ 3229051 w 7059691"/>
                  <a:gd name="connsiteY76" fmla="*/ 860425 h 5228761"/>
                  <a:gd name="connsiteX77" fmla="*/ 3027439 w 7059691"/>
                  <a:gd name="connsiteY77" fmla="*/ 809625 h 5228761"/>
                  <a:gd name="connsiteX78" fmla="*/ 2990134 w 7059691"/>
                  <a:gd name="connsiteY78" fmla="*/ 767555 h 5228761"/>
                  <a:gd name="connsiteX79" fmla="*/ 2951238 w 7059691"/>
                  <a:gd name="connsiteY79" fmla="*/ 668338 h 5228761"/>
                  <a:gd name="connsiteX80" fmla="*/ 2850433 w 7059691"/>
                  <a:gd name="connsiteY80" fmla="*/ 555627 h 5228761"/>
                  <a:gd name="connsiteX81" fmla="*/ 2778201 w 7059691"/>
                  <a:gd name="connsiteY81" fmla="*/ 477838 h 5228761"/>
                  <a:gd name="connsiteX82" fmla="*/ 2671839 w 7059691"/>
                  <a:gd name="connsiteY82" fmla="*/ 349251 h 5228761"/>
                  <a:gd name="connsiteX83" fmla="*/ 2435301 w 7059691"/>
                  <a:gd name="connsiteY83" fmla="*/ 231775 h 5228761"/>
                  <a:gd name="connsiteX84" fmla="*/ 2311475 w 7059691"/>
                  <a:gd name="connsiteY84" fmla="*/ 85726 h 5228761"/>
                  <a:gd name="connsiteX85" fmla="*/ 2135264 w 7059691"/>
                  <a:gd name="connsiteY85" fmla="*/ 0 h 5228761"/>
                  <a:gd name="connsiteX86" fmla="*/ 2013027 w 7059691"/>
                  <a:gd name="connsiteY86" fmla="*/ 90488 h 5228761"/>
                  <a:gd name="connsiteX0" fmla="*/ 2013027 w 7059691"/>
                  <a:gd name="connsiteY0" fmla="*/ 90488 h 5228761"/>
                  <a:gd name="connsiteX1" fmla="*/ 1780460 w 7059691"/>
                  <a:gd name="connsiteY1" fmla="*/ 107950 h 5228761"/>
                  <a:gd name="connsiteX2" fmla="*/ 1392314 w 7059691"/>
                  <a:gd name="connsiteY2" fmla="*/ 222250 h 5228761"/>
                  <a:gd name="connsiteX3" fmla="*/ 904951 w 7059691"/>
                  <a:gd name="connsiteY3" fmla="*/ 400050 h 5228761"/>
                  <a:gd name="connsiteX4" fmla="*/ 777952 w 7059691"/>
                  <a:gd name="connsiteY4" fmla="*/ 442913 h 5228761"/>
                  <a:gd name="connsiteX5" fmla="*/ 692227 w 7059691"/>
                  <a:gd name="connsiteY5" fmla="*/ 468313 h 5228761"/>
                  <a:gd name="connsiteX6" fmla="*/ 582688 w 7059691"/>
                  <a:gd name="connsiteY6" fmla="*/ 520700 h 5228761"/>
                  <a:gd name="connsiteX7" fmla="*/ 493789 w 7059691"/>
                  <a:gd name="connsiteY7" fmla="*/ 544513 h 5228761"/>
                  <a:gd name="connsiteX8" fmla="*/ 296939 w 7059691"/>
                  <a:gd name="connsiteY8" fmla="*/ 679451 h 5228761"/>
                  <a:gd name="connsiteX9" fmla="*/ 163591 w 7059691"/>
                  <a:gd name="connsiteY9" fmla="*/ 779463 h 5228761"/>
                  <a:gd name="connsiteX10" fmla="*/ 73101 w 7059691"/>
                  <a:gd name="connsiteY10" fmla="*/ 895351 h 5228761"/>
                  <a:gd name="connsiteX11" fmla="*/ 1666 w 7059691"/>
                  <a:gd name="connsiteY11" fmla="*/ 984250 h 5228761"/>
                  <a:gd name="connsiteX12" fmla="*/ 133358 w 7059691"/>
                  <a:gd name="connsiteY12" fmla="*/ 1374270 h 5228761"/>
                  <a:gd name="connsiteX13" fmla="*/ 255664 w 7059691"/>
                  <a:gd name="connsiteY13" fmla="*/ 1439863 h 5228761"/>
                  <a:gd name="connsiteX14" fmla="*/ 492201 w 7059691"/>
                  <a:gd name="connsiteY14" fmla="*/ 1606550 h 5228761"/>
                  <a:gd name="connsiteX15" fmla="*/ 652539 w 7059691"/>
                  <a:gd name="connsiteY15" fmla="*/ 1814513 h 5228761"/>
                  <a:gd name="connsiteX16" fmla="*/ 825577 w 7059691"/>
                  <a:gd name="connsiteY16" fmla="*/ 1900238 h 5228761"/>
                  <a:gd name="connsiteX17" fmla="*/ 971627 w 7059691"/>
                  <a:gd name="connsiteY17" fmla="*/ 1973263 h 5228761"/>
                  <a:gd name="connsiteX18" fmla="*/ 1124026 w 7059691"/>
                  <a:gd name="connsiteY18" fmla="*/ 2047875 h 5228761"/>
                  <a:gd name="connsiteX19" fmla="*/ 1306589 w 7059691"/>
                  <a:gd name="connsiteY19" fmla="*/ 2201863 h 5228761"/>
                  <a:gd name="connsiteX20" fmla="*/ 1371676 w 7059691"/>
                  <a:gd name="connsiteY20" fmla="*/ 2338388 h 5228761"/>
                  <a:gd name="connsiteX21" fmla="*/ 1446289 w 7059691"/>
                  <a:gd name="connsiteY21" fmla="*/ 2452688 h 5228761"/>
                  <a:gd name="connsiteX22" fmla="*/ 1566939 w 7059691"/>
                  <a:gd name="connsiteY22" fmla="*/ 2794001 h 5228761"/>
                  <a:gd name="connsiteX23" fmla="*/ 1735214 w 7059691"/>
                  <a:gd name="connsiteY23" fmla="*/ 2998788 h 5228761"/>
                  <a:gd name="connsiteX24" fmla="*/ 2121203 w 7059691"/>
                  <a:gd name="connsiteY24" fmla="*/ 3406549 h 5228761"/>
                  <a:gd name="connsiteX25" fmla="*/ 2508100 w 7059691"/>
                  <a:gd name="connsiteY25" fmla="*/ 3589792 h 5228761"/>
                  <a:gd name="connsiteX26" fmla="*/ 2848732 w 7059691"/>
                  <a:gd name="connsiteY26" fmla="*/ 3822927 h 5228761"/>
                  <a:gd name="connsiteX27" fmla="*/ 3139925 w 7059691"/>
                  <a:gd name="connsiteY27" fmla="*/ 4109585 h 5228761"/>
                  <a:gd name="connsiteX28" fmla="*/ 3403905 w 7059691"/>
                  <a:gd name="connsiteY28" fmla="*/ 4369481 h 5228761"/>
                  <a:gd name="connsiteX29" fmla="*/ 3641123 w 7059691"/>
                  <a:gd name="connsiteY29" fmla="*/ 4573134 h 5228761"/>
                  <a:gd name="connsiteX30" fmla="*/ 3729116 w 7059691"/>
                  <a:gd name="connsiteY30" fmla="*/ 5227183 h 5228761"/>
                  <a:gd name="connsiteX31" fmla="*/ 5530928 w 7059691"/>
                  <a:gd name="connsiteY31" fmla="*/ 4222750 h 5228761"/>
                  <a:gd name="connsiteX32" fmla="*/ 6521529 w 7059691"/>
                  <a:gd name="connsiteY32" fmla="*/ 3660774 h 5228761"/>
                  <a:gd name="connsiteX33" fmla="*/ 6935866 w 7059691"/>
                  <a:gd name="connsiteY33" fmla="*/ 3384550 h 5228761"/>
                  <a:gd name="connsiteX34" fmla="*/ 7007303 w 7059691"/>
                  <a:gd name="connsiteY34" fmla="*/ 3175000 h 5228761"/>
                  <a:gd name="connsiteX35" fmla="*/ 7045404 w 7059691"/>
                  <a:gd name="connsiteY35" fmla="*/ 2974975 h 5228761"/>
                  <a:gd name="connsiteX36" fmla="*/ 7059691 w 7059691"/>
                  <a:gd name="connsiteY36" fmla="*/ 2779712 h 5228761"/>
                  <a:gd name="connsiteX37" fmla="*/ 7040641 w 7059691"/>
                  <a:gd name="connsiteY37" fmla="*/ 2465387 h 5228761"/>
                  <a:gd name="connsiteX38" fmla="*/ 7016828 w 7059691"/>
                  <a:gd name="connsiteY38" fmla="*/ 2251075 h 5228761"/>
                  <a:gd name="connsiteX39" fmla="*/ 6812039 w 7059691"/>
                  <a:gd name="connsiteY39" fmla="*/ 2220913 h 5228761"/>
                  <a:gd name="connsiteX40" fmla="*/ 6748539 w 7059691"/>
                  <a:gd name="connsiteY40" fmla="*/ 2081213 h 5228761"/>
                  <a:gd name="connsiteX41" fmla="*/ 6729489 w 7059691"/>
                  <a:gd name="connsiteY41" fmla="*/ 1998663 h 5228761"/>
                  <a:gd name="connsiteX42" fmla="*/ 6646939 w 7059691"/>
                  <a:gd name="connsiteY42" fmla="*/ 1916113 h 5228761"/>
                  <a:gd name="connsiteX43" fmla="*/ 6589789 w 7059691"/>
                  <a:gd name="connsiteY43" fmla="*/ 1820863 h 5228761"/>
                  <a:gd name="connsiteX44" fmla="*/ 6589789 w 7059691"/>
                  <a:gd name="connsiteY44" fmla="*/ 1782763 h 5228761"/>
                  <a:gd name="connsiteX45" fmla="*/ 6659639 w 7059691"/>
                  <a:gd name="connsiteY45" fmla="*/ 1738313 h 5228761"/>
                  <a:gd name="connsiteX46" fmla="*/ 6723139 w 7059691"/>
                  <a:gd name="connsiteY46" fmla="*/ 1693863 h 5228761"/>
                  <a:gd name="connsiteX47" fmla="*/ 6723139 w 7059691"/>
                  <a:gd name="connsiteY47" fmla="*/ 1643063 h 5228761"/>
                  <a:gd name="connsiteX48" fmla="*/ 6513589 w 7059691"/>
                  <a:gd name="connsiteY48" fmla="*/ 1541463 h 5228761"/>
                  <a:gd name="connsiteX49" fmla="*/ 6405639 w 7059691"/>
                  <a:gd name="connsiteY49" fmla="*/ 1458913 h 5228761"/>
                  <a:gd name="connsiteX50" fmla="*/ 6291339 w 7059691"/>
                  <a:gd name="connsiteY50" fmla="*/ 1401763 h 5228761"/>
                  <a:gd name="connsiteX51" fmla="*/ 6265939 w 7059691"/>
                  <a:gd name="connsiteY51" fmla="*/ 1350963 h 5228761"/>
                  <a:gd name="connsiteX52" fmla="*/ 6883477 w 7059691"/>
                  <a:gd name="connsiteY52" fmla="*/ 1525588 h 5228761"/>
                  <a:gd name="connsiteX53" fmla="*/ 6885064 w 7059691"/>
                  <a:gd name="connsiteY53" fmla="*/ 1471613 h 5228761"/>
                  <a:gd name="connsiteX54" fmla="*/ 6318326 w 7059691"/>
                  <a:gd name="connsiteY54" fmla="*/ 1146176 h 5228761"/>
                  <a:gd name="connsiteX55" fmla="*/ 6161164 w 7059691"/>
                  <a:gd name="connsiteY55" fmla="*/ 1044576 h 5228761"/>
                  <a:gd name="connsiteX56" fmla="*/ 6132589 w 7059691"/>
                  <a:gd name="connsiteY56" fmla="*/ 985838 h 5228761"/>
                  <a:gd name="connsiteX57" fmla="*/ 6088139 w 7059691"/>
                  <a:gd name="connsiteY57" fmla="*/ 850901 h 5228761"/>
                  <a:gd name="connsiteX58" fmla="*/ 6084964 w 7059691"/>
                  <a:gd name="connsiteY58" fmla="*/ 758825 h 5228761"/>
                  <a:gd name="connsiteX59" fmla="*/ 5981708 w 7059691"/>
                  <a:gd name="connsiteY59" fmla="*/ 745619 h 5228761"/>
                  <a:gd name="connsiteX60" fmla="*/ 5657927 w 7059691"/>
                  <a:gd name="connsiteY60" fmla="*/ 790576 h 5228761"/>
                  <a:gd name="connsiteX61" fmla="*/ 5490447 w 7059691"/>
                  <a:gd name="connsiteY61" fmla="*/ 779462 h 5228761"/>
                  <a:gd name="connsiteX62" fmla="*/ 5292804 w 7059691"/>
                  <a:gd name="connsiteY62" fmla="*/ 808037 h 5228761"/>
                  <a:gd name="connsiteX63" fmla="*/ 5115002 w 7059691"/>
                  <a:gd name="connsiteY63" fmla="*/ 792163 h 5228761"/>
                  <a:gd name="connsiteX64" fmla="*/ 4929264 w 7059691"/>
                  <a:gd name="connsiteY64" fmla="*/ 807244 h 5228761"/>
                  <a:gd name="connsiteX65" fmla="*/ 4816553 w 7059691"/>
                  <a:gd name="connsiteY65" fmla="*/ 800893 h 5228761"/>
                  <a:gd name="connsiteX66" fmla="*/ 4736384 w 7059691"/>
                  <a:gd name="connsiteY66" fmla="*/ 777875 h 5228761"/>
                  <a:gd name="connsiteX67" fmla="*/ 4635579 w 7059691"/>
                  <a:gd name="connsiteY67" fmla="*/ 774700 h 5228761"/>
                  <a:gd name="connsiteX68" fmla="*/ 4461747 w 7059691"/>
                  <a:gd name="connsiteY68" fmla="*/ 755650 h 5228761"/>
                  <a:gd name="connsiteX69" fmla="*/ 4288707 w 7059691"/>
                  <a:gd name="connsiteY69" fmla="*/ 764381 h 5228761"/>
                  <a:gd name="connsiteX70" fmla="*/ 4054551 w 7059691"/>
                  <a:gd name="connsiteY70" fmla="*/ 779463 h 5228761"/>
                  <a:gd name="connsiteX71" fmla="*/ 3962476 w 7059691"/>
                  <a:gd name="connsiteY71" fmla="*/ 757238 h 5228761"/>
                  <a:gd name="connsiteX72" fmla="*/ 3832302 w 7059691"/>
                  <a:gd name="connsiteY72" fmla="*/ 789782 h 5228761"/>
                  <a:gd name="connsiteX73" fmla="*/ 3668791 w 7059691"/>
                  <a:gd name="connsiteY73" fmla="*/ 810418 h 5228761"/>
                  <a:gd name="connsiteX74" fmla="*/ 3492577 w 7059691"/>
                  <a:gd name="connsiteY74" fmla="*/ 833438 h 5228761"/>
                  <a:gd name="connsiteX75" fmla="*/ 3392564 w 7059691"/>
                  <a:gd name="connsiteY75" fmla="*/ 828675 h 5228761"/>
                  <a:gd name="connsiteX76" fmla="*/ 3229051 w 7059691"/>
                  <a:gd name="connsiteY76" fmla="*/ 860425 h 5228761"/>
                  <a:gd name="connsiteX77" fmla="*/ 3027439 w 7059691"/>
                  <a:gd name="connsiteY77" fmla="*/ 809625 h 5228761"/>
                  <a:gd name="connsiteX78" fmla="*/ 2990134 w 7059691"/>
                  <a:gd name="connsiteY78" fmla="*/ 767555 h 5228761"/>
                  <a:gd name="connsiteX79" fmla="*/ 2951238 w 7059691"/>
                  <a:gd name="connsiteY79" fmla="*/ 668338 h 5228761"/>
                  <a:gd name="connsiteX80" fmla="*/ 2850433 w 7059691"/>
                  <a:gd name="connsiteY80" fmla="*/ 555627 h 5228761"/>
                  <a:gd name="connsiteX81" fmla="*/ 2778201 w 7059691"/>
                  <a:gd name="connsiteY81" fmla="*/ 477838 h 5228761"/>
                  <a:gd name="connsiteX82" fmla="*/ 2671839 w 7059691"/>
                  <a:gd name="connsiteY82" fmla="*/ 349251 h 5228761"/>
                  <a:gd name="connsiteX83" fmla="*/ 2435301 w 7059691"/>
                  <a:gd name="connsiteY83" fmla="*/ 231775 h 5228761"/>
                  <a:gd name="connsiteX84" fmla="*/ 2311475 w 7059691"/>
                  <a:gd name="connsiteY84" fmla="*/ 85726 h 5228761"/>
                  <a:gd name="connsiteX85" fmla="*/ 2135264 w 7059691"/>
                  <a:gd name="connsiteY85" fmla="*/ 0 h 5228761"/>
                  <a:gd name="connsiteX86" fmla="*/ 2013027 w 7059691"/>
                  <a:gd name="connsiteY86" fmla="*/ 90488 h 5228761"/>
                  <a:gd name="connsiteX0" fmla="*/ 2013027 w 7059691"/>
                  <a:gd name="connsiteY0" fmla="*/ 90488 h 5228761"/>
                  <a:gd name="connsiteX1" fmla="*/ 1780460 w 7059691"/>
                  <a:gd name="connsiteY1" fmla="*/ 107950 h 5228761"/>
                  <a:gd name="connsiteX2" fmla="*/ 1392314 w 7059691"/>
                  <a:gd name="connsiteY2" fmla="*/ 222250 h 5228761"/>
                  <a:gd name="connsiteX3" fmla="*/ 904951 w 7059691"/>
                  <a:gd name="connsiteY3" fmla="*/ 400050 h 5228761"/>
                  <a:gd name="connsiteX4" fmla="*/ 777952 w 7059691"/>
                  <a:gd name="connsiteY4" fmla="*/ 442913 h 5228761"/>
                  <a:gd name="connsiteX5" fmla="*/ 692227 w 7059691"/>
                  <a:gd name="connsiteY5" fmla="*/ 468313 h 5228761"/>
                  <a:gd name="connsiteX6" fmla="*/ 582688 w 7059691"/>
                  <a:gd name="connsiteY6" fmla="*/ 520700 h 5228761"/>
                  <a:gd name="connsiteX7" fmla="*/ 493789 w 7059691"/>
                  <a:gd name="connsiteY7" fmla="*/ 544513 h 5228761"/>
                  <a:gd name="connsiteX8" fmla="*/ 296939 w 7059691"/>
                  <a:gd name="connsiteY8" fmla="*/ 679451 h 5228761"/>
                  <a:gd name="connsiteX9" fmla="*/ 163591 w 7059691"/>
                  <a:gd name="connsiteY9" fmla="*/ 779463 h 5228761"/>
                  <a:gd name="connsiteX10" fmla="*/ 73101 w 7059691"/>
                  <a:gd name="connsiteY10" fmla="*/ 895351 h 5228761"/>
                  <a:gd name="connsiteX11" fmla="*/ 1666 w 7059691"/>
                  <a:gd name="connsiteY11" fmla="*/ 984250 h 5228761"/>
                  <a:gd name="connsiteX12" fmla="*/ 133358 w 7059691"/>
                  <a:gd name="connsiteY12" fmla="*/ 1374270 h 5228761"/>
                  <a:gd name="connsiteX13" fmla="*/ 255664 w 7059691"/>
                  <a:gd name="connsiteY13" fmla="*/ 1439863 h 5228761"/>
                  <a:gd name="connsiteX14" fmla="*/ 492201 w 7059691"/>
                  <a:gd name="connsiteY14" fmla="*/ 1606550 h 5228761"/>
                  <a:gd name="connsiteX15" fmla="*/ 652539 w 7059691"/>
                  <a:gd name="connsiteY15" fmla="*/ 1814513 h 5228761"/>
                  <a:gd name="connsiteX16" fmla="*/ 825577 w 7059691"/>
                  <a:gd name="connsiteY16" fmla="*/ 1900238 h 5228761"/>
                  <a:gd name="connsiteX17" fmla="*/ 971627 w 7059691"/>
                  <a:gd name="connsiteY17" fmla="*/ 1973263 h 5228761"/>
                  <a:gd name="connsiteX18" fmla="*/ 1124026 w 7059691"/>
                  <a:gd name="connsiteY18" fmla="*/ 2047875 h 5228761"/>
                  <a:gd name="connsiteX19" fmla="*/ 1306589 w 7059691"/>
                  <a:gd name="connsiteY19" fmla="*/ 2201863 h 5228761"/>
                  <a:gd name="connsiteX20" fmla="*/ 1371676 w 7059691"/>
                  <a:gd name="connsiteY20" fmla="*/ 2338388 h 5228761"/>
                  <a:gd name="connsiteX21" fmla="*/ 1446289 w 7059691"/>
                  <a:gd name="connsiteY21" fmla="*/ 2452688 h 5228761"/>
                  <a:gd name="connsiteX22" fmla="*/ 1566939 w 7059691"/>
                  <a:gd name="connsiteY22" fmla="*/ 2794001 h 5228761"/>
                  <a:gd name="connsiteX23" fmla="*/ 1735214 w 7059691"/>
                  <a:gd name="connsiteY23" fmla="*/ 2998788 h 5228761"/>
                  <a:gd name="connsiteX24" fmla="*/ 2121203 w 7059691"/>
                  <a:gd name="connsiteY24" fmla="*/ 3406549 h 5228761"/>
                  <a:gd name="connsiteX25" fmla="*/ 2508100 w 7059691"/>
                  <a:gd name="connsiteY25" fmla="*/ 3589792 h 5228761"/>
                  <a:gd name="connsiteX26" fmla="*/ 2848732 w 7059691"/>
                  <a:gd name="connsiteY26" fmla="*/ 3822927 h 5228761"/>
                  <a:gd name="connsiteX27" fmla="*/ 3139925 w 7059691"/>
                  <a:gd name="connsiteY27" fmla="*/ 4109585 h 5228761"/>
                  <a:gd name="connsiteX28" fmla="*/ 3403905 w 7059691"/>
                  <a:gd name="connsiteY28" fmla="*/ 4369481 h 5228761"/>
                  <a:gd name="connsiteX29" fmla="*/ 3641123 w 7059691"/>
                  <a:gd name="connsiteY29" fmla="*/ 4573134 h 5228761"/>
                  <a:gd name="connsiteX30" fmla="*/ 3729116 w 7059691"/>
                  <a:gd name="connsiteY30" fmla="*/ 5227183 h 5228761"/>
                  <a:gd name="connsiteX31" fmla="*/ 5530928 w 7059691"/>
                  <a:gd name="connsiteY31" fmla="*/ 4222750 h 5228761"/>
                  <a:gd name="connsiteX32" fmla="*/ 6521529 w 7059691"/>
                  <a:gd name="connsiteY32" fmla="*/ 3660774 h 5228761"/>
                  <a:gd name="connsiteX33" fmla="*/ 6935866 w 7059691"/>
                  <a:gd name="connsiteY33" fmla="*/ 3384550 h 5228761"/>
                  <a:gd name="connsiteX34" fmla="*/ 7007303 w 7059691"/>
                  <a:gd name="connsiteY34" fmla="*/ 3175000 h 5228761"/>
                  <a:gd name="connsiteX35" fmla="*/ 7045404 w 7059691"/>
                  <a:gd name="connsiteY35" fmla="*/ 2974975 h 5228761"/>
                  <a:gd name="connsiteX36" fmla="*/ 7059691 w 7059691"/>
                  <a:gd name="connsiteY36" fmla="*/ 2779712 h 5228761"/>
                  <a:gd name="connsiteX37" fmla="*/ 7040641 w 7059691"/>
                  <a:gd name="connsiteY37" fmla="*/ 2465387 h 5228761"/>
                  <a:gd name="connsiteX38" fmla="*/ 7016828 w 7059691"/>
                  <a:gd name="connsiteY38" fmla="*/ 2251075 h 5228761"/>
                  <a:gd name="connsiteX39" fmla="*/ 6993014 w 7059691"/>
                  <a:gd name="connsiteY39" fmla="*/ 2120900 h 5228761"/>
                  <a:gd name="connsiteX40" fmla="*/ 6748539 w 7059691"/>
                  <a:gd name="connsiteY40" fmla="*/ 2081213 h 5228761"/>
                  <a:gd name="connsiteX41" fmla="*/ 6729489 w 7059691"/>
                  <a:gd name="connsiteY41" fmla="*/ 1998663 h 5228761"/>
                  <a:gd name="connsiteX42" fmla="*/ 6646939 w 7059691"/>
                  <a:gd name="connsiteY42" fmla="*/ 1916113 h 5228761"/>
                  <a:gd name="connsiteX43" fmla="*/ 6589789 w 7059691"/>
                  <a:gd name="connsiteY43" fmla="*/ 1820863 h 5228761"/>
                  <a:gd name="connsiteX44" fmla="*/ 6589789 w 7059691"/>
                  <a:gd name="connsiteY44" fmla="*/ 1782763 h 5228761"/>
                  <a:gd name="connsiteX45" fmla="*/ 6659639 w 7059691"/>
                  <a:gd name="connsiteY45" fmla="*/ 1738313 h 5228761"/>
                  <a:gd name="connsiteX46" fmla="*/ 6723139 w 7059691"/>
                  <a:gd name="connsiteY46" fmla="*/ 1693863 h 5228761"/>
                  <a:gd name="connsiteX47" fmla="*/ 6723139 w 7059691"/>
                  <a:gd name="connsiteY47" fmla="*/ 1643063 h 5228761"/>
                  <a:gd name="connsiteX48" fmla="*/ 6513589 w 7059691"/>
                  <a:gd name="connsiteY48" fmla="*/ 1541463 h 5228761"/>
                  <a:gd name="connsiteX49" fmla="*/ 6405639 w 7059691"/>
                  <a:gd name="connsiteY49" fmla="*/ 1458913 h 5228761"/>
                  <a:gd name="connsiteX50" fmla="*/ 6291339 w 7059691"/>
                  <a:gd name="connsiteY50" fmla="*/ 1401763 h 5228761"/>
                  <a:gd name="connsiteX51" fmla="*/ 6265939 w 7059691"/>
                  <a:gd name="connsiteY51" fmla="*/ 1350963 h 5228761"/>
                  <a:gd name="connsiteX52" fmla="*/ 6883477 w 7059691"/>
                  <a:gd name="connsiteY52" fmla="*/ 1525588 h 5228761"/>
                  <a:gd name="connsiteX53" fmla="*/ 6885064 w 7059691"/>
                  <a:gd name="connsiteY53" fmla="*/ 1471613 h 5228761"/>
                  <a:gd name="connsiteX54" fmla="*/ 6318326 w 7059691"/>
                  <a:gd name="connsiteY54" fmla="*/ 1146176 h 5228761"/>
                  <a:gd name="connsiteX55" fmla="*/ 6161164 w 7059691"/>
                  <a:gd name="connsiteY55" fmla="*/ 1044576 h 5228761"/>
                  <a:gd name="connsiteX56" fmla="*/ 6132589 w 7059691"/>
                  <a:gd name="connsiteY56" fmla="*/ 985838 h 5228761"/>
                  <a:gd name="connsiteX57" fmla="*/ 6088139 w 7059691"/>
                  <a:gd name="connsiteY57" fmla="*/ 850901 h 5228761"/>
                  <a:gd name="connsiteX58" fmla="*/ 6084964 w 7059691"/>
                  <a:gd name="connsiteY58" fmla="*/ 758825 h 5228761"/>
                  <a:gd name="connsiteX59" fmla="*/ 5981708 w 7059691"/>
                  <a:gd name="connsiteY59" fmla="*/ 745619 h 5228761"/>
                  <a:gd name="connsiteX60" fmla="*/ 5657927 w 7059691"/>
                  <a:gd name="connsiteY60" fmla="*/ 790576 h 5228761"/>
                  <a:gd name="connsiteX61" fmla="*/ 5490447 w 7059691"/>
                  <a:gd name="connsiteY61" fmla="*/ 779462 h 5228761"/>
                  <a:gd name="connsiteX62" fmla="*/ 5292804 w 7059691"/>
                  <a:gd name="connsiteY62" fmla="*/ 808037 h 5228761"/>
                  <a:gd name="connsiteX63" fmla="*/ 5115002 w 7059691"/>
                  <a:gd name="connsiteY63" fmla="*/ 792163 h 5228761"/>
                  <a:gd name="connsiteX64" fmla="*/ 4929264 w 7059691"/>
                  <a:gd name="connsiteY64" fmla="*/ 807244 h 5228761"/>
                  <a:gd name="connsiteX65" fmla="*/ 4816553 w 7059691"/>
                  <a:gd name="connsiteY65" fmla="*/ 800893 h 5228761"/>
                  <a:gd name="connsiteX66" fmla="*/ 4736384 w 7059691"/>
                  <a:gd name="connsiteY66" fmla="*/ 777875 h 5228761"/>
                  <a:gd name="connsiteX67" fmla="*/ 4635579 w 7059691"/>
                  <a:gd name="connsiteY67" fmla="*/ 774700 h 5228761"/>
                  <a:gd name="connsiteX68" fmla="*/ 4461747 w 7059691"/>
                  <a:gd name="connsiteY68" fmla="*/ 755650 h 5228761"/>
                  <a:gd name="connsiteX69" fmla="*/ 4288707 w 7059691"/>
                  <a:gd name="connsiteY69" fmla="*/ 764381 h 5228761"/>
                  <a:gd name="connsiteX70" fmla="*/ 4054551 w 7059691"/>
                  <a:gd name="connsiteY70" fmla="*/ 779463 h 5228761"/>
                  <a:gd name="connsiteX71" fmla="*/ 3962476 w 7059691"/>
                  <a:gd name="connsiteY71" fmla="*/ 757238 h 5228761"/>
                  <a:gd name="connsiteX72" fmla="*/ 3832302 w 7059691"/>
                  <a:gd name="connsiteY72" fmla="*/ 789782 h 5228761"/>
                  <a:gd name="connsiteX73" fmla="*/ 3668791 w 7059691"/>
                  <a:gd name="connsiteY73" fmla="*/ 810418 h 5228761"/>
                  <a:gd name="connsiteX74" fmla="*/ 3492577 w 7059691"/>
                  <a:gd name="connsiteY74" fmla="*/ 833438 h 5228761"/>
                  <a:gd name="connsiteX75" fmla="*/ 3392564 w 7059691"/>
                  <a:gd name="connsiteY75" fmla="*/ 828675 h 5228761"/>
                  <a:gd name="connsiteX76" fmla="*/ 3229051 w 7059691"/>
                  <a:gd name="connsiteY76" fmla="*/ 860425 h 5228761"/>
                  <a:gd name="connsiteX77" fmla="*/ 3027439 w 7059691"/>
                  <a:gd name="connsiteY77" fmla="*/ 809625 h 5228761"/>
                  <a:gd name="connsiteX78" fmla="*/ 2990134 w 7059691"/>
                  <a:gd name="connsiteY78" fmla="*/ 767555 h 5228761"/>
                  <a:gd name="connsiteX79" fmla="*/ 2951238 w 7059691"/>
                  <a:gd name="connsiteY79" fmla="*/ 668338 h 5228761"/>
                  <a:gd name="connsiteX80" fmla="*/ 2850433 w 7059691"/>
                  <a:gd name="connsiteY80" fmla="*/ 555627 h 5228761"/>
                  <a:gd name="connsiteX81" fmla="*/ 2778201 w 7059691"/>
                  <a:gd name="connsiteY81" fmla="*/ 477838 h 5228761"/>
                  <a:gd name="connsiteX82" fmla="*/ 2671839 w 7059691"/>
                  <a:gd name="connsiteY82" fmla="*/ 349251 h 5228761"/>
                  <a:gd name="connsiteX83" fmla="*/ 2435301 w 7059691"/>
                  <a:gd name="connsiteY83" fmla="*/ 231775 h 5228761"/>
                  <a:gd name="connsiteX84" fmla="*/ 2311475 w 7059691"/>
                  <a:gd name="connsiteY84" fmla="*/ 85726 h 5228761"/>
                  <a:gd name="connsiteX85" fmla="*/ 2135264 w 7059691"/>
                  <a:gd name="connsiteY85" fmla="*/ 0 h 5228761"/>
                  <a:gd name="connsiteX86" fmla="*/ 2013027 w 7059691"/>
                  <a:gd name="connsiteY86" fmla="*/ 90488 h 5228761"/>
                  <a:gd name="connsiteX0" fmla="*/ 2013027 w 7124776"/>
                  <a:gd name="connsiteY0" fmla="*/ 90488 h 5228761"/>
                  <a:gd name="connsiteX1" fmla="*/ 1780460 w 7124776"/>
                  <a:gd name="connsiteY1" fmla="*/ 107950 h 5228761"/>
                  <a:gd name="connsiteX2" fmla="*/ 1392314 w 7124776"/>
                  <a:gd name="connsiteY2" fmla="*/ 222250 h 5228761"/>
                  <a:gd name="connsiteX3" fmla="*/ 904951 w 7124776"/>
                  <a:gd name="connsiteY3" fmla="*/ 400050 h 5228761"/>
                  <a:gd name="connsiteX4" fmla="*/ 777952 w 7124776"/>
                  <a:gd name="connsiteY4" fmla="*/ 442913 h 5228761"/>
                  <a:gd name="connsiteX5" fmla="*/ 692227 w 7124776"/>
                  <a:gd name="connsiteY5" fmla="*/ 468313 h 5228761"/>
                  <a:gd name="connsiteX6" fmla="*/ 582688 w 7124776"/>
                  <a:gd name="connsiteY6" fmla="*/ 520700 h 5228761"/>
                  <a:gd name="connsiteX7" fmla="*/ 493789 w 7124776"/>
                  <a:gd name="connsiteY7" fmla="*/ 544513 h 5228761"/>
                  <a:gd name="connsiteX8" fmla="*/ 296939 w 7124776"/>
                  <a:gd name="connsiteY8" fmla="*/ 679451 h 5228761"/>
                  <a:gd name="connsiteX9" fmla="*/ 163591 w 7124776"/>
                  <a:gd name="connsiteY9" fmla="*/ 779463 h 5228761"/>
                  <a:gd name="connsiteX10" fmla="*/ 73101 w 7124776"/>
                  <a:gd name="connsiteY10" fmla="*/ 895351 h 5228761"/>
                  <a:gd name="connsiteX11" fmla="*/ 1666 w 7124776"/>
                  <a:gd name="connsiteY11" fmla="*/ 984250 h 5228761"/>
                  <a:gd name="connsiteX12" fmla="*/ 133358 w 7124776"/>
                  <a:gd name="connsiteY12" fmla="*/ 1374270 h 5228761"/>
                  <a:gd name="connsiteX13" fmla="*/ 255664 w 7124776"/>
                  <a:gd name="connsiteY13" fmla="*/ 1439863 h 5228761"/>
                  <a:gd name="connsiteX14" fmla="*/ 492201 w 7124776"/>
                  <a:gd name="connsiteY14" fmla="*/ 1606550 h 5228761"/>
                  <a:gd name="connsiteX15" fmla="*/ 652539 w 7124776"/>
                  <a:gd name="connsiteY15" fmla="*/ 1814513 h 5228761"/>
                  <a:gd name="connsiteX16" fmla="*/ 825577 w 7124776"/>
                  <a:gd name="connsiteY16" fmla="*/ 1900238 h 5228761"/>
                  <a:gd name="connsiteX17" fmla="*/ 971627 w 7124776"/>
                  <a:gd name="connsiteY17" fmla="*/ 1973263 h 5228761"/>
                  <a:gd name="connsiteX18" fmla="*/ 1124026 w 7124776"/>
                  <a:gd name="connsiteY18" fmla="*/ 2047875 h 5228761"/>
                  <a:gd name="connsiteX19" fmla="*/ 1306589 w 7124776"/>
                  <a:gd name="connsiteY19" fmla="*/ 2201863 h 5228761"/>
                  <a:gd name="connsiteX20" fmla="*/ 1371676 w 7124776"/>
                  <a:gd name="connsiteY20" fmla="*/ 2338388 h 5228761"/>
                  <a:gd name="connsiteX21" fmla="*/ 1446289 w 7124776"/>
                  <a:gd name="connsiteY21" fmla="*/ 2452688 h 5228761"/>
                  <a:gd name="connsiteX22" fmla="*/ 1566939 w 7124776"/>
                  <a:gd name="connsiteY22" fmla="*/ 2794001 h 5228761"/>
                  <a:gd name="connsiteX23" fmla="*/ 1735214 w 7124776"/>
                  <a:gd name="connsiteY23" fmla="*/ 2998788 h 5228761"/>
                  <a:gd name="connsiteX24" fmla="*/ 2121203 w 7124776"/>
                  <a:gd name="connsiteY24" fmla="*/ 3406549 h 5228761"/>
                  <a:gd name="connsiteX25" fmla="*/ 2508100 w 7124776"/>
                  <a:gd name="connsiteY25" fmla="*/ 3589792 h 5228761"/>
                  <a:gd name="connsiteX26" fmla="*/ 2848732 w 7124776"/>
                  <a:gd name="connsiteY26" fmla="*/ 3822927 h 5228761"/>
                  <a:gd name="connsiteX27" fmla="*/ 3139925 w 7124776"/>
                  <a:gd name="connsiteY27" fmla="*/ 4109585 h 5228761"/>
                  <a:gd name="connsiteX28" fmla="*/ 3403905 w 7124776"/>
                  <a:gd name="connsiteY28" fmla="*/ 4369481 h 5228761"/>
                  <a:gd name="connsiteX29" fmla="*/ 3641123 w 7124776"/>
                  <a:gd name="connsiteY29" fmla="*/ 4573134 h 5228761"/>
                  <a:gd name="connsiteX30" fmla="*/ 3729116 w 7124776"/>
                  <a:gd name="connsiteY30" fmla="*/ 5227183 h 5228761"/>
                  <a:gd name="connsiteX31" fmla="*/ 5530928 w 7124776"/>
                  <a:gd name="connsiteY31" fmla="*/ 4222750 h 5228761"/>
                  <a:gd name="connsiteX32" fmla="*/ 6521529 w 7124776"/>
                  <a:gd name="connsiteY32" fmla="*/ 3660774 h 5228761"/>
                  <a:gd name="connsiteX33" fmla="*/ 6935866 w 7124776"/>
                  <a:gd name="connsiteY33" fmla="*/ 3384550 h 5228761"/>
                  <a:gd name="connsiteX34" fmla="*/ 7007303 w 7124776"/>
                  <a:gd name="connsiteY34" fmla="*/ 3175000 h 5228761"/>
                  <a:gd name="connsiteX35" fmla="*/ 7045404 w 7124776"/>
                  <a:gd name="connsiteY35" fmla="*/ 2974975 h 5228761"/>
                  <a:gd name="connsiteX36" fmla="*/ 7059691 w 7124776"/>
                  <a:gd name="connsiteY36" fmla="*/ 2779712 h 5228761"/>
                  <a:gd name="connsiteX37" fmla="*/ 7040641 w 7124776"/>
                  <a:gd name="connsiteY37" fmla="*/ 2465387 h 5228761"/>
                  <a:gd name="connsiteX38" fmla="*/ 7016828 w 7124776"/>
                  <a:gd name="connsiteY38" fmla="*/ 2251075 h 5228761"/>
                  <a:gd name="connsiteX39" fmla="*/ 6993014 w 7124776"/>
                  <a:gd name="connsiteY39" fmla="*/ 2120900 h 5228761"/>
                  <a:gd name="connsiteX40" fmla="*/ 7124776 w 7124776"/>
                  <a:gd name="connsiteY40" fmla="*/ 1947863 h 5228761"/>
                  <a:gd name="connsiteX41" fmla="*/ 6729489 w 7124776"/>
                  <a:gd name="connsiteY41" fmla="*/ 1998663 h 5228761"/>
                  <a:gd name="connsiteX42" fmla="*/ 6646939 w 7124776"/>
                  <a:gd name="connsiteY42" fmla="*/ 1916113 h 5228761"/>
                  <a:gd name="connsiteX43" fmla="*/ 6589789 w 7124776"/>
                  <a:gd name="connsiteY43" fmla="*/ 1820863 h 5228761"/>
                  <a:gd name="connsiteX44" fmla="*/ 6589789 w 7124776"/>
                  <a:gd name="connsiteY44" fmla="*/ 1782763 h 5228761"/>
                  <a:gd name="connsiteX45" fmla="*/ 6659639 w 7124776"/>
                  <a:gd name="connsiteY45" fmla="*/ 1738313 h 5228761"/>
                  <a:gd name="connsiteX46" fmla="*/ 6723139 w 7124776"/>
                  <a:gd name="connsiteY46" fmla="*/ 1693863 h 5228761"/>
                  <a:gd name="connsiteX47" fmla="*/ 6723139 w 7124776"/>
                  <a:gd name="connsiteY47" fmla="*/ 1643063 h 5228761"/>
                  <a:gd name="connsiteX48" fmla="*/ 6513589 w 7124776"/>
                  <a:gd name="connsiteY48" fmla="*/ 1541463 h 5228761"/>
                  <a:gd name="connsiteX49" fmla="*/ 6405639 w 7124776"/>
                  <a:gd name="connsiteY49" fmla="*/ 1458913 h 5228761"/>
                  <a:gd name="connsiteX50" fmla="*/ 6291339 w 7124776"/>
                  <a:gd name="connsiteY50" fmla="*/ 1401763 h 5228761"/>
                  <a:gd name="connsiteX51" fmla="*/ 6265939 w 7124776"/>
                  <a:gd name="connsiteY51" fmla="*/ 1350963 h 5228761"/>
                  <a:gd name="connsiteX52" fmla="*/ 6883477 w 7124776"/>
                  <a:gd name="connsiteY52" fmla="*/ 1525588 h 5228761"/>
                  <a:gd name="connsiteX53" fmla="*/ 6885064 w 7124776"/>
                  <a:gd name="connsiteY53" fmla="*/ 1471613 h 5228761"/>
                  <a:gd name="connsiteX54" fmla="*/ 6318326 w 7124776"/>
                  <a:gd name="connsiteY54" fmla="*/ 1146176 h 5228761"/>
                  <a:gd name="connsiteX55" fmla="*/ 6161164 w 7124776"/>
                  <a:gd name="connsiteY55" fmla="*/ 1044576 h 5228761"/>
                  <a:gd name="connsiteX56" fmla="*/ 6132589 w 7124776"/>
                  <a:gd name="connsiteY56" fmla="*/ 985838 h 5228761"/>
                  <a:gd name="connsiteX57" fmla="*/ 6088139 w 7124776"/>
                  <a:gd name="connsiteY57" fmla="*/ 850901 h 5228761"/>
                  <a:gd name="connsiteX58" fmla="*/ 6084964 w 7124776"/>
                  <a:gd name="connsiteY58" fmla="*/ 758825 h 5228761"/>
                  <a:gd name="connsiteX59" fmla="*/ 5981708 w 7124776"/>
                  <a:gd name="connsiteY59" fmla="*/ 745619 h 5228761"/>
                  <a:gd name="connsiteX60" fmla="*/ 5657927 w 7124776"/>
                  <a:gd name="connsiteY60" fmla="*/ 790576 h 5228761"/>
                  <a:gd name="connsiteX61" fmla="*/ 5490447 w 7124776"/>
                  <a:gd name="connsiteY61" fmla="*/ 779462 h 5228761"/>
                  <a:gd name="connsiteX62" fmla="*/ 5292804 w 7124776"/>
                  <a:gd name="connsiteY62" fmla="*/ 808037 h 5228761"/>
                  <a:gd name="connsiteX63" fmla="*/ 5115002 w 7124776"/>
                  <a:gd name="connsiteY63" fmla="*/ 792163 h 5228761"/>
                  <a:gd name="connsiteX64" fmla="*/ 4929264 w 7124776"/>
                  <a:gd name="connsiteY64" fmla="*/ 807244 h 5228761"/>
                  <a:gd name="connsiteX65" fmla="*/ 4816553 w 7124776"/>
                  <a:gd name="connsiteY65" fmla="*/ 800893 h 5228761"/>
                  <a:gd name="connsiteX66" fmla="*/ 4736384 w 7124776"/>
                  <a:gd name="connsiteY66" fmla="*/ 777875 h 5228761"/>
                  <a:gd name="connsiteX67" fmla="*/ 4635579 w 7124776"/>
                  <a:gd name="connsiteY67" fmla="*/ 774700 h 5228761"/>
                  <a:gd name="connsiteX68" fmla="*/ 4461747 w 7124776"/>
                  <a:gd name="connsiteY68" fmla="*/ 755650 h 5228761"/>
                  <a:gd name="connsiteX69" fmla="*/ 4288707 w 7124776"/>
                  <a:gd name="connsiteY69" fmla="*/ 764381 h 5228761"/>
                  <a:gd name="connsiteX70" fmla="*/ 4054551 w 7124776"/>
                  <a:gd name="connsiteY70" fmla="*/ 779463 h 5228761"/>
                  <a:gd name="connsiteX71" fmla="*/ 3962476 w 7124776"/>
                  <a:gd name="connsiteY71" fmla="*/ 757238 h 5228761"/>
                  <a:gd name="connsiteX72" fmla="*/ 3832302 w 7124776"/>
                  <a:gd name="connsiteY72" fmla="*/ 789782 h 5228761"/>
                  <a:gd name="connsiteX73" fmla="*/ 3668791 w 7124776"/>
                  <a:gd name="connsiteY73" fmla="*/ 810418 h 5228761"/>
                  <a:gd name="connsiteX74" fmla="*/ 3492577 w 7124776"/>
                  <a:gd name="connsiteY74" fmla="*/ 833438 h 5228761"/>
                  <a:gd name="connsiteX75" fmla="*/ 3392564 w 7124776"/>
                  <a:gd name="connsiteY75" fmla="*/ 828675 h 5228761"/>
                  <a:gd name="connsiteX76" fmla="*/ 3229051 w 7124776"/>
                  <a:gd name="connsiteY76" fmla="*/ 860425 h 5228761"/>
                  <a:gd name="connsiteX77" fmla="*/ 3027439 w 7124776"/>
                  <a:gd name="connsiteY77" fmla="*/ 809625 h 5228761"/>
                  <a:gd name="connsiteX78" fmla="*/ 2990134 w 7124776"/>
                  <a:gd name="connsiteY78" fmla="*/ 767555 h 5228761"/>
                  <a:gd name="connsiteX79" fmla="*/ 2951238 w 7124776"/>
                  <a:gd name="connsiteY79" fmla="*/ 668338 h 5228761"/>
                  <a:gd name="connsiteX80" fmla="*/ 2850433 w 7124776"/>
                  <a:gd name="connsiteY80" fmla="*/ 555627 h 5228761"/>
                  <a:gd name="connsiteX81" fmla="*/ 2778201 w 7124776"/>
                  <a:gd name="connsiteY81" fmla="*/ 477838 h 5228761"/>
                  <a:gd name="connsiteX82" fmla="*/ 2671839 w 7124776"/>
                  <a:gd name="connsiteY82" fmla="*/ 349251 h 5228761"/>
                  <a:gd name="connsiteX83" fmla="*/ 2435301 w 7124776"/>
                  <a:gd name="connsiteY83" fmla="*/ 231775 h 5228761"/>
                  <a:gd name="connsiteX84" fmla="*/ 2311475 w 7124776"/>
                  <a:gd name="connsiteY84" fmla="*/ 85726 h 5228761"/>
                  <a:gd name="connsiteX85" fmla="*/ 2135264 w 7124776"/>
                  <a:gd name="connsiteY85" fmla="*/ 0 h 5228761"/>
                  <a:gd name="connsiteX86" fmla="*/ 2013027 w 7124776"/>
                  <a:gd name="connsiteY86" fmla="*/ 90488 h 5228761"/>
                  <a:gd name="connsiteX0" fmla="*/ 2013027 w 7234314"/>
                  <a:gd name="connsiteY0" fmla="*/ 90488 h 5228761"/>
                  <a:gd name="connsiteX1" fmla="*/ 1780460 w 7234314"/>
                  <a:gd name="connsiteY1" fmla="*/ 107950 h 5228761"/>
                  <a:gd name="connsiteX2" fmla="*/ 1392314 w 7234314"/>
                  <a:gd name="connsiteY2" fmla="*/ 222250 h 5228761"/>
                  <a:gd name="connsiteX3" fmla="*/ 904951 w 7234314"/>
                  <a:gd name="connsiteY3" fmla="*/ 400050 h 5228761"/>
                  <a:gd name="connsiteX4" fmla="*/ 777952 w 7234314"/>
                  <a:gd name="connsiteY4" fmla="*/ 442913 h 5228761"/>
                  <a:gd name="connsiteX5" fmla="*/ 692227 w 7234314"/>
                  <a:gd name="connsiteY5" fmla="*/ 468313 h 5228761"/>
                  <a:gd name="connsiteX6" fmla="*/ 582688 w 7234314"/>
                  <a:gd name="connsiteY6" fmla="*/ 520700 h 5228761"/>
                  <a:gd name="connsiteX7" fmla="*/ 493789 w 7234314"/>
                  <a:gd name="connsiteY7" fmla="*/ 544513 h 5228761"/>
                  <a:gd name="connsiteX8" fmla="*/ 296939 w 7234314"/>
                  <a:gd name="connsiteY8" fmla="*/ 679451 h 5228761"/>
                  <a:gd name="connsiteX9" fmla="*/ 163591 w 7234314"/>
                  <a:gd name="connsiteY9" fmla="*/ 779463 h 5228761"/>
                  <a:gd name="connsiteX10" fmla="*/ 73101 w 7234314"/>
                  <a:gd name="connsiteY10" fmla="*/ 895351 h 5228761"/>
                  <a:gd name="connsiteX11" fmla="*/ 1666 w 7234314"/>
                  <a:gd name="connsiteY11" fmla="*/ 984250 h 5228761"/>
                  <a:gd name="connsiteX12" fmla="*/ 133358 w 7234314"/>
                  <a:gd name="connsiteY12" fmla="*/ 1374270 h 5228761"/>
                  <a:gd name="connsiteX13" fmla="*/ 255664 w 7234314"/>
                  <a:gd name="connsiteY13" fmla="*/ 1439863 h 5228761"/>
                  <a:gd name="connsiteX14" fmla="*/ 492201 w 7234314"/>
                  <a:gd name="connsiteY14" fmla="*/ 1606550 h 5228761"/>
                  <a:gd name="connsiteX15" fmla="*/ 652539 w 7234314"/>
                  <a:gd name="connsiteY15" fmla="*/ 1814513 h 5228761"/>
                  <a:gd name="connsiteX16" fmla="*/ 825577 w 7234314"/>
                  <a:gd name="connsiteY16" fmla="*/ 1900238 h 5228761"/>
                  <a:gd name="connsiteX17" fmla="*/ 971627 w 7234314"/>
                  <a:gd name="connsiteY17" fmla="*/ 1973263 h 5228761"/>
                  <a:gd name="connsiteX18" fmla="*/ 1124026 w 7234314"/>
                  <a:gd name="connsiteY18" fmla="*/ 2047875 h 5228761"/>
                  <a:gd name="connsiteX19" fmla="*/ 1306589 w 7234314"/>
                  <a:gd name="connsiteY19" fmla="*/ 2201863 h 5228761"/>
                  <a:gd name="connsiteX20" fmla="*/ 1371676 w 7234314"/>
                  <a:gd name="connsiteY20" fmla="*/ 2338388 h 5228761"/>
                  <a:gd name="connsiteX21" fmla="*/ 1446289 w 7234314"/>
                  <a:gd name="connsiteY21" fmla="*/ 2452688 h 5228761"/>
                  <a:gd name="connsiteX22" fmla="*/ 1566939 w 7234314"/>
                  <a:gd name="connsiteY22" fmla="*/ 2794001 h 5228761"/>
                  <a:gd name="connsiteX23" fmla="*/ 1735214 w 7234314"/>
                  <a:gd name="connsiteY23" fmla="*/ 2998788 h 5228761"/>
                  <a:gd name="connsiteX24" fmla="*/ 2121203 w 7234314"/>
                  <a:gd name="connsiteY24" fmla="*/ 3406549 h 5228761"/>
                  <a:gd name="connsiteX25" fmla="*/ 2508100 w 7234314"/>
                  <a:gd name="connsiteY25" fmla="*/ 3589792 h 5228761"/>
                  <a:gd name="connsiteX26" fmla="*/ 2848732 w 7234314"/>
                  <a:gd name="connsiteY26" fmla="*/ 3822927 h 5228761"/>
                  <a:gd name="connsiteX27" fmla="*/ 3139925 w 7234314"/>
                  <a:gd name="connsiteY27" fmla="*/ 4109585 h 5228761"/>
                  <a:gd name="connsiteX28" fmla="*/ 3403905 w 7234314"/>
                  <a:gd name="connsiteY28" fmla="*/ 4369481 h 5228761"/>
                  <a:gd name="connsiteX29" fmla="*/ 3641123 w 7234314"/>
                  <a:gd name="connsiteY29" fmla="*/ 4573134 h 5228761"/>
                  <a:gd name="connsiteX30" fmla="*/ 3729116 w 7234314"/>
                  <a:gd name="connsiteY30" fmla="*/ 5227183 h 5228761"/>
                  <a:gd name="connsiteX31" fmla="*/ 5530928 w 7234314"/>
                  <a:gd name="connsiteY31" fmla="*/ 4222750 h 5228761"/>
                  <a:gd name="connsiteX32" fmla="*/ 6521529 w 7234314"/>
                  <a:gd name="connsiteY32" fmla="*/ 3660774 h 5228761"/>
                  <a:gd name="connsiteX33" fmla="*/ 6935866 w 7234314"/>
                  <a:gd name="connsiteY33" fmla="*/ 3384550 h 5228761"/>
                  <a:gd name="connsiteX34" fmla="*/ 7007303 w 7234314"/>
                  <a:gd name="connsiteY34" fmla="*/ 3175000 h 5228761"/>
                  <a:gd name="connsiteX35" fmla="*/ 7045404 w 7234314"/>
                  <a:gd name="connsiteY35" fmla="*/ 2974975 h 5228761"/>
                  <a:gd name="connsiteX36" fmla="*/ 7059691 w 7234314"/>
                  <a:gd name="connsiteY36" fmla="*/ 2779712 h 5228761"/>
                  <a:gd name="connsiteX37" fmla="*/ 7040641 w 7234314"/>
                  <a:gd name="connsiteY37" fmla="*/ 2465387 h 5228761"/>
                  <a:gd name="connsiteX38" fmla="*/ 7016828 w 7234314"/>
                  <a:gd name="connsiteY38" fmla="*/ 2251075 h 5228761"/>
                  <a:gd name="connsiteX39" fmla="*/ 6993014 w 7234314"/>
                  <a:gd name="connsiteY39" fmla="*/ 2120900 h 5228761"/>
                  <a:gd name="connsiteX40" fmla="*/ 7124776 w 7234314"/>
                  <a:gd name="connsiteY40" fmla="*/ 1947863 h 5228761"/>
                  <a:gd name="connsiteX41" fmla="*/ 7234314 w 7234314"/>
                  <a:gd name="connsiteY41" fmla="*/ 1808163 h 5228761"/>
                  <a:gd name="connsiteX42" fmla="*/ 6646939 w 7234314"/>
                  <a:gd name="connsiteY42" fmla="*/ 1916113 h 5228761"/>
                  <a:gd name="connsiteX43" fmla="*/ 6589789 w 7234314"/>
                  <a:gd name="connsiteY43" fmla="*/ 1820863 h 5228761"/>
                  <a:gd name="connsiteX44" fmla="*/ 6589789 w 7234314"/>
                  <a:gd name="connsiteY44" fmla="*/ 1782763 h 5228761"/>
                  <a:gd name="connsiteX45" fmla="*/ 6659639 w 7234314"/>
                  <a:gd name="connsiteY45" fmla="*/ 1738313 h 5228761"/>
                  <a:gd name="connsiteX46" fmla="*/ 6723139 w 7234314"/>
                  <a:gd name="connsiteY46" fmla="*/ 1693863 h 5228761"/>
                  <a:gd name="connsiteX47" fmla="*/ 6723139 w 7234314"/>
                  <a:gd name="connsiteY47" fmla="*/ 1643063 h 5228761"/>
                  <a:gd name="connsiteX48" fmla="*/ 6513589 w 7234314"/>
                  <a:gd name="connsiteY48" fmla="*/ 1541463 h 5228761"/>
                  <a:gd name="connsiteX49" fmla="*/ 6405639 w 7234314"/>
                  <a:gd name="connsiteY49" fmla="*/ 1458913 h 5228761"/>
                  <a:gd name="connsiteX50" fmla="*/ 6291339 w 7234314"/>
                  <a:gd name="connsiteY50" fmla="*/ 1401763 h 5228761"/>
                  <a:gd name="connsiteX51" fmla="*/ 6265939 w 7234314"/>
                  <a:gd name="connsiteY51" fmla="*/ 1350963 h 5228761"/>
                  <a:gd name="connsiteX52" fmla="*/ 6883477 w 7234314"/>
                  <a:gd name="connsiteY52" fmla="*/ 1525588 h 5228761"/>
                  <a:gd name="connsiteX53" fmla="*/ 6885064 w 7234314"/>
                  <a:gd name="connsiteY53" fmla="*/ 1471613 h 5228761"/>
                  <a:gd name="connsiteX54" fmla="*/ 6318326 w 7234314"/>
                  <a:gd name="connsiteY54" fmla="*/ 1146176 h 5228761"/>
                  <a:gd name="connsiteX55" fmla="*/ 6161164 w 7234314"/>
                  <a:gd name="connsiteY55" fmla="*/ 1044576 h 5228761"/>
                  <a:gd name="connsiteX56" fmla="*/ 6132589 w 7234314"/>
                  <a:gd name="connsiteY56" fmla="*/ 985838 h 5228761"/>
                  <a:gd name="connsiteX57" fmla="*/ 6088139 w 7234314"/>
                  <a:gd name="connsiteY57" fmla="*/ 850901 h 5228761"/>
                  <a:gd name="connsiteX58" fmla="*/ 6084964 w 7234314"/>
                  <a:gd name="connsiteY58" fmla="*/ 758825 h 5228761"/>
                  <a:gd name="connsiteX59" fmla="*/ 5981708 w 7234314"/>
                  <a:gd name="connsiteY59" fmla="*/ 745619 h 5228761"/>
                  <a:gd name="connsiteX60" fmla="*/ 5657927 w 7234314"/>
                  <a:gd name="connsiteY60" fmla="*/ 790576 h 5228761"/>
                  <a:gd name="connsiteX61" fmla="*/ 5490447 w 7234314"/>
                  <a:gd name="connsiteY61" fmla="*/ 779462 h 5228761"/>
                  <a:gd name="connsiteX62" fmla="*/ 5292804 w 7234314"/>
                  <a:gd name="connsiteY62" fmla="*/ 808037 h 5228761"/>
                  <a:gd name="connsiteX63" fmla="*/ 5115002 w 7234314"/>
                  <a:gd name="connsiteY63" fmla="*/ 792163 h 5228761"/>
                  <a:gd name="connsiteX64" fmla="*/ 4929264 w 7234314"/>
                  <a:gd name="connsiteY64" fmla="*/ 807244 h 5228761"/>
                  <a:gd name="connsiteX65" fmla="*/ 4816553 w 7234314"/>
                  <a:gd name="connsiteY65" fmla="*/ 800893 h 5228761"/>
                  <a:gd name="connsiteX66" fmla="*/ 4736384 w 7234314"/>
                  <a:gd name="connsiteY66" fmla="*/ 777875 h 5228761"/>
                  <a:gd name="connsiteX67" fmla="*/ 4635579 w 7234314"/>
                  <a:gd name="connsiteY67" fmla="*/ 774700 h 5228761"/>
                  <a:gd name="connsiteX68" fmla="*/ 4461747 w 7234314"/>
                  <a:gd name="connsiteY68" fmla="*/ 755650 h 5228761"/>
                  <a:gd name="connsiteX69" fmla="*/ 4288707 w 7234314"/>
                  <a:gd name="connsiteY69" fmla="*/ 764381 h 5228761"/>
                  <a:gd name="connsiteX70" fmla="*/ 4054551 w 7234314"/>
                  <a:gd name="connsiteY70" fmla="*/ 779463 h 5228761"/>
                  <a:gd name="connsiteX71" fmla="*/ 3962476 w 7234314"/>
                  <a:gd name="connsiteY71" fmla="*/ 757238 h 5228761"/>
                  <a:gd name="connsiteX72" fmla="*/ 3832302 w 7234314"/>
                  <a:gd name="connsiteY72" fmla="*/ 789782 h 5228761"/>
                  <a:gd name="connsiteX73" fmla="*/ 3668791 w 7234314"/>
                  <a:gd name="connsiteY73" fmla="*/ 810418 h 5228761"/>
                  <a:gd name="connsiteX74" fmla="*/ 3492577 w 7234314"/>
                  <a:gd name="connsiteY74" fmla="*/ 833438 h 5228761"/>
                  <a:gd name="connsiteX75" fmla="*/ 3392564 w 7234314"/>
                  <a:gd name="connsiteY75" fmla="*/ 828675 h 5228761"/>
                  <a:gd name="connsiteX76" fmla="*/ 3229051 w 7234314"/>
                  <a:gd name="connsiteY76" fmla="*/ 860425 h 5228761"/>
                  <a:gd name="connsiteX77" fmla="*/ 3027439 w 7234314"/>
                  <a:gd name="connsiteY77" fmla="*/ 809625 h 5228761"/>
                  <a:gd name="connsiteX78" fmla="*/ 2990134 w 7234314"/>
                  <a:gd name="connsiteY78" fmla="*/ 767555 h 5228761"/>
                  <a:gd name="connsiteX79" fmla="*/ 2951238 w 7234314"/>
                  <a:gd name="connsiteY79" fmla="*/ 668338 h 5228761"/>
                  <a:gd name="connsiteX80" fmla="*/ 2850433 w 7234314"/>
                  <a:gd name="connsiteY80" fmla="*/ 555627 h 5228761"/>
                  <a:gd name="connsiteX81" fmla="*/ 2778201 w 7234314"/>
                  <a:gd name="connsiteY81" fmla="*/ 477838 h 5228761"/>
                  <a:gd name="connsiteX82" fmla="*/ 2671839 w 7234314"/>
                  <a:gd name="connsiteY82" fmla="*/ 349251 h 5228761"/>
                  <a:gd name="connsiteX83" fmla="*/ 2435301 w 7234314"/>
                  <a:gd name="connsiteY83" fmla="*/ 231775 h 5228761"/>
                  <a:gd name="connsiteX84" fmla="*/ 2311475 w 7234314"/>
                  <a:gd name="connsiteY84" fmla="*/ 85726 h 5228761"/>
                  <a:gd name="connsiteX85" fmla="*/ 2135264 w 7234314"/>
                  <a:gd name="connsiteY85" fmla="*/ 0 h 5228761"/>
                  <a:gd name="connsiteX86" fmla="*/ 2013027 w 7234314"/>
                  <a:gd name="connsiteY86" fmla="*/ 90488 h 5228761"/>
                  <a:gd name="connsiteX0" fmla="*/ 2013027 w 7234314"/>
                  <a:gd name="connsiteY0" fmla="*/ 90488 h 5228761"/>
                  <a:gd name="connsiteX1" fmla="*/ 1780460 w 7234314"/>
                  <a:gd name="connsiteY1" fmla="*/ 107950 h 5228761"/>
                  <a:gd name="connsiteX2" fmla="*/ 1392314 w 7234314"/>
                  <a:gd name="connsiteY2" fmla="*/ 222250 h 5228761"/>
                  <a:gd name="connsiteX3" fmla="*/ 904951 w 7234314"/>
                  <a:gd name="connsiteY3" fmla="*/ 400050 h 5228761"/>
                  <a:gd name="connsiteX4" fmla="*/ 777952 w 7234314"/>
                  <a:gd name="connsiteY4" fmla="*/ 442913 h 5228761"/>
                  <a:gd name="connsiteX5" fmla="*/ 692227 w 7234314"/>
                  <a:gd name="connsiteY5" fmla="*/ 468313 h 5228761"/>
                  <a:gd name="connsiteX6" fmla="*/ 582688 w 7234314"/>
                  <a:gd name="connsiteY6" fmla="*/ 520700 h 5228761"/>
                  <a:gd name="connsiteX7" fmla="*/ 493789 w 7234314"/>
                  <a:gd name="connsiteY7" fmla="*/ 544513 h 5228761"/>
                  <a:gd name="connsiteX8" fmla="*/ 296939 w 7234314"/>
                  <a:gd name="connsiteY8" fmla="*/ 679451 h 5228761"/>
                  <a:gd name="connsiteX9" fmla="*/ 163591 w 7234314"/>
                  <a:gd name="connsiteY9" fmla="*/ 779463 h 5228761"/>
                  <a:gd name="connsiteX10" fmla="*/ 73101 w 7234314"/>
                  <a:gd name="connsiteY10" fmla="*/ 895351 h 5228761"/>
                  <a:gd name="connsiteX11" fmla="*/ 1666 w 7234314"/>
                  <a:gd name="connsiteY11" fmla="*/ 984250 h 5228761"/>
                  <a:gd name="connsiteX12" fmla="*/ 133358 w 7234314"/>
                  <a:gd name="connsiteY12" fmla="*/ 1374270 h 5228761"/>
                  <a:gd name="connsiteX13" fmla="*/ 255664 w 7234314"/>
                  <a:gd name="connsiteY13" fmla="*/ 1439863 h 5228761"/>
                  <a:gd name="connsiteX14" fmla="*/ 492201 w 7234314"/>
                  <a:gd name="connsiteY14" fmla="*/ 1606550 h 5228761"/>
                  <a:gd name="connsiteX15" fmla="*/ 652539 w 7234314"/>
                  <a:gd name="connsiteY15" fmla="*/ 1814513 h 5228761"/>
                  <a:gd name="connsiteX16" fmla="*/ 825577 w 7234314"/>
                  <a:gd name="connsiteY16" fmla="*/ 1900238 h 5228761"/>
                  <a:gd name="connsiteX17" fmla="*/ 971627 w 7234314"/>
                  <a:gd name="connsiteY17" fmla="*/ 1973263 h 5228761"/>
                  <a:gd name="connsiteX18" fmla="*/ 1124026 w 7234314"/>
                  <a:gd name="connsiteY18" fmla="*/ 2047875 h 5228761"/>
                  <a:gd name="connsiteX19" fmla="*/ 1306589 w 7234314"/>
                  <a:gd name="connsiteY19" fmla="*/ 2201863 h 5228761"/>
                  <a:gd name="connsiteX20" fmla="*/ 1371676 w 7234314"/>
                  <a:gd name="connsiteY20" fmla="*/ 2338388 h 5228761"/>
                  <a:gd name="connsiteX21" fmla="*/ 1446289 w 7234314"/>
                  <a:gd name="connsiteY21" fmla="*/ 2452688 h 5228761"/>
                  <a:gd name="connsiteX22" fmla="*/ 1566939 w 7234314"/>
                  <a:gd name="connsiteY22" fmla="*/ 2794001 h 5228761"/>
                  <a:gd name="connsiteX23" fmla="*/ 1735214 w 7234314"/>
                  <a:gd name="connsiteY23" fmla="*/ 2998788 h 5228761"/>
                  <a:gd name="connsiteX24" fmla="*/ 2121203 w 7234314"/>
                  <a:gd name="connsiteY24" fmla="*/ 3406549 h 5228761"/>
                  <a:gd name="connsiteX25" fmla="*/ 2508100 w 7234314"/>
                  <a:gd name="connsiteY25" fmla="*/ 3589792 h 5228761"/>
                  <a:gd name="connsiteX26" fmla="*/ 2848732 w 7234314"/>
                  <a:gd name="connsiteY26" fmla="*/ 3822927 h 5228761"/>
                  <a:gd name="connsiteX27" fmla="*/ 3139925 w 7234314"/>
                  <a:gd name="connsiteY27" fmla="*/ 4109585 h 5228761"/>
                  <a:gd name="connsiteX28" fmla="*/ 3403905 w 7234314"/>
                  <a:gd name="connsiteY28" fmla="*/ 4369481 h 5228761"/>
                  <a:gd name="connsiteX29" fmla="*/ 3641123 w 7234314"/>
                  <a:gd name="connsiteY29" fmla="*/ 4573134 h 5228761"/>
                  <a:gd name="connsiteX30" fmla="*/ 3729116 w 7234314"/>
                  <a:gd name="connsiteY30" fmla="*/ 5227183 h 5228761"/>
                  <a:gd name="connsiteX31" fmla="*/ 5530928 w 7234314"/>
                  <a:gd name="connsiteY31" fmla="*/ 4222750 h 5228761"/>
                  <a:gd name="connsiteX32" fmla="*/ 6521529 w 7234314"/>
                  <a:gd name="connsiteY32" fmla="*/ 3660774 h 5228761"/>
                  <a:gd name="connsiteX33" fmla="*/ 6935866 w 7234314"/>
                  <a:gd name="connsiteY33" fmla="*/ 3384550 h 5228761"/>
                  <a:gd name="connsiteX34" fmla="*/ 7007303 w 7234314"/>
                  <a:gd name="connsiteY34" fmla="*/ 3175000 h 5228761"/>
                  <a:gd name="connsiteX35" fmla="*/ 7045404 w 7234314"/>
                  <a:gd name="connsiteY35" fmla="*/ 2974975 h 5228761"/>
                  <a:gd name="connsiteX36" fmla="*/ 7059691 w 7234314"/>
                  <a:gd name="connsiteY36" fmla="*/ 2779712 h 5228761"/>
                  <a:gd name="connsiteX37" fmla="*/ 7040641 w 7234314"/>
                  <a:gd name="connsiteY37" fmla="*/ 2465387 h 5228761"/>
                  <a:gd name="connsiteX38" fmla="*/ 7016828 w 7234314"/>
                  <a:gd name="connsiteY38" fmla="*/ 2251075 h 5228761"/>
                  <a:gd name="connsiteX39" fmla="*/ 6993014 w 7234314"/>
                  <a:gd name="connsiteY39" fmla="*/ 2120900 h 5228761"/>
                  <a:gd name="connsiteX40" fmla="*/ 7124776 w 7234314"/>
                  <a:gd name="connsiteY40" fmla="*/ 1947863 h 5228761"/>
                  <a:gd name="connsiteX41" fmla="*/ 7234314 w 7234314"/>
                  <a:gd name="connsiteY41" fmla="*/ 1808163 h 5228761"/>
                  <a:gd name="connsiteX42" fmla="*/ 7213676 w 7234314"/>
                  <a:gd name="connsiteY42" fmla="*/ 1720850 h 5228761"/>
                  <a:gd name="connsiteX43" fmla="*/ 6589789 w 7234314"/>
                  <a:gd name="connsiteY43" fmla="*/ 1820863 h 5228761"/>
                  <a:gd name="connsiteX44" fmla="*/ 6589789 w 7234314"/>
                  <a:gd name="connsiteY44" fmla="*/ 1782763 h 5228761"/>
                  <a:gd name="connsiteX45" fmla="*/ 6659639 w 7234314"/>
                  <a:gd name="connsiteY45" fmla="*/ 1738313 h 5228761"/>
                  <a:gd name="connsiteX46" fmla="*/ 6723139 w 7234314"/>
                  <a:gd name="connsiteY46" fmla="*/ 1693863 h 5228761"/>
                  <a:gd name="connsiteX47" fmla="*/ 6723139 w 7234314"/>
                  <a:gd name="connsiteY47" fmla="*/ 1643063 h 5228761"/>
                  <a:gd name="connsiteX48" fmla="*/ 6513589 w 7234314"/>
                  <a:gd name="connsiteY48" fmla="*/ 1541463 h 5228761"/>
                  <a:gd name="connsiteX49" fmla="*/ 6405639 w 7234314"/>
                  <a:gd name="connsiteY49" fmla="*/ 1458913 h 5228761"/>
                  <a:gd name="connsiteX50" fmla="*/ 6291339 w 7234314"/>
                  <a:gd name="connsiteY50" fmla="*/ 1401763 h 5228761"/>
                  <a:gd name="connsiteX51" fmla="*/ 6265939 w 7234314"/>
                  <a:gd name="connsiteY51" fmla="*/ 1350963 h 5228761"/>
                  <a:gd name="connsiteX52" fmla="*/ 6883477 w 7234314"/>
                  <a:gd name="connsiteY52" fmla="*/ 1525588 h 5228761"/>
                  <a:gd name="connsiteX53" fmla="*/ 6885064 w 7234314"/>
                  <a:gd name="connsiteY53" fmla="*/ 1471613 h 5228761"/>
                  <a:gd name="connsiteX54" fmla="*/ 6318326 w 7234314"/>
                  <a:gd name="connsiteY54" fmla="*/ 1146176 h 5228761"/>
                  <a:gd name="connsiteX55" fmla="*/ 6161164 w 7234314"/>
                  <a:gd name="connsiteY55" fmla="*/ 1044576 h 5228761"/>
                  <a:gd name="connsiteX56" fmla="*/ 6132589 w 7234314"/>
                  <a:gd name="connsiteY56" fmla="*/ 985838 h 5228761"/>
                  <a:gd name="connsiteX57" fmla="*/ 6088139 w 7234314"/>
                  <a:gd name="connsiteY57" fmla="*/ 850901 h 5228761"/>
                  <a:gd name="connsiteX58" fmla="*/ 6084964 w 7234314"/>
                  <a:gd name="connsiteY58" fmla="*/ 758825 h 5228761"/>
                  <a:gd name="connsiteX59" fmla="*/ 5981708 w 7234314"/>
                  <a:gd name="connsiteY59" fmla="*/ 745619 h 5228761"/>
                  <a:gd name="connsiteX60" fmla="*/ 5657927 w 7234314"/>
                  <a:gd name="connsiteY60" fmla="*/ 790576 h 5228761"/>
                  <a:gd name="connsiteX61" fmla="*/ 5490447 w 7234314"/>
                  <a:gd name="connsiteY61" fmla="*/ 779462 h 5228761"/>
                  <a:gd name="connsiteX62" fmla="*/ 5292804 w 7234314"/>
                  <a:gd name="connsiteY62" fmla="*/ 808037 h 5228761"/>
                  <a:gd name="connsiteX63" fmla="*/ 5115002 w 7234314"/>
                  <a:gd name="connsiteY63" fmla="*/ 792163 h 5228761"/>
                  <a:gd name="connsiteX64" fmla="*/ 4929264 w 7234314"/>
                  <a:gd name="connsiteY64" fmla="*/ 807244 h 5228761"/>
                  <a:gd name="connsiteX65" fmla="*/ 4816553 w 7234314"/>
                  <a:gd name="connsiteY65" fmla="*/ 800893 h 5228761"/>
                  <a:gd name="connsiteX66" fmla="*/ 4736384 w 7234314"/>
                  <a:gd name="connsiteY66" fmla="*/ 777875 h 5228761"/>
                  <a:gd name="connsiteX67" fmla="*/ 4635579 w 7234314"/>
                  <a:gd name="connsiteY67" fmla="*/ 774700 h 5228761"/>
                  <a:gd name="connsiteX68" fmla="*/ 4461747 w 7234314"/>
                  <a:gd name="connsiteY68" fmla="*/ 755650 h 5228761"/>
                  <a:gd name="connsiteX69" fmla="*/ 4288707 w 7234314"/>
                  <a:gd name="connsiteY69" fmla="*/ 764381 h 5228761"/>
                  <a:gd name="connsiteX70" fmla="*/ 4054551 w 7234314"/>
                  <a:gd name="connsiteY70" fmla="*/ 779463 h 5228761"/>
                  <a:gd name="connsiteX71" fmla="*/ 3962476 w 7234314"/>
                  <a:gd name="connsiteY71" fmla="*/ 757238 h 5228761"/>
                  <a:gd name="connsiteX72" fmla="*/ 3832302 w 7234314"/>
                  <a:gd name="connsiteY72" fmla="*/ 789782 h 5228761"/>
                  <a:gd name="connsiteX73" fmla="*/ 3668791 w 7234314"/>
                  <a:gd name="connsiteY73" fmla="*/ 810418 h 5228761"/>
                  <a:gd name="connsiteX74" fmla="*/ 3492577 w 7234314"/>
                  <a:gd name="connsiteY74" fmla="*/ 833438 h 5228761"/>
                  <a:gd name="connsiteX75" fmla="*/ 3392564 w 7234314"/>
                  <a:gd name="connsiteY75" fmla="*/ 828675 h 5228761"/>
                  <a:gd name="connsiteX76" fmla="*/ 3229051 w 7234314"/>
                  <a:gd name="connsiteY76" fmla="*/ 860425 h 5228761"/>
                  <a:gd name="connsiteX77" fmla="*/ 3027439 w 7234314"/>
                  <a:gd name="connsiteY77" fmla="*/ 809625 h 5228761"/>
                  <a:gd name="connsiteX78" fmla="*/ 2990134 w 7234314"/>
                  <a:gd name="connsiteY78" fmla="*/ 767555 h 5228761"/>
                  <a:gd name="connsiteX79" fmla="*/ 2951238 w 7234314"/>
                  <a:gd name="connsiteY79" fmla="*/ 668338 h 5228761"/>
                  <a:gd name="connsiteX80" fmla="*/ 2850433 w 7234314"/>
                  <a:gd name="connsiteY80" fmla="*/ 555627 h 5228761"/>
                  <a:gd name="connsiteX81" fmla="*/ 2778201 w 7234314"/>
                  <a:gd name="connsiteY81" fmla="*/ 477838 h 5228761"/>
                  <a:gd name="connsiteX82" fmla="*/ 2671839 w 7234314"/>
                  <a:gd name="connsiteY82" fmla="*/ 349251 h 5228761"/>
                  <a:gd name="connsiteX83" fmla="*/ 2435301 w 7234314"/>
                  <a:gd name="connsiteY83" fmla="*/ 231775 h 5228761"/>
                  <a:gd name="connsiteX84" fmla="*/ 2311475 w 7234314"/>
                  <a:gd name="connsiteY84" fmla="*/ 85726 h 5228761"/>
                  <a:gd name="connsiteX85" fmla="*/ 2135264 w 7234314"/>
                  <a:gd name="connsiteY85" fmla="*/ 0 h 5228761"/>
                  <a:gd name="connsiteX86" fmla="*/ 2013027 w 7234314"/>
                  <a:gd name="connsiteY86" fmla="*/ 90488 h 5228761"/>
                  <a:gd name="connsiteX0" fmla="*/ 2013027 w 7234314"/>
                  <a:gd name="connsiteY0" fmla="*/ 90488 h 5228761"/>
                  <a:gd name="connsiteX1" fmla="*/ 1780460 w 7234314"/>
                  <a:gd name="connsiteY1" fmla="*/ 107950 h 5228761"/>
                  <a:gd name="connsiteX2" fmla="*/ 1392314 w 7234314"/>
                  <a:gd name="connsiteY2" fmla="*/ 222250 h 5228761"/>
                  <a:gd name="connsiteX3" fmla="*/ 904951 w 7234314"/>
                  <a:gd name="connsiteY3" fmla="*/ 400050 h 5228761"/>
                  <a:gd name="connsiteX4" fmla="*/ 777952 w 7234314"/>
                  <a:gd name="connsiteY4" fmla="*/ 442913 h 5228761"/>
                  <a:gd name="connsiteX5" fmla="*/ 692227 w 7234314"/>
                  <a:gd name="connsiteY5" fmla="*/ 468313 h 5228761"/>
                  <a:gd name="connsiteX6" fmla="*/ 582688 w 7234314"/>
                  <a:gd name="connsiteY6" fmla="*/ 520700 h 5228761"/>
                  <a:gd name="connsiteX7" fmla="*/ 493789 w 7234314"/>
                  <a:gd name="connsiteY7" fmla="*/ 544513 h 5228761"/>
                  <a:gd name="connsiteX8" fmla="*/ 296939 w 7234314"/>
                  <a:gd name="connsiteY8" fmla="*/ 679451 h 5228761"/>
                  <a:gd name="connsiteX9" fmla="*/ 163591 w 7234314"/>
                  <a:gd name="connsiteY9" fmla="*/ 779463 h 5228761"/>
                  <a:gd name="connsiteX10" fmla="*/ 73101 w 7234314"/>
                  <a:gd name="connsiteY10" fmla="*/ 895351 h 5228761"/>
                  <a:gd name="connsiteX11" fmla="*/ 1666 w 7234314"/>
                  <a:gd name="connsiteY11" fmla="*/ 984250 h 5228761"/>
                  <a:gd name="connsiteX12" fmla="*/ 133358 w 7234314"/>
                  <a:gd name="connsiteY12" fmla="*/ 1374270 h 5228761"/>
                  <a:gd name="connsiteX13" fmla="*/ 255664 w 7234314"/>
                  <a:gd name="connsiteY13" fmla="*/ 1439863 h 5228761"/>
                  <a:gd name="connsiteX14" fmla="*/ 492201 w 7234314"/>
                  <a:gd name="connsiteY14" fmla="*/ 1606550 h 5228761"/>
                  <a:gd name="connsiteX15" fmla="*/ 652539 w 7234314"/>
                  <a:gd name="connsiteY15" fmla="*/ 1814513 h 5228761"/>
                  <a:gd name="connsiteX16" fmla="*/ 825577 w 7234314"/>
                  <a:gd name="connsiteY16" fmla="*/ 1900238 h 5228761"/>
                  <a:gd name="connsiteX17" fmla="*/ 971627 w 7234314"/>
                  <a:gd name="connsiteY17" fmla="*/ 1973263 h 5228761"/>
                  <a:gd name="connsiteX18" fmla="*/ 1124026 w 7234314"/>
                  <a:gd name="connsiteY18" fmla="*/ 2047875 h 5228761"/>
                  <a:gd name="connsiteX19" fmla="*/ 1306589 w 7234314"/>
                  <a:gd name="connsiteY19" fmla="*/ 2201863 h 5228761"/>
                  <a:gd name="connsiteX20" fmla="*/ 1371676 w 7234314"/>
                  <a:gd name="connsiteY20" fmla="*/ 2338388 h 5228761"/>
                  <a:gd name="connsiteX21" fmla="*/ 1446289 w 7234314"/>
                  <a:gd name="connsiteY21" fmla="*/ 2452688 h 5228761"/>
                  <a:gd name="connsiteX22" fmla="*/ 1566939 w 7234314"/>
                  <a:gd name="connsiteY22" fmla="*/ 2794001 h 5228761"/>
                  <a:gd name="connsiteX23" fmla="*/ 1735214 w 7234314"/>
                  <a:gd name="connsiteY23" fmla="*/ 2998788 h 5228761"/>
                  <a:gd name="connsiteX24" fmla="*/ 2121203 w 7234314"/>
                  <a:gd name="connsiteY24" fmla="*/ 3406549 h 5228761"/>
                  <a:gd name="connsiteX25" fmla="*/ 2508100 w 7234314"/>
                  <a:gd name="connsiteY25" fmla="*/ 3589792 h 5228761"/>
                  <a:gd name="connsiteX26" fmla="*/ 2848732 w 7234314"/>
                  <a:gd name="connsiteY26" fmla="*/ 3822927 h 5228761"/>
                  <a:gd name="connsiteX27" fmla="*/ 3139925 w 7234314"/>
                  <a:gd name="connsiteY27" fmla="*/ 4109585 h 5228761"/>
                  <a:gd name="connsiteX28" fmla="*/ 3403905 w 7234314"/>
                  <a:gd name="connsiteY28" fmla="*/ 4369481 h 5228761"/>
                  <a:gd name="connsiteX29" fmla="*/ 3641123 w 7234314"/>
                  <a:gd name="connsiteY29" fmla="*/ 4573134 h 5228761"/>
                  <a:gd name="connsiteX30" fmla="*/ 3729116 w 7234314"/>
                  <a:gd name="connsiteY30" fmla="*/ 5227183 h 5228761"/>
                  <a:gd name="connsiteX31" fmla="*/ 5530928 w 7234314"/>
                  <a:gd name="connsiteY31" fmla="*/ 4222750 h 5228761"/>
                  <a:gd name="connsiteX32" fmla="*/ 6521529 w 7234314"/>
                  <a:gd name="connsiteY32" fmla="*/ 3660774 h 5228761"/>
                  <a:gd name="connsiteX33" fmla="*/ 6935866 w 7234314"/>
                  <a:gd name="connsiteY33" fmla="*/ 3384550 h 5228761"/>
                  <a:gd name="connsiteX34" fmla="*/ 7007303 w 7234314"/>
                  <a:gd name="connsiteY34" fmla="*/ 3175000 h 5228761"/>
                  <a:gd name="connsiteX35" fmla="*/ 7045404 w 7234314"/>
                  <a:gd name="connsiteY35" fmla="*/ 2974975 h 5228761"/>
                  <a:gd name="connsiteX36" fmla="*/ 7059691 w 7234314"/>
                  <a:gd name="connsiteY36" fmla="*/ 2779712 h 5228761"/>
                  <a:gd name="connsiteX37" fmla="*/ 7040641 w 7234314"/>
                  <a:gd name="connsiteY37" fmla="*/ 2465387 h 5228761"/>
                  <a:gd name="connsiteX38" fmla="*/ 7016828 w 7234314"/>
                  <a:gd name="connsiteY38" fmla="*/ 2251075 h 5228761"/>
                  <a:gd name="connsiteX39" fmla="*/ 6993014 w 7234314"/>
                  <a:gd name="connsiteY39" fmla="*/ 2120900 h 5228761"/>
                  <a:gd name="connsiteX40" fmla="*/ 7124776 w 7234314"/>
                  <a:gd name="connsiteY40" fmla="*/ 1947863 h 5228761"/>
                  <a:gd name="connsiteX41" fmla="*/ 7234314 w 7234314"/>
                  <a:gd name="connsiteY41" fmla="*/ 1808163 h 5228761"/>
                  <a:gd name="connsiteX42" fmla="*/ 7213676 w 7234314"/>
                  <a:gd name="connsiteY42" fmla="*/ 1720850 h 5228761"/>
                  <a:gd name="connsiteX43" fmla="*/ 6589789 w 7234314"/>
                  <a:gd name="connsiteY43" fmla="*/ 1782763 h 5228761"/>
                  <a:gd name="connsiteX44" fmla="*/ 6659639 w 7234314"/>
                  <a:gd name="connsiteY44" fmla="*/ 1738313 h 5228761"/>
                  <a:gd name="connsiteX45" fmla="*/ 6723139 w 7234314"/>
                  <a:gd name="connsiteY45" fmla="*/ 1693863 h 5228761"/>
                  <a:gd name="connsiteX46" fmla="*/ 6723139 w 7234314"/>
                  <a:gd name="connsiteY46" fmla="*/ 1643063 h 5228761"/>
                  <a:gd name="connsiteX47" fmla="*/ 6513589 w 7234314"/>
                  <a:gd name="connsiteY47" fmla="*/ 1541463 h 5228761"/>
                  <a:gd name="connsiteX48" fmla="*/ 6405639 w 7234314"/>
                  <a:gd name="connsiteY48" fmla="*/ 1458913 h 5228761"/>
                  <a:gd name="connsiteX49" fmla="*/ 6291339 w 7234314"/>
                  <a:gd name="connsiteY49" fmla="*/ 1401763 h 5228761"/>
                  <a:gd name="connsiteX50" fmla="*/ 6265939 w 7234314"/>
                  <a:gd name="connsiteY50" fmla="*/ 1350963 h 5228761"/>
                  <a:gd name="connsiteX51" fmla="*/ 6883477 w 7234314"/>
                  <a:gd name="connsiteY51" fmla="*/ 1525588 h 5228761"/>
                  <a:gd name="connsiteX52" fmla="*/ 6885064 w 7234314"/>
                  <a:gd name="connsiteY52" fmla="*/ 1471613 h 5228761"/>
                  <a:gd name="connsiteX53" fmla="*/ 6318326 w 7234314"/>
                  <a:gd name="connsiteY53" fmla="*/ 1146176 h 5228761"/>
                  <a:gd name="connsiteX54" fmla="*/ 6161164 w 7234314"/>
                  <a:gd name="connsiteY54" fmla="*/ 1044576 h 5228761"/>
                  <a:gd name="connsiteX55" fmla="*/ 6132589 w 7234314"/>
                  <a:gd name="connsiteY55" fmla="*/ 985838 h 5228761"/>
                  <a:gd name="connsiteX56" fmla="*/ 6088139 w 7234314"/>
                  <a:gd name="connsiteY56" fmla="*/ 850901 h 5228761"/>
                  <a:gd name="connsiteX57" fmla="*/ 6084964 w 7234314"/>
                  <a:gd name="connsiteY57" fmla="*/ 758825 h 5228761"/>
                  <a:gd name="connsiteX58" fmla="*/ 5981708 w 7234314"/>
                  <a:gd name="connsiteY58" fmla="*/ 745619 h 5228761"/>
                  <a:gd name="connsiteX59" fmla="*/ 5657927 w 7234314"/>
                  <a:gd name="connsiteY59" fmla="*/ 790576 h 5228761"/>
                  <a:gd name="connsiteX60" fmla="*/ 5490447 w 7234314"/>
                  <a:gd name="connsiteY60" fmla="*/ 779462 h 5228761"/>
                  <a:gd name="connsiteX61" fmla="*/ 5292804 w 7234314"/>
                  <a:gd name="connsiteY61" fmla="*/ 808037 h 5228761"/>
                  <a:gd name="connsiteX62" fmla="*/ 5115002 w 7234314"/>
                  <a:gd name="connsiteY62" fmla="*/ 792163 h 5228761"/>
                  <a:gd name="connsiteX63" fmla="*/ 4929264 w 7234314"/>
                  <a:gd name="connsiteY63" fmla="*/ 807244 h 5228761"/>
                  <a:gd name="connsiteX64" fmla="*/ 4816553 w 7234314"/>
                  <a:gd name="connsiteY64" fmla="*/ 800893 h 5228761"/>
                  <a:gd name="connsiteX65" fmla="*/ 4736384 w 7234314"/>
                  <a:gd name="connsiteY65" fmla="*/ 777875 h 5228761"/>
                  <a:gd name="connsiteX66" fmla="*/ 4635579 w 7234314"/>
                  <a:gd name="connsiteY66" fmla="*/ 774700 h 5228761"/>
                  <a:gd name="connsiteX67" fmla="*/ 4461747 w 7234314"/>
                  <a:gd name="connsiteY67" fmla="*/ 755650 h 5228761"/>
                  <a:gd name="connsiteX68" fmla="*/ 4288707 w 7234314"/>
                  <a:gd name="connsiteY68" fmla="*/ 764381 h 5228761"/>
                  <a:gd name="connsiteX69" fmla="*/ 4054551 w 7234314"/>
                  <a:gd name="connsiteY69" fmla="*/ 779463 h 5228761"/>
                  <a:gd name="connsiteX70" fmla="*/ 3962476 w 7234314"/>
                  <a:gd name="connsiteY70" fmla="*/ 757238 h 5228761"/>
                  <a:gd name="connsiteX71" fmla="*/ 3832302 w 7234314"/>
                  <a:gd name="connsiteY71" fmla="*/ 789782 h 5228761"/>
                  <a:gd name="connsiteX72" fmla="*/ 3668791 w 7234314"/>
                  <a:gd name="connsiteY72" fmla="*/ 810418 h 5228761"/>
                  <a:gd name="connsiteX73" fmla="*/ 3492577 w 7234314"/>
                  <a:gd name="connsiteY73" fmla="*/ 833438 h 5228761"/>
                  <a:gd name="connsiteX74" fmla="*/ 3392564 w 7234314"/>
                  <a:gd name="connsiteY74" fmla="*/ 828675 h 5228761"/>
                  <a:gd name="connsiteX75" fmla="*/ 3229051 w 7234314"/>
                  <a:gd name="connsiteY75" fmla="*/ 860425 h 5228761"/>
                  <a:gd name="connsiteX76" fmla="*/ 3027439 w 7234314"/>
                  <a:gd name="connsiteY76" fmla="*/ 809625 h 5228761"/>
                  <a:gd name="connsiteX77" fmla="*/ 2990134 w 7234314"/>
                  <a:gd name="connsiteY77" fmla="*/ 767555 h 5228761"/>
                  <a:gd name="connsiteX78" fmla="*/ 2951238 w 7234314"/>
                  <a:gd name="connsiteY78" fmla="*/ 668338 h 5228761"/>
                  <a:gd name="connsiteX79" fmla="*/ 2850433 w 7234314"/>
                  <a:gd name="connsiteY79" fmla="*/ 555627 h 5228761"/>
                  <a:gd name="connsiteX80" fmla="*/ 2778201 w 7234314"/>
                  <a:gd name="connsiteY80" fmla="*/ 477838 h 5228761"/>
                  <a:gd name="connsiteX81" fmla="*/ 2671839 w 7234314"/>
                  <a:gd name="connsiteY81" fmla="*/ 349251 h 5228761"/>
                  <a:gd name="connsiteX82" fmla="*/ 2435301 w 7234314"/>
                  <a:gd name="connsiteY82" fmla="*/ 231775 h 5228761"/>
                  <a:gd name="connsiteX83" fmla="*/ 2311475 w 7234314"/>
                  <a:gd name="connsiteY83" fmla="*/ 85726 h 5228761"/>
                  <a:gd name="connsiteX84" fmla="*/ 2135264 w 7234314"/>
                  <a:gd name="connsiteY84" fmla="*/ 0 h 5228761"/>
                  <a:gd name="connsiteX85" fmla="*/ 2013027 w 7234314"/>
                  <a:gd name="connsiteY85" fmla="*/ 90488 h 5228761"/>
                  <a:gd name="connsiteX0" fmla="*/ 2013027 w 7234314"/>
                  <a:gd name="connsiteY0" fmla="*/ 90488 h 5228761"/>
                  <a:gd name="connsiteX1" fmla="*/ 1780460 w 7234314"/>
                  <a:gd name="connsiteY1" fmla="*/ 107950 h 5228761"/>
                  <a:gd name="connsiteX2" fmla="*/ 1392314 w 7234314"/>
                  <a:gd name="connsiteY2" fmla="*/ 222250 h 5228761"/>
                  <a:gd name="connsiteX3" fmla="*/ 904951 w 7234314"/>
                  <a:gd name="connsiteY3" fmla="*/ 400050 h 5228761"/>
                  <a:gd name="connsiteX4" fmla="*/ 777952 w 7234314"/>
                  <a:gd name="connsiteY4" fmla="*/ 442913 h 5228761"/>
                  <a:gd name="connsiteX5" fmla="*/ 692227 w 7234314"/>
                  <a:gd name="connsiteY5" fmla="*/ 468313 h 5228761"/>
                  <a:gd name="connsiteX6" fmla="*/ 582688 w 7234314"/>
                  <a:gd name="connsiteY6" fmla="*/ 520700 h 5228761"/>
                  <a:gd name="connsiteX7" fmla="*/ 493789 w 7234314"/>
                  <a:gd name="connsiteY7" fmla="*/ 544513 h 5228761"/>
                  <a:gd name="connsiteX8" fmla="*/ 296939 w 7234314"/>
                  <a:gd name="connsiteY8" fmla="*/ 679451 h 5228761"/>
                  <a:gd name="connsiteX9" fmla="*/ 163591 w 7234314"/>
                  <a:gd name="connsiteY9" fmla="*/ 779463 h 5228761"/>
                  <a:gd name="connsiteX10" fmla="*/ 73101 w 7234314"/>
                  <a:gd name="connsiteY10" fmla="*/ 895351 h 5228761"/>
                  <a:gd name="connsiteX11" fmla="*/ 1666 w 7234314"/>
                  <a:gd name="connsiteY11" fmla="*/ 984250 h 5228761"/>
                  <a:gd name="connsiteX12" fmla="*/ 133358 w 7234314"/>
                  <a:gd name="connsiteY12" fmla="*/ 1374270 h 5228761"/>
                  <a:gd name="connsiteX13" fmla="*/ 255664 w 7234314"/>
                  <a:gd name="connsiteY13" fmla="*/ 1439863 h 5228761"/>
                  <a:gd name="connsiteX14" fmla="*/ 492201 w 7234314"/>
                  <a:gd name="connsiteY14" fmla="*/ 1606550 h 5228761"/>
                  <a:gd name="connsiteX15" fmla="*/ 652539 w 7234314"/>
                  <a:gd name="connsiteY15" fmla="*/ 1814513 h 5228761"/>
                  <a:gd name="connsiteX16" fmla="*/ 825577 w 7234314"/>
                  <a:gd name="connsiteY16" fmla="*/ 1900238 h 5228761"/>
                  <a:gd name="connsiteX17" fmla="*/ 971627 w 7234314"/>
                  <a:gd name="connsiteY17" fmla="*/ 1973263 h 5228761"/>
                  <a:gd name="connsiteX18" fmla="*/ 1124026 w 7234314"/>
                  <a:gd name="connsiteY18" fmla="*/ 2047875 h 5228761"/>
                  <a:gd name="connsiteX19" fmla="*/ 1306589 w 7234314"/>
                  <a:gd name="connsiteY19" fmla="*/ 2201863 h 5228761"/>
                  <a:gd name="connsiteX20" fmla="*/ 1371676 w 7234314"/>
                  <a:gd name="connsiteY20" fmla="*/ 2338388 h 5228761"/>
                  <a:gd name="connsiteX21" fmla="*/ 1446289 w 7234314"/>
                  <a:gd name="connsiteY21" fmla="*/ 2452688 h 5228761"/>
                  <a:gd name="connsiteX22" fmla="*/ 1566939 w 7234314"/>
                  <a:gd name="connsiteY22" fmla="*/ 2794001 h 5228761"/>
                  <a:gd name="connsiteX23" fmla="*/ 1735214 w 7234314"/>
                  <a:gd name="connsiteY23" fmla="*/ 2998788 h 5228761"/>
                  <a:gd name="connsiteX24" fmla="*/ 2121203 w 7234314"/>
                  <a:gd name="connsiteY24" fmla="*/ 3406549 h 5228761"/>
                  <a:gd name="connsiteX25" fmla="*/ 2508100 w 7234314"/>
                  <a:gd name="connsiteY25" fmla="*/ 3589792 h 5228761"/>
                  <a:gd name="connsiteX26" fmla="*/ 2848732 w 7234314"/>
                  <a:gd name="connsiteY26" fmla="*/ 3822927 h 5228761"/>
                  <a:gd name="connsiteX27" fmla="*/ 3139925 w 7234314"/>
                  <a:gd name="connsiteY27" fmla="*/ 4109585 h 5228761"/>
                  <a:gd name="connsiteX28" fmla="*/ 3403905 w 7234314"/>
                  <a:gd name="connsiteY28" fmla="*/ 4369481 h 5228761"/>
                  <a:gd name="connsiteX29" fmla="*/ 3641123 w 7234314"/>
                  <a:gd name="connsiteY29" fmla="*/ 4573134 h 5228761"/>
                  <a:gd name="connsiteX30" fmla="*/ 3729116 w 7234314"/>
                  <a:gd name="connsiteY30" fmla="*/ 5227183 h 5228761"/>
                  <a:gd name="connsiteX31" fmla="*/ 5530928 w 7234314"/>
                  <a:gd name="connsiteY31" fmla="*/ 4222750 h 5228761"/>
                  <a:gd name="connsiteX32" fmla="*/ 6521529 w 7234314"/>
                  <a:gd name="connsiteY32" fmla="*/ 3660774 h 5228761"/>
                  <a:gd name="connsiteX33" fmla="*/ 6935866 w 7234314"/>
                  <a:gd name="connsiteY33" fmla="*/ 3384550 h 5228761"/>
                  <a:gd name="connsiteX34" fmla="*/ 7007303 w 7234314"/>
                  <a:gd name="connsiteY34" fmla="*/ 3175000 h 5228761"/>
                  <a:gd name="connsiteX35" fmla="*/ 7045404 w 7234314"/>
                  <a:gd name="connsiteY35" fmla="*/ 2974975 h 5228761"/>
                  <a:gd name="connsiteX36" fmla="*/ 7059691 w 7234314"/>
                  <a:gd name="connsiteY36" fmla="*/ 2779712 h 5228761"/>
                  <a:gd name="connsiteX37" fmla="*/ 7040641 w 7234314"/>
                  <a:gd name="connsiteY37" fmla="*/ 2465387 h 5228761"/>
                  <a:gd name="connsiteX38" fmla="*/ 7016828 w 7234314"/>
                  <a:gd name="connsiteY38" fmla="*/ 2251075 h 5228761"/>
                  <a:gd name="connsiteX39" fmla="*/ 6993014 w 7234314"/>
                  <a:gd name="connsiteY39" fmla="*/ 2120900 h 5228761"/>
                  <a:gd name="connsiteX40" fmla="*/ 7124776 w 7234314"/>
                  <a:gd name="connsiteY40" fmla="*/ 1947863 h 5228761"/>
                  <a:gd name="connsiteX41" fmla="*/ 7234314 w 7234314"/>
                  <a:gd name="connsiteY41" fmla="*/ 1808163 h 5228761"/>
                  <a:gd name="connsiteX42" fmla="*/ 7213676 w 7234314"/>
                  <a:gd name="connsiteY42" fmla="*/ 1720850 h 5228761"/>
                  <a:gd name="connsiteX43" fmla="*/ 6659639 w 7234314"/>
                  <a:gd name="connsiteY43" fmla="*/ 1738313 h 5228761"/>
                  <a:gd name="connsiteX44" fmla="*/ 6723139 w 7234314"/>
                  <a:gd name="connsiteY44" fmla="*/ 1693863 h 5228761"/>
                  <a:gd name="connsiteX45" fmla="*/ 6723139 w 7234314"/>
                  <a:gd name="connsiteY45" fmla="*/ 1643063 h 5228761"/>
                  <a:gd name="connsiteX46" fmla="*/ 6513589 w 7234314"/>
                  <a:gd name="connsiteY46" fmla="*/ 1541463 h 5228761"/>
                  <a:gd name="connsiteX47" fmla="*/ 6405639 w 7234314"/>
                  <a:gd name="connsiteY47" fmla="*/ 1458913 h 5228761"/>
                  <a:gd name="connsiteX48" fmla="*/ 6291339 w 7234314"/>
                  <a:gd name="connsiteY48" fmla="*/ 1401763 h 5228761"/>
                  <a:gd name="connsiteX49" fmla="*/ 6265939 w 7234314"/>
                  <a:gd name="connsiteY49" fmla="*/ 1350963 h 5228761"/>
                  <a:gd name="connsiteX50" fmla="*/ 6883477 w 7234314"/>
                  <a:gd name="connsiteY50" fmla="*/ 1525588 h 5228761"/>
                  <a:gd name="connsiteX51" fmla="*/ 6885064 w 7234314"/>
                  <a:gd name="connsiteY51" fmla="*/ 1471613 h 5228761"/>
                  <a:gd name="connsiteX52" fmla="*/ 6318326 w 7234314"/>
                  <a:gd name="connsiteY52" fmla="*/ 1146176 h 5228761"/>
                  <a:gd name="connsiteX53" fmla="*/ 6161164 w 7234314"/>
                  <a:gd name="connsiteY53" fmla="*/ 1044576 h 5228761"/>
                  <a:gd name="connsiteX54" fmla="*/ 6132589 w 7234314"/>
                  <a:gd name="connsiteY54" fmla="*/ 985838 h 5228761"/>
                  <a:gd name="connsiteX55" fmla="*/ 6088139 w 7234314"/>
                  <a:gd name="connsiteY55" fmla="*/ 850901 h 5228761"/>
                  <a:gd name="connsiteX56" fmla="*/ 6084964 w 7234314"/>
                  <a:gd name="connsiteY56" fmla="*/ 758825 h 5228761"/>
                  <a:gd name="connsiteX57" fmla="*/ 5981708 w 7234314"/>
                  <a:gd name="connsiteY57" fmla="*/ 745619 h 5228761"/>
                  <a:gd name="connsiteX58" fmla="*/ 5657927 w 7234314"/>
                  <a:gd name="connsiteY58" fmla="*/ 790576 h 5228761"/>
                  <a:gd name="connsiteX59" fmla="*/ 5490447 w 7234314"/>
                  <a:gd name="connsiteY59" fmla="*/ 779462 h 5228761"/>
                  <a:gd name="connsiteX60" fmla="*/ 5292804 w 7234314"/>
                  <a:gd name="connsiteY60" fmla="*/ 808037 h 5228761"/>
                  <a:gd name="connsiteX61" fmla="*/ 5115002 w 7234314"/>
                  <a:gd name="connsiteY61" fmla="*/ 792163 h 5228761"/>
                  <a:gd name="connsiteX62" fmla="*/ 4929264 w 7234314"/>
                  <a:gd name="connsiteY62" fmla="*/ 807244 h 5228761"/>
                  <a:gd name="connsiteX63" fmla="*/ 4816553 w 7234314"/>
                  <a:gd name="connsiteY63" fmla="*/ 800893 h 5228761"/>
                  <a:gd name="connsiteX64" fmla="*/ 4736384 w 7234314"/>
                  <a:gd name="connsiteY64" fmla="*/ 777875 h 5228761"/>
                  <a:gd name="connsiteX65" fmla="*/ 4635579 w 7234314"/>
                  <a:gd name="connsiteY65" fmla="*/ 774700 h 5228761"/>
                  <a:gd name="connsiteX66" fmla="*/ 4461747 w 7234314"/>
                  <a:gd name="connsiteY66" fmla="*/ 755650 h 5228761"/>
                  <a:gd name="connsiteX67" fmla="*/ 4288707 w 7234314"/>
                  <a:gd name="connsiteY67" fmla="*/ 764381 h 5228761"/>
                  <a:gd name="connsiteX68" fmla="*/ 4054551 w 7234314"/>
                  <a:gd name="connsiteY68" fmla="*/ 779463 h 5228761"/>
                  <a:gd name="connsiteX69" fmla="*/ 3962476 w 7234314"/>
                  <a:gd name="connsiteY69" fmla="*/ 757238 h 5228761"/>
                  <a:gd name="connsiteX70" fmla="*/ 3832302 w 7234314"/>
                  <a:gd name="connsiteY70" fmla="*/ 789782 h 5228761"/>
                  <a:gd name="connsiteX71" fmla="*/ 3668791 w 7234314"/>
                  <a:gd name="connsiteY71" fmla="*/ 810418 h 5228761"/>
                  <a:gd name="connsiteX72" fmla="*/ 3492577 w 7234314"/>
                  <a:gd name="connsiteY72" fmla="*/ 833438 h 5228761"/>
                  <a:gd name="connsiteX73" fmla="*/ 3392564 w 7234314"/>
                  <a:gd name="connsiteY73" fmla="*/ 828675 h 5228761"/>
                  <a:gd name="connsiteX74" fmla="*/ 3229051 w 7234314"/>
                  <a:gd name="connsiteY74" fmla="*/ 860425 h 5228761"/>
                  <a:gd name="connsiteX75" fmla="*/ 3027439 w 7234314"/>
                  <a:gd name="connsiteY75" fmla="*/ 809625 h 5228761"/>
                  <a:gd name="connsiteX76" fmla="*/ 2990134 w 7234314"/>
                  <a:gd name="connsiteY76" fmla="*/ 767555 h 5228761"/>
                  <a:gd name="connsiteX77" fmla="*/ 2951238 w 7234314"/>
                  <a:gd name="connsiteY77" fmla="*/ 668338 h 5228761"/>
                  <a:gd name="connsiteX78" fmla="*/ 2850433 w 7234314"/>
                  <a:gd name="connsiteY78" fmla="*/ 555627 h 5228761"/>
                  <a:gd name="connsiteX79" fmla="*/ 2778201 w 7234314"/>
                  <a:gd name="connsiteY79" fmla="*/ 477838 h 5228761"/>
                  <a:gd name="connsiteX80" fmla="*/ 2671839 w 7234314"/>
                  <a:gd name="connsiteY80" fmla="*/ 349251 h 5228761"/>
                  <a:gd name="connsiteX81" fmla="*/ 2435301 w 7234314"/>
                  <a:gd name="connsiteY81" fmla="*/ 231775 h 5228761"/>
                  <a:gd name="connsiteX82" fmla="*/ 2311475 w 7234314"/>
                  <a:gd name="connsiteY82" fmla="*/ 85726 h 5228761"/>
                  <a:gd name="connsiteX83" fmla="*/ 2135264 w 7234314"/>
                  <a:gd name="connsiteY83" fmla="*/ 0 h 5228761"/>
                  <a:gd name="connsiteX84" fmla="*/ 2013027 w 7234314"/>
                  <a:gd name="connsiteY84" fmla="*/ 90488 h 5228761"/>
                  <a:gd name="connsiteX0" fmla="*/ 2013027 w 7234314"/>
                  <a:gd name="connsiteY0" fmla="*/ 90488 h 5228761"/>
                  <a:gd name="connsiteX1" fmla="*/ 1780460 w 7234314"/>
                  <a:gd name="connsiteY1" fmla="*/ 107950 h 5228761"/>
                  <a:gd name="connsiteX2" fmla="*/ 1392314 w 7234314"/>
                  <a:gd name="connsiteY2" fmla="*/ 222250 h 5228761"/>
                  <a:gd name="connsiteX3" fmla="*/ 904951 w 7234314"/>
                  <a:gd name="connsiteY3" fmla="*/ 400050 h 5228761"/>
                  <a:gd name="connsiteX4" fmla="*/ 777952 w 7234314"/>
                  <a:gd name="connsiteY4" fmla="*/ 442913 h 5228761"/>
                  <a:gd name="connsiteX5" fmla="*/ 692227 w 7234314"/>
                  <a:gd name="connsiteY5" fmla="*/ 468313 h 5228761"/>
                  <a:gd name="connsiteX6" fmla="*/ 582688 w 7234314"/>
                  <a:gd name="connsiteY6" fmla="*/ 520700 h 5228761"/>
                  <a:gd name="connsiteX7" fmla="*/ 493789 w 7234314"/>
                  <a:gd name="connsiteY7" fmla="*/ 544513 h 5228761"/>
                  <a:gd name="connsiteX8" fmla="*/ 296939 w 7234314"/>
                  <a:gd name="connsiteY8" fmla="*/ 679451 h 5228761"/>
                  <a:gd name="connsiteX9" fmla="*/ 163591 w 7234314"/>
                  <a:gd name="connsiteY9" fmla="*/ 779463 h 5228761"/>
                  <a:gd name="connsiteX10" fmla="*/ 73101 w 7234314"/>
                  <a:gd name="connsiteY10" fmla="*/ 895351 h 5228761"/>
                  <a:gd name="connsiteX11" fmla="*/ 1666 w 7234314"/>
                  <a:gd name="connsiteY11" fmla="*/ 984250 h 5228761"/>
                  <a:gd name="connsiteX12" fmla="*/ 133358 w 7234314"/>
                  <a:gd name="connsiteY12" fmla="*/ 1374270 h 5228761"/>
                  <a:gd name="connsiteX13" fmla="*/ 255664 w 7234314"/>
                  <a:gd name="connsiteY13" fmla="*/ 1439863 h 5228761"/>
                  <a:gd name="connsiteX14" fmla="*/ 492201 w 7234314"/>
                  <a:gd name="connsiteY14" fmla="*/ 1606550 h 5228761"/>
                  <a:gd name="connsiteX15" fmla="*/ 652539 w 7234314"/>
                  <a:gd name="connsiteY15" fmla="*/ 1814513 h 5228761"/>
                  <a:gd name="connsiteX16" fmla="*/ 825577 w 7234314"/>
                  <a:gd name="connsiteY16" fmla="*/ 1900238 h 5228761"/>
                  <a:gd name="connsiteX17" fmla="*/ 971627 w 7234314"/>
                  <a:gd name="connsiteY17" fmla="*/ 1973263 h 5228761"/>
                  <a:gd name="connsiteX18" fmla="*/ 1124026 w 7234314"/>
                  <a:gd name="connsiteY18" fmla="*/ 2047875 h 5228761"/>
                  <a:gd name="connsiteX19" fmla="*/ 1306589 w 7234314"/>
                  <a:gd name="connsiteY19" fmla="*/ 2201863 h 5228761"/>
                  <a:gd name="connsiteX20" fmla="*/ 1371676 w 7234314"/>
                  <a:gd name="connsiteY20" fmla="*/ 2338388 h 5228761"/>
                  <a:gd name="connsiteX21" fmla="*/ 1446289 w 7234314"/>
                  <a:gd name="connsiteY21" fmla="*/ 2452688 h 5228761"/>
                  <a:gd name="connsiteX22" fmla="*/ 1566939 w 7234314"/>
                  <a:gd name="connsiteY22" fmla="*/ 2794001 h 5228761"/>
                  <a:gd name="connsiteX23" fmla="*/ 1735214 w 7234314"/>
                  <a:gd name="connsiteY23" fmla="*/ 2998788 h 5228761"/>
                  <a:gd name="connsiteX24" fmla="*/ 2121203 w 7234314"/>
                  <a:gd name="connsiteY24" fmla="*/ 3406549 h 5228761"/>
                  <a:gd name="connsiteX25" fmla="*/ 2508100 w 7234314"/>
                  <a:gd name="connsiteY25" fmla="*/ 3589792 h 5228761"/>
                  <a:gd name="connsiteX26" fmla="*/ 2848732 w 7234314"/>
                  <a:gd name="connsiteY26" fmla="*/ 3822927 h 5228761"/>
                  <a:gd name="connsiteX27" fmla="*/ 3139925 w 7234314"/>
                  <a:gd name="connsiteY27" fmla="*/ 4109585 h 5228761"/>
                  <a:gd name="connsiteX28" fmla="*/ 3403905 w 7234314"/>
                  <a:gd name="connsiteY28" fmla="*/ 4369481 h 5228761"/>
                  <a:gd name="connsiteX29" fmla="*/ 3641123 w 7234314"/>
                  <a:gd name="connsiteY29" fmla="*/ 4573134 h 5228761"/>
                  <a:gd name="connsiteX30" fmla="*/ 3729116 w 7234314"/>
                  <a:gd name="connsiteY30" fmla="*/ 5227183 h 5228761"/>
                  <a:gd name="connsiteX31" fmla="*/ 5530928 w 7234314"/>
                  <a:gd name="connsiteY31" fmla="*/ 4222750 h 5228761"/>
                  <a:gd name="connsiteX32" fmla="*/ 6521529 w 7234314"/>
                  <a:gd name="connsiteY32" fmla="*/ 3660774 h 5228761"/>
                  <a:gd name="connsiteX33" fmla="*/ 6935866 w 7234314"/>
                  <a:gd name="connsiteY33" fmla="*/ 3384550 h 5228761"/>
                  <a:gd name="connsiteX34" fmla="*/ 7007303 w 7234314"/>
                  <a:gd name="connsiteY34" fmla="*/ 3175000 h 5228761"/>
                  <a:gd name="connsiteX35" fmla="*/ 7045404 w 7234314"/>
                  <a:gd name="connsiteY35" fmla="*/ 2974975 h 5228761"/>
                  <a:gd name="connsiteX36" fmla="*/ 7059691 w 7234314"/>
                  <a:gd name="connsiteY36" fmla="*/ 2779712 h 5228761"/>
                  <a:gd name="connsiteX37" fmla="*/ 7040641 w 7234314"/>
                  <a:gd name="connsiteY37" fmla="*/ 2465387 h 5228761"/>
                  <a:gd name="connsiteX38" fmla="*/ 7016828 w 7234314"/>
                  <a:gd name="connsiteY38" fmla="*/ 2251075 h 5228761"/>
                  <a:gd name="connsiteX39" fmla="*/ 6993014 w 7234314"/>
                  <a:gd name="connsiteY39" fmla="*/ 2120900 h 5228761"/>
                  <a:gd name="connsiteX40" fmla="*/ 7124776 w 7234314"/>
                  <a:gd name="connsiteY40" fmla="*/ 1947863 h 5228761"/>
                  <a:gd name="connsiteX41" fmla="*/ 7234314 w 7234314"/>
                  <a:gd name="connsiteY41" fmla="*/ 1808163 h 5228761"/>
                  <a:gd name="connsiteX42" fmla="*/ 7213676 w 7234314"/>
                  <a:gd name="connsiteY42" fmla="*/ 1720850 h 5228761"/>
                  <a:gd name="connsiteX43" fmla="*/ 7140651 w 7234314"/>
                  <a:gd name="connsiteY43" fmla="*/ 1662113 h 5228761"/>
                  <a:gd name="connsiteX44" fmla="*/ 6723139 w 7234314"/>
                  <a:gd name="connsiteY44" fmla="*/ 1693863 h 5228761"/>
                  <a:gd name="connsiteX45" fmla="*/ 6723139 w 7234314"/>
                  <a:gd name="connsiteY45" fmla="*/ 1643063 h 5228761"/>
                  <a:gd name="connsiteX46" fmla="*/ 6513589 w 7234314"/>
                  <a:gd name="connsiteY46" fmla="*/ 1541463 h 5228761"/>
                  <a:gd name="connsiteX47" fmla="*/ 6405639 w 7234314"/>
                  <a:gd name="connsiteY47" fmla="*/ 1458913 h 5228761"/>
                  <a:gd name="connsiteX48" fmla="*/ 6291339 w 7234314"/>
                  <a:gd name="connsiteY48" fmla="*/ 1401763 h 5228761"/>
                  <a:gd name="connsiteX49" fmla="*/ 6265939 w 7234314"/>
                  <a:gd name="connsiteY49" fmla="*/ 1350963 h 5228761"/>
                  <a:gd name="connsiteX50" fmla="*/ 6883477 w 7234314"/>
                  <a:gd name="connsiteY50" fmla="*/ 1525588 h 5228761"/>
                  <a:gd name="connsiteX51" fmla="*/ 6885064 w 7234314"/>
                  <a:gd name="connsiteY51" fmla="*/ 1471613 h 5228761"/>
                  <a:gd name="connsiteX52" fmla="*/ 6318326 w 7234314"/>
                  <a:gd name="connsiteY52" fmla="*/ 1146176 h 5228761"/>
                  <a:gd name="connsiteX53" fmla="*/ 6161164 w 7234314"/>
                  <a:gd name="connsiteY53" fmla="*/ 1044576 h 5228761"/>
                  <a:gd name="connsiteX54" fmla="*/ 6132589 w 7234314"/>
                  <a:gd name="connsiteY54" fmla="*/ 985838 h 5228761"/>
                  <a:gd name="connsiteX55" fmla="*/ 6088139 w 7234314"/>
                  <a:gd name="connsiteY55" fmla="*/ 850901 h 5228761"/>
                  <a:gd name="connsiteX56" fmla="*/ 6084964 w 7234314"/>
                  <a:gd name="connsiteY56" fmla="*/ 758825 h 5228761"/>
                  <a:gd name="connsiteX57" fmla="*/ 5981708 w 7234314"/>
                  <a:gd name="connsiteY57" fmla="*/ 745619 h 5228761"/>
                  <a:gd name="connsiteX58" fmla="*/ 5657927 w 7234314"/>
                  <a:gd name="connsiteY58" fmla="*/ 790576 h 5228761"/>
                  <a:gd name="connsiteX59" fmla="*/ 5490447 w 7234314"/>
                  <a:gd name="connsiteY59" fmla="*/ 779462 h 5228761"/>
                  <a:gd name="connsiteX60" fmla="*/ 5292804 w 7234314"/>
                  <a:gd name="connsiteY60" fmla="*/ 808037 h 5228761"/>
                  <a:gd name="connsiteX61" fmla="*/ 5115002 w 7234314"/>
                  <a:gd name="connsiteY61" fmla="*/ 792163 h 5228761"/>
                  <a:gd name="connsiteX62" fmla="*/ 4929264 w 7234314"/>
                  <a:gd name="connsiteY62" fmla="*/ 807244 h 5228761"/>
                  <a:gd name="connsiteX63" fmla="*/ 4816553 w 7234314"/>
                  <a:gd name="connsiteY63" fmla="*/ 800893 h 5228761"/>
                  <a:gd name="connsiteX64" fmla="*/ 4736384 w 7234314"/>
                  <a:gd name="connsiteY64" fmla="*/ 777875 h 5228761"/>
                  <a:gd name="connsiteX65" fmla="*/ 4635579 w 7234314"/>
                  <a:gd name="connsiteY65" fmla="*/ 774700 h 5228761"/>
                  <a:gd name="connsiteX66" fmla="*/ 4461747 w 7234314"/>
                  <a:gd name="connsiteY66" fmla="*/ 755650 h 5228761"/>
                  <a:gd name="connsiteX67" fmla="*/ 4288707 w 7234314"/>
                  <a:gd name="connsiteY67" fmla="*/ 764381 h 5228761"/>
                  <a:gd name="connsiteX68" fmla="*/ 4054551 w 7234314"/>
                  <a:gd name="connsiteY68" fmla="*/ 779463 h 5228761"/>
                  <a:gd name="connsiteX69" fmla="*/ 3962476 w 7234314"/>
                  <a:gd name="connsiteY69" fmla="*/ 757238 h 5228761"/>
                  <a:gd name="connsiteX70" fmla="*/ 3832302 w 7234314"/>
                  <a:gd name="connsiteY70" fmla="*/ 789782 h 5228761"/>
                  <a:gd name="connsiteX71" fmla="*/ 3668791 w 7234314"/>
                  <a:gd name="connsiteY71" fmla="*/ 810418 h 5228761"/>
                  <a:gd name="connsiteX72" fmla="*/ 3492577 w 7234314"/>
                  <a:gd name="connsiteY72" fmla="*/ 833438 h 5228761"/>
                  <a:gd name="connsiteX73" fmla="*/ 3392564 w 7234314"/>
                  <a:gd name="connsiteY73" fmla="*/ 828675 h 5228761"/>
                  <a:gd name="connsiteX74" fmla="*/ 3229051 w 7234314"/>
                  <a:gd name="connsiteY74" fmla="*/ 860425 h 5228761"/>
                  <a:gd name="connsiteX75" fmla="*/ 3027439 w 7234314"/>
                  <a:gd name="connsiteY75" fmla="*/ 809625 h 5228761"/>
                  <a:gd name="connsiteX76" fmla="*/ 2990134 w 7234314"/>
                  <a:gd name="connsiteY76" fmla="*/ 767555 h 5228761"/>
                  <a:gd name="connsiteX77" fmla="*/ 2951238 w 7234314"/>
                  <a:gd name="connsiteY77" fmla="*/ 668338 h 5228761"/>
                  <a:gd name="connsiteX78" fmla="*/ 2850433 w 7234314"/>
                  <a:gd name="connsiteY78" fmla="*/ 555627 h 5228761"/>
                  <a:gd name="connsiteX79" fmla="*/ 2778201 w 7234314"/>
                  <a:gd name="connsiteY79" fmla="*/ 477838 h 5228761"/>
                  <a:gd name="connsiteX80" fmla="*/ 2671839 w 7234314"/>
                  <a:gd name="connsiteY80" fmla="*/ 349251 h 5228761"/>
                  <a:gd name="connsiteX81" fmla="*/ 2435301 w 7234314"/>
                  <a:gd name="connsiteY81" fmla="*/ 231775 h 5228761"/>
                  <a:gd name="connsiteX82" fmla="*/ 2311475 w 7234314"/>
                  <a:gd name="connsiteY82" fmla="*/ 85726 h 5228761"/>
                  <a:gd name="connsiteX83" fmla="*/ 2135264 w 7234314"/>
                  <a:gd name="connsiteY83" fmla="*/ 0 h 5228761"/>
                  <a:gd name="connsiteX84" fmla="*/ 2013027 w 7234314"/>
                  <a:gd name="connsiteY84" fmla="*/ 90488 h 5228761"/>
                  <a:gd name="connsiteX0" fmla="*/ 2013027 w 7234314"/>
                  <a:gd name="connsiteY0" fmla="*/ 90488 h 5228761"/>
                  <a:gd name="connsiteX1" fmla="*/ 1780460 w 7234314"/>
                  <a:gd name="connsiteY1" fmla="*/ 107950 h 5228761"/>
                  <a:gd name="connsiteX2" fmla="*/ 1392314 w 7234314"/>
                  <a:gd name="connsiteY2" fmla="*/ 222250 h 5228761"/>
                  <a:gd name="connsiteX3" fmla="*/ 904951 w 7234314"/>
                  <a:gd name="connsiteY3" fmla="*/ 400050 h 5228761"/>
                  <a:gd name="connsiteX4" fmla="*/ 777952 w 7234314"/>
                  <a:gd name="connsiteY4" fmla="*/ 442913 h 5228761"/>
                  <a:gd name="connsiteX5" fmla="*/ 692227 w 7234314"/>
                  <a:gd name="connsiteY5" fmla="*/ 468313 h 5228761"/>
                  <a:gd name="connsiteX6" fmla="*/ 582688 w 7234314"/>
                  <a:gd name="connsiteY6" fmla="*/ 520700 h 5228761"/>
                  <a:gd name="connsiteX7" fmla="*/ 493789 w 7234314"/>
                  <a:gd name="connsiteY7" fmla="*/ 544513 h 5228761"/>
                  <a:gd name="connsiteX8" fmla="*/ 296939 w 7234314"/>
                  <a:gd name="connsiteY8" fmla="*/ 679451 h 5228761"/>
                  <a:gd name="connsiteX9" fmla="*/ 163591 w 7234314"/>
                  <a:gd name="connsiteY9" fmla="*/ 779463 h 5228761"/>
                  <a:gd name="connsiteX10" fmla="*/ 73101 w 7234314"/>
                  <a:gd name="connsiteY10" fmla="*/ 895351 h 5228761"/>
                  <a:gd name="connsiteX11" fmla="*/ 1666 w 7234314"/>
                  <a:gd name="connsiteY11" fmla="*/ 984250 h 5228761"/>
                  <a:gd name="connsiteX12" fmla="*/ 133358 w 7234314"/>
                  <a:gd name="connsiteY12" fmla="*/ 1374270 h 5228761"/>
                  <a:gd name="connsiteX13" fmla="*/ 255664 w 7234314"/>
                  <a:gd name="connsiteY13" fmla="*/ 1439863 h 5228761"/>
                  <a:gd name="connsiteX14" fmla="*/ 492201 w 7234314"/>
                  <a:gd name="connsiteY14" fmla="*/ 1606550 h 5228761"/>
                  <a:gd name="connsiteX15" fmla="*/ 652539 w 7234314"/>
                  <a:gd name="connsiteY15" fmla="*/ 1814513 h 5228761"/>
                  <a:gd name="connsiteX16" fmla="*/ 825577 w 7234314"/>
                  <a:gd name="connsiteY16" fmla="*/ 1900238 h 5228761"/>
                  <a:gd name="connsiteX17" fmla="*/ 971627 w 7234314"/>
                  <a:gd name="connsiteY17" fmla="*/ 1973263 h 5228761"/>
                  <a:gd name="connsiteX18" fmla="*/ 1124026 w 7234314"/>
                  <a:gd name="connsiteY18" fmla="*/ 2047875 h 5228761"/>
                  <a:gd name="connsiteX19" fmla="*/ 1306589 w 7234314"/>
                  <a:gd name="connsiteY19" fmla="*/ 2201863 h 5228761"/>
                  <a:gd name="connsiteX20" fmla="*/ 1371676 w 7234314"/>
                  <a:gd name="connsiteY20" fmla="*/ 2338388 h 5228761"/>
                  <a:gd name="connsiteX21" fmla="*/ 1446289 w 7234314"/>
                  <a:gd name="connsiteY21" fmla="*/ 2452688 h 5228761"/>
                  <a:gd name="connsiteX22" fmla="*/ 1566939 w 7234314"/>
                  <a:gd name="connsiteY22" fmla="*/ 2794001 h 5228761"/>
                  <a:gd name="connsiteX23" fmla="*/ 1735214 w 7234314"/>
                  <a:gd name="connsiteY23" fmla="*/ 2998788 h 5228761"/>
                  <a:gd name="connsiteX24" fmla="*/ 2121203 w 7234314"/>
                  <a:gd name="connsiteY24" fmla="*/ 3406549 h 5228761"/>
                  <a:gd name="connsiteX25" fmla="*/ 2508100 w 7234314"/>
                  <a:gd name="connsiteY25" fmla="*/ 3589792 h 5228761"/>
                  <a:gd name="connsiteX26" fmla="*/ 2848732 w 7234314"/>
                  <a:gd name="connsiteY26" fmla="*/ 3822927 h 5228761"/>
                  <a:gd name="connsiteX27" fmla="*/ 3139925 w 7234314"/>
                  <a:gd name="connsiteY27" fmla="*/ 4109585 h 5228761"/>
                  <a:gd name="connsiteX28" fmla="*/ 3403905 w 7234314"/>
                  <a:gd name="connsiteY28" fmla="*/ 4369481 h 5228761"/>
                  <a:gd name="connsiteX29" fmla="*/ 3641123 w 7234314"/>
                  <a:gd name="connsiteY29" fmla="*/ 4573134 h 5228761"/>
                  <a:gd name="connsiteX30" fmla="*/ 3729116 w 7234314"/>
                  <a:gd name="connsiteY30" fmla="*/ 5227183 h 5228761"/>
                  <a:gd name="connsiteX31" fmla="*/ 5530928 w 7234314"/>
                  <a:gd name="connsiteY31" fmla="*/ 4222750 h 5228761"/>
                  <a:gd name="connsiteX32" fmla="*/ 6521529 w 7234314"/>
                  <a:gd name="connsiteY32" fmla="*/ 3660774 h 5228761"/>
                  <a:gd name="connsiteX33" fmla="*/ 6935866 w 7234314"/>
                  <a:gd name="connsiteY33" fmla="*/ 3384550 h 5228761"/>
                  <a:gd name="connsiteX34" fmla="*/ 7007303 w 7234314"/>
                  <a:gd name="connsiteY34" fmla="*/ 3175000 h 5228761"/>
                  <a:gd name="connsiteX35" fmla="*/ 7045404 w 7234314"/>
                  <a:gd name="connsiteY35" fmla="*/ 2974975 h 5228761"/>
                  <a:gd name="connsiteX36" fmla="*/ 7059691 w 7234314"/>
                  <a:gd name="connsiteY36" fmla="*/ 2779712 h 5228761"/>
                  <a:gd name="connsiteX37" fmla="*/ 7040641 w 7234314"/>
                  <a:gd name="connsiteY37" fmla="*/ 2465387 h 5228761"/>
                  <a:gd name="connsiteX38" fmla="*/ 7016828 w 7234314"/>
                  <a:gd name="connsiteY38" fmla="*/ 2251075 h 5228761"/>
                  <a:gd name="connsiteX39" fmla="*/ 6993014 w 7234314"/>
                  <a:gd name="connsiteY39" fmla="*/ 2120900 h 5228761"/>
                  <a:gd name="connsiteX40" fmla="*/ 7124776 w 7234314"/>
                  <a:gd name="connsiteY40" fmla="*/ 1947863 h 5228761"/>
                  <a:gd name="connsiteX41" fmla="*/ 7234314 w 7234314"/>
                  <a:gd name="connsiteY41" fmla="*/ 1808163 h 5228761"/>
                  <a:gd name="connsiteX42" fmla="*/ 7213676 w 7234314"/>
                  <a:gd name="connsiteY42" fmla="*/ 1720850 h 5228761"/>
                  <a:gd name="connsiteX43" fmla="*/ 7140651 w 7234314"/>
                  <a:gd name="connsiteY43" fmla="*/ 1662113 h 5228761"/>
                  <a:gd name="connsiteX44" fmla="*/ 7032701 w 7234314"/>
                  <a:gd name="connsiteY44" fmla="*/ 1603375 h 5228761"/>
                  <a:gd name="connsiteX45" fmla="*/ 6723139 w 7234314"/>
                  <a:gd name="connsiteY45" fmla="*/ 1643063 h 5228761"/>
                  <a:gd name="connsiteX46" fmla="*/ 6513589 w 7234314"/>
                  <a:gd name="connsiteY46" fmla="*/ 1541463 h 5228761"/>
                  <a:gd name="connsiteX47" fmla="*/ 6405639 w 7234314"/>
                  <a:gd name="connsiteY47" fmla="*/ 1458913 h 5228761"/>
                  <a:gd name="connsiteX48" fmla="*/ 6291339 w 7234314"/>
                  <a:gd name="connsiteY48" fmla="*/ 1401763 h 5228761"/>
                  <a:gd name="connsiteX49" fmla="*/ 6265939 w 7234314"/>
                  <a:gd name="connsiteY49" fmla="*/ 1350963 h 5228761"/>
                  <a:gd name="connsiteX50" fmla="*/ 6883477 w 7234314"/>
                  <a:gd name="connsiteY50" fmla="*/ 1525588 h 5228761"/>
                  <a:gd name="connsiteX51" fmla="*/ 6885064 w 7234314"/>
                  <a:gd name="connsiteY51" fmla="*/ 1471613 h 5228761"/>
                  <a:gd name="connsiteX52" fmla="*/ 6318326 w 7234314"/>
                  <a:gd name="connsiteY52" fmla="*/ 1146176 h 5228761"/>
                  <a:gd name="connsiteX53" fmla="*/ 6161164 w 7234314"/>
                  <a:gd name="connsiteY53" fmla="*/ 1044576 h 5228761"/>
                  <a:gd name="connsiteX54" fmla="*/ 6132589 w 7234314"/>
                  <a:gd name="connsiteY54" fmla="*/ 985838 h 5228761"/>
                  <a:gd name="connsiteX55" fmla="*/ 6088139 w 7234314"/>
                  <a:gd name="connsiteY55" fmla="*/ 850901 h 5228761"/>
                  <a:gd name="connsiteX56" fmla="*/ 6084964 w 7234314"/>
                  <a:gd name="connsiteY56" fmla="*/ 758825 h 5228761"/>
                  <a:gd name="connsiteX57" fmla="*/ 5981708 w 7234314"/>
                  <a:gd name="connsiteY57" fmla="*/ 745619 h 5228761"/>
                  <a:gd name="connsiteX58" fmla="*/ 5657927 w 7234314"/>
                  <a:gd name="connsiteY58" fmla="*/ 790576 h 5228761"/>
                  <a:gd name="connsiteX59" fmla="*/ 5490447 w 7234314"/>
                  <a:gd name="connsiteY59" fmla="*/ 779462 h 5228761"/>
                  <a:gd name="connsiteX60" fmla="*/ 5292804 w 7234314"/>
                  <a:gd name="connsiteY60" fmla="*/ 808037 h 5228761"/>
                  <a:gd name="connsiteX61" fmla="*/ 5115002 w 7234314"/>
                  <a:gd name="connsiteY61" fmla="*/ 792163 h 5228761"/>
                  <a:gd name="connsiteX62" fmla="*/ 4929264 w 7234314"/>
                  <a:gd name="connsiteY62" fmla="*/ 807244 h 5228761"/>
                  <a:gd name="connsiteX63" fmla="*/ 4816553 w 7234314"/>
                  <a:gd name="connsiteY63" fmla="*/ 800893 h 5228761"/>
                  <a:gd name="connsiteX64" fmla="*/ 4736384 w 7234314"/>
                  <a:gd name="connsiteY64" fmla="*/ 777875 h 5228761"/>
                  <a:gd name="connsiteX65" fmla="*/ 4635579 w 7234314"/>
                  <a:gd name="connsiteY65" fmla="*/ 774700 h 5228761"/>
                  <a:gd name="connsiteX66" fmla="*/ 4461747 w 7234314"/>
                  <a:gd name="connsiteY66" fmla="*/ 755650 h 5228761"/>
                  <a:gd name="connsiteX67" fmla="*/ 4288707 w 7234314"/>
                  <a:gd name="connsiteY67" fmla="*/ 764381 h 5228761"/>
                  <a:gd name="connsiteX68" fmla="*/ 4054551 w 7234314"/>
                  <a:gd name="connsiteY68" fmla="*/ 779463 h 5228761"/>
                  <a:gd name="connsiteX69" fmla="*/ 3962476 w 7234314"/>
                  <a:gd name="connsiteY69" fmla="*/ 757238 h 5228761"/>
                  <a:gd name="connsiteX70" fmla="*/ 3832302 w 7234314"/>
                  <a:gd name="connsiteY70" fmla="*/ 789782 h 5228761"/>
                  <a:gd name="connsiteX71" fmla="*/ 3668791 w 7234314"/>
                  <a:gd name="connsiteY71" fmla="*/ 810418 h 5228761"/>
                  <a:gd name="connsiteX72" fmla="*/ 3492577 w 7234314"/>
                  <a:gd name="connsiteY72" fmla="*/ 833438 h 5228761"/>
                  <a:gd name="connsiteX73" fmla="*/ 3392564 w 7234314"/>
                  <a:gd name="connsiteY73" fmla="*/ 828675 h 5228761"/>
                  <a:gd name="connsiteX74" fmla="*/ 3229051 w 7234314"/>
                  <a:gd name="connsiteY74" fmla="*/ 860425 h 5228761"/>
                  <a:gd name="connsiteX75" fmla="*/ 3027439 w 7234314"/>
                  <a:gd name="connsiteY75" fmla="*/ 809625 h 5228761"/>
                  <a:gd name="connsiteX76" fmla="*/ 2990134 w 7234314"/>
                  <a:gd name="connsiteY76" fmla="*/ 767555 h 5228761"/>
                  <a:gd name="connsiteX77" fmla="*/ 2951238 w 7234314"/>
                  <a:gd name="connsiteY77" fmla="*/ 668338 h 5228761"/>
                  <a:gd name="connsiteX78" fmla="*/ 2850433 w 7234314"/>
                  <a:gd name="connsiteY78" fmla="*/ 555627 h 5228761"/>
                  <a:gd name="connsiteX79" fmla="*/ 2778201 w 7234314"/>
                  <a:gd name="connsiteY79" fmla="*/ 477838 h 5228761"/>
                  <a:gd name="connsiteX80" fmla="*/ 2671839 w 7234314"/>
                  <a:gd name="connsiteY80" fmla="*/ 349251 h 5228761"/>
                  <a:gd name="connsiteX81" fmla="*/ 2435301 w 7234314"/>
                  <a:gd name="connsiteY81" fmla="*/ 231775 h 5228761"/>
                  <a:gd name="connsiteX82" fmla="*/ 2311475 w 7234314"/>
                  <a:gd name="connsiteY82" fmla="*/ 85726 h 5228761"/>
                  <a:gd name="connsiteX83" fmla="*/ 2135264 w 7234314"/>
                  <a:gd name="connsiteY83" fmla="*/ 0 h 5228761"/>
                  <a:gd name="connsiteX84" fmla="*/ 2013027 w 7234314"/>
                  <a:gd name="connsiteY84" fmla="*/ 90488 h 5228761"/>
                  <a:gd name="connsiteX0" fmla="*/ 2013027 w 7234314"/>
                  <a:gd name="connsiteY0" fmla="*/ 90488 h 5228761"/>
                  <a:gd name="connsiteX1" fmla="*/ 1780460 w 7234314"/>
                  <a:gd name="connsiteY1" fmla="*/ 107950 h 5228761"/>
                  <a:gd name="connsiteX2" fmla="*/ 1392314 w 7234314"/>
                  <a:gd name="connsiteY2" fmla="*/ 222250 h 5228761"/>
                  <a:gd name="connsiteX3" fmla="*/ 904951 w 7234314"/>
                  <a:gd name="connsiteY3" fmla="*/ 400050 h 5228761"/>
                  <a:gd name="connsiteX4" fmla="*/ 777952 w 7234314"/>
                  <a:gd name="connsiteY4" fmla="*/ 442913 h 5228761"/>
                  <a:gd name="connsiteX5" fmla="*/ 692227 w 7234314"/>
                  <a:gd name="connsiteY5" fmla="*/ 468313 h 5228761"/>
                  <a:gd name="connsiteX6" fmla="*/ 582688 w 7234314"/>
                  <a:gd name="connsiteY6" fmla="*/ 520700 h 5228761"/>
                  <a:gd name="connsiteX7" fmla="*/ 493789 w 7234314"/>
                  <a:gd name="connsiteY7" fmla="*/ 544513 h 5228761"/>
                  <a:gd name="connsiteX8" fmla="*/ 296939 w 7234314"/>
                  <a:gd name="connsiteY8" fmla="*/ 679451 h 5228761"/>
                  <a:gd name="connsiteX9" fmla="*/ 163591 w 7234314"/>
                  <a:gd name="connsiteY9" fmla="*/ 779463 h 5228761"/>
                  <a:gd name="connsiteX10" fmla="*/ 73101 w 7234314"/>
                  <a:gd name="connsiteY10" fmla="*/ 895351 h 5228761"/>
                  <a:gd name="connsiteX11" fmla="*/ 1666 w 7234314"/>
                  <a:gd name="connsiteY11" fmla="*/ 984250 h 5228761"/>
                  <a:gd name="connsiteX12" fmla="*/ 133358 w 7234314"/>
                  <a:gd name="connsiteY12" fmla="*/ 1374270 h 5228761"/>
                  <a:gd name="connsiteX13" fmla="*/ 255664 w 7234314"/>
                  <a:gd name="connsiteY13" fmla="*/ 1439863 h 5228761"/>
                  <a:gd name="connsiteX14" fmla="*/ 492201 w 7234314"/>
                  <a:gd name="connsiteY14" fmla="*/ 1606550 h 5228761"/>
                  <a:gd name="connsiteX15" fmla="*/ 652539 w 7234314"/>
                  <a:gd name="connsiteY15" fmla="*/ 1814513 h 5228761"/>
                  <a:gd name="connsiteX16" fmla="*/ 825577 w 7234314"/>
                  <a:gd name="connsiteY16" fmla="*/ 1900238 h 5228761"/>
                  <a:gd name="connsiteX17" fmla="*/ 971627 w 7234314"/>
                  <a:gd name="connsiteY17" fmla="*/ 1973263 h 5228761"/>
                  <a:gd name="connsiteX18" fmla="*/ 1124026 w 7234314"/>
                  <a:gd name="connsiteY18" fmla="*/ 2047875 h 5228761"/>
                  <a:gd name="connsiteX19" fmla="*/ 1306589 w 7234314"/>
                  <a:gd name="connsiteY19" fmla="*/ 2201863 h 5228761"/>
                  <a:gd name="connsiteX20" fmla="*/ 1371676 w 7234314"/>
                  <a:gd name="connsiteY20" fmla="*/ 2338388 h 5228761"/>
                  <a:gd name="connsiteX21" fmla="*/ 1446289 w 7234314"/>
                  <a:gd name="connsiteY21" fmla="*/ 2452688 h 5228761"/>
                  <a:gd name="connsiteX22" fmla="*/ 1566939 w 7234314"/>
                  <a:gd name="connsiteY22" fmla="*/ 2794001 h 5228761"/>
                  <a:gd name="connsiteX23" fmla="*/ 1735214 w 7234314"/>
                  <a:gd name="connsiteY23" fmla="*/ 2998788 h 5228761"/>
                  <a:gd name="connsiteX24" fmla="*/ 2121203 w 7234314"/>
                  <a:gd name="connsiteY24" fmla="*/ 3406549 h 5228761"/>
                  <a:gd name="connsiteX25" fmla="*/ 2508100 w 7234314"/>
                  <a:gd name="connsiteY25" fmla="*/ 3589792 h 5228761"/>
                  <a:gd name="connsiteX26" fmla="*/ 2848732 w 7234314"/>
                  <a:gd name="connsiteY26" fmla="*/ 3822927 h 5228761"/>
                  <a:gd name="connsiteX27" fmla="*/ 3139925 w 7234314"/>
                  <a:gd name="connsiteY27" fmla="*/ 4109585 h 5228761"/>
                  <a:gd name="connsiteX28" fmla="*/ 3403905 w 7234314"/>
                  <a:gd name="connsiteY28" fmla="*/ 4369481 h 5228761"/>
                  <a:gd name="connsiteX29" fmla="*/ 3641123 w 7234314"/>
                  <a:gd name="connsiteY29" fmla="*/ 4573134 h 5228761"/>
                  <a:gd name="connsiteX30" fmla="*/ 3729116 w 7234314"/>
                  <a:gd name="connsiteY30" fmla="*/ 5227183 h 5228761"/>
                  <a:gd name="connsiteX31" fmla="*/ 5530928 w 7234314"/>
                  <a:gd name="connsiteY31" fmla="*/ 4222750 h 5228761"/>
                  <a:gd name="connsiteX32" fmla="*/ 6521529 w 7234314"/>
                  <a:gd name="connsiteY32" fmla="*/ 3660774 h 5228761"/>
                  <a:gd name="connsiteX33" fmla="*/ 6935866 w 7234314"/>
                  <a:gd name="connsiteY33" fmla="*/ 3384550 h 5228761"/>
                  <a:gd name="connsiteX34" fmla="*/ 7007303 w 7234314"/>
                  <a:gd name="connsiteY34" fmla="*/ 3175000 h 5228761"/>
                  <a:gd name="connsiteX35" fmla="*/ 7045404 w 7234314"/>
                  <a:gd name="connsiteY35" fmla="*/ 2974975 h 5228761"/>
                  <a:gd name="connsiteX36" fmla="*/ 7059691 w 7234314"/>
                  <a:gd name="connsiteY36" fmla="*/ 2779712 h 5228761"/>
                  <a:gd name="connsiteX37" fmla="*/ 7040641 w 7234314"/>
                  <a:gd name="connsiteY37" fmla="*/ 2465387 h 5228761"/>
                  <a:gd name="connsiteX38" fmla="*/ 7016828 w 7234314"/>
                  <a:gd name="connsiteY38" fmla="*/ 2251075 h 5228761"/>
                  <a:gd name="connsiteX39" fmla="*/ 6993014 w 7234314"/>
                  <a:gd name="connsiteY39" fmla="*/ 2120900 h 5228761"/>
                  <a:gd name="connsiteX40" fmla="*/ 7124776 w 7234314"/>
                  <a:gd name="connsiteY40" fmla="*/ 1947863 h 5228761"/>
                  <a:gd name="connsiteX41" fmla="*/ 7234314 w 7234314"/>
                  <a:gd name="connsiteY41" fmla="*/ 1808163 h 5228761"/>
                  <a:gd name="connsiteX42" fmla="*/ 7213676 w 7234314"/>
                  <a:gd name="connsiteY42" fmla="*/ 1720850 h 5228761"/>
                  <a:gd name="connsiteX43" fmla="*/ 7140651 w 7234314"/>
                  <a:gd name="connsiteY43" fmla="*/ 1662113 h 5228761"/>
                  <a:gd name="connsiteX44" fmla="*/ 7032701 w 7234314"/>
                  <a:gd name="connsiteY44" fmla="*/ 1603375 h 5228761"/>
                  <a:gd name="connsiteX45" fmla="*/ 6513589 w 7234314"/>
                  <a:gd name="connsiteY45" fmla="*/ 1541463 h 5228761"/>
                  <a:gd name="connsiteX46" fmla="*/ 6405639 w 7234314"/>
                  <a:gd name="connsiteY46" fmla="*/ 1458913 h 5228761"/>
                  <a:gd name="connsiteX47" fmla="*/ 6291339 w 7234314"/>
                  <a:gd name="connsiteY47" fmla="*/ 1401763 h 5228761"/>
                  <a:gd name="connsiteX48" fmla="*/ 6265939 w 7234314"/>
                  <a:gd name="connsiteY48" fmla="*/ 1350963 h 5228761"/>
                  <a:gd name="connsiteX49" fmla="*/ 6883477 w 7234314"/>
                  <a:gd name="connsiteY49" fmla="*/ 1525588 h 5228761"/>
                  <a:gd name="connsiteX50" fmla="*/ 6885064 w 7234314"/>
                  <a:gd name="connsiteY50" fmla="*/ 1471613 h 5228761"/>
                  <a:gd name="connsiteX51" fmla="*/ 6318326 w 7234314"/>
                  <a:gd name="connsiteY51" fmla="*/ 1146176 h 5228761"/>
                  <a:gd name="connsiteX52" fmla="*/ 6161164 w 7234314"/>
                  <a:gd name="connsiteY52" fmla="*/ 1044576 h 5228761"/>
                  <a:gd name="connsiteX53" fmla="*/ 6132589 w 7234314"/>
                  <a:gd name="connsiteY53" fmla="*/ 985838 h 5228761"/>
                  <a:gd name="connsiteX54" fmla="*/ 6088139 w 7234314"/>
                  <a:gd name="connsiteY54" fmla="*/ 850901 h 5228761"/>
                  <a:gd name="connsiteX55" fmla="*/ 6084964 w 7234314"/>
                  <a:gd name="connsiteY55" fmla="*/ 758825 h 5228761"/>
                  <a:gd name="connsiteX56" fmla="*/ 5981708 w 7234314"/>
                  <a:gd name="connsiteY56" fmla="*/ 745619 h 5228761"/>
                  <a:gd name="connsiteX57" fmla="*/ 5657927 w 7234314"/>
                  <a:gd name="connsiteY57" fmla="*/ 790576 h 5228761"/>
                  <a:gd name="connsiteX58" fmla="*/ 5490447 w 7234314"/>
                  <a:gd name="connsiteY58" fmla="*/ 779462 h 5228761"/>
                  <a:gd name="connsiteX59" fmla="*/ 5292804 w 7234314"/>
                  <a:gd name="connsiteY59" fmla="*/ 808037 h 5228761"/>
                  <a:gd name="connsiteX60" fmla="*/ 5115002 w 7234314"/>
                  <a:gd name="connsiteY60" fmla="*/ 792163 h 5228761"/>
                  <a:gd name="connsiteX61" fmla="*/ 4929264 w 7234314"/>
                  <a:gd name="connsiteY61" fmla="*/ 807244 h 5228761"/>
                  <a:gd name="connsiteX62" fmla="*/ 4816553 w 7234314"/>
                  <a:gd name="connsiteY62" fmla="*/ 800893 h 5228761"/>
                  <a:gd name="connsiteX63" fmla="*/ 4736384 w 7234314"/>
                  <a:gd name="connsiteY63" fmla="*/ 777875 h 5228761"/>
                  <a:gd name="connsiteX64" fmla="*/ 4635579 w 7234314"/>
                  <a:gd name="connsiteY64" fmla="*/ 774700 h 5228761"/>
                  <a:gd name="connsiteX65" fmla="*/ 4461747 w 7234314"/>
                  <a:gd name="connsiteY65" fmla="*/ 755650 h 5228761"/>
                  <a:gd name="connsiteX66" fmla="*/ 4288707 w 7234314"/>
                  <a:gd name="connsiteY66" fmla="*/ 764381 h 5228761"/>
                  <a:gd name="connsiteX67" fmla="*/ 4054551 w 7234314"/>
                  <a:gd name="connsiteY67" fmla="*/ 779463 h 5228761"/>
                  <a:gd name="connsiteX68" fmla="*/ 3962476 w 7234314"/>
                  <a:gd name="connsiteY68" fmla="*/ 757238 h 5228761"/>
                  <a:gd name="connsiteX69" fmla="*/ 3832302 w 7234314"/>
                  <a:gd name="connsiteY69" fmla="*/ 789782 h 5228761"/>
                  <a:gd name="connsiteX70" fmla="*/ 3668791 w 7234314"/>
                  <a:gd name="connsiteY70" fmla="*/ 810418 h 5228761"/>
                  <a:gd name="connsiteX71" fmla="*/ 3492577 w 7234314"/>
                  <a:gd name="connsiteY71" fmla="*/ 833438 h 5228761"/>
                  <a:gd name="connsiteX72" fmla="*/ 3392564 w 7234314"/>
                  <a:gd name="connsiteY72" fmla="*/ 828675 h 5228761"/>
                  <a:gd name="connsiteX73" fmla="*/ 3229051 w 7234314"/>
                  <a:gd name="connsiteY73" fmla="*/ 860425 h 5228761"/>
                  <a:gd name="connsiteX74" fmla="*/ 3027439 w 7234314"/>
                  <a:gd name="connsiteY74" fmla="*/ 809625 h 5228761"/>
                  <a:gd name="connsiteX75" fmla="*/ 2990134 w 7234314"/>
                  <a:gd name="connsiteY75" fmla="*/ 767555 h 5228761"/>
                  <a:gd name="connsiteX76" fmla="*/ 2951238 w 7234314"/>
                  <a:gd name="connsiteY76" fmla="*/ 668338 h 5228761"/>
                  <a:gd name="connsiteX77" fmla="*/ 2850433 w 7234314"/>
                  <a:gd name="connsiteY77" fmla="*/ 555627 h 5228761"/>
                  <a:gd name="connsiteX78" fmla="*/ 2778201 w 7234314"/>
                  <a:gd name="connsiteY78" fmla="*/ 477838 h 5228761"/>
                  <a:gd name="connsiteX79" fmla="*/ 2671839 w 7234314"/>
                  <a:gd name="connsiteY79" fmla="*/ 349251 h 5228761"/>
                  <a:gd name="connsiteX80" fmla="*/ 2435301 w 7234314"/>
                  <a:gd name="connsiteY80" fmla="*/ 231775 h 5228761"/>
                  <a:gd name="connsiteX81" fmla="*/ 2311475 w 7234314"/>
                  <a:gd name="connsiteY81" fmla="*/ 85726 h 5228761"/>
                  <a:gd name="connsiteX82" fmla="*/ 2135264 w 7234314"/>
                  <a:gd name="connsiteY82" fmla="*/ 0 h 5228761"/>
                  <a:gd name="connsiteX83" fmla="*/ 2013027 w 7234314"/>
                  <a:gd name="connsiteY83" fmla="*/ 90488 h 5228761"/>
                  <a:gd name="connsiteX0" fmla="*/ 2013027 w 7234314"/>
                  <a:gd name="connsiteY0" fmla="*/ 90488 h 5228761"/>
                  <a:gd name="connsiteX1" fmla="*/ 1780460 w 7234314"/>
                  <a:gd name="connsiteY1" fmla="*/ 107950 h 5228761"/>
                  <a:gd name="connsiteX2" fmla="*/ 1392314 w 7234314"/>
                  <a:gd name="connsiteY2" fmla="*/ 222250 h 5228761"/>
                  <a:gd name="connsiteX3" fmla="*/ 904951 w 7234314"/>
                  <a:gd name="connsiteY3" fmla="*/ 400050 h 5228761"/>
                  <a:gd name="connsiteX4" fmla="*/ 777952 w 7234314"/>
                  <a:gd name="connsiteY4" fmla="*/ 442913 h 5228761"/>
                  <a:gd name="connsiteX5" fmla="*/ 692227 w 7234314"/>
                  <a:gd name="connsiteY5" fmla="*/ 468313 h 5228761"/>
                  <a:gd name="connsiteX6" fmla="*/ 582688 w 7234314"/>
                  <a:gd name="connsiteY6" fmla="*/ 520700 h 5228761"/>
                  <a:gd name="connsiteX7" fmla="*/ 493789 w 7234314"/>
                  <a:gd name="connsiteY7" fmla="*/ 544513 h 5228761"/>
                  <a:gd name="connsiteX8" fmla="*/ 296939 w 7234314"/>
                  <a:gd name="connsiteY8" fmla="*/ 679451 h 5228761"/>
                  <a:gd name="connsiteX9" fmla="*/ 163591 w 7234314"/>
                  <a:gd name="connsiteY9" fmla="*/ 779463 h 5228761"/>
                  <a:gd name="connsiteX10" fmla="*/ 73101 w 7234314"/>
                  <a:gd name="connsiteY10" fmla="*/ 895351 h 5228761"/>
                  <a:gd name="connsiteX11" fmla="*/ 1666 w 7234314"/>
                  <a:gd name="connsiteY11" fmla="*/ 984250 h 5228761"/>
                  <a:gd name="connsiteX12" fmla="*/ 133358 w 7234314"/>
                  <a:gd name="connsiteY12" fmla="*/ 1374270 h 5228761"/>
                  <a:gd name="connsiteX13" fmla="*/ 255664 w 7234314"/>
                  <a:gd name="connsiteY13" fmla="*/ 1439863 h 5228761"/>
                  <a:gd name="connsiteX14" fmla="*/ 492201 w 7234314"/>
                  <a:gd name="connsiteY14" fmla="*/ 1606550 h 5228761"/>
                  <a:gd name="connsiteX15" fmla="*/ 652539 w 7234314"/>
                  <a:gd name="connsiteY15" fmla="*/ 1814513 h 5228761"/>
                  <a:gd name="connsiteX16" fmla="*/ 825577 w 7234314"/>
                  <a:gd name="connsiteY16" fmla="*/ 1900238 h 5228761"/>
                  <a:gd name="connsiteX17" fmla="*/ 971627 w 7234314"/>
                  <a:gd name="connsiteY17" fmla="*/ 1973263 h 5228761"/>
                  <a:gd name="connsiteX18" fmla="*/ 1124026 w 7234314"/>
                  <a:gd name="connsiteY18" fmla="*/ 2047875 h 5228761"/>
                  <a:gd name="connsiteX19" fmla="*/ 1306589 w 7234314"/>
                  <a:gd name="connsiteY19" fmla="*/ 2201863 h 5228761"/>
                  <a:gd name="connsiteX20" fmla="*/ 1371676 w 7234314"/>
                  <a:gd name="connsiteY20" fmla="*/ 2338388 h 5228761"/>
                  <a:gd name="connsiteX21" fmla="*/ 1446289 w 7234314"/>
                  <a:gd name="connsiteY21" fmla="*/ 2452688 h 5228761"/>
                  <a:gd name="connsiteX22" fmla="*/ 1566939 w 7234314"/>
                  <a:gd name="connsiteY22" fmla="*/ 2794001 h 5228761"/>
                  <a:gd name="connsiteX23" fmla="*/ 1735214 w 7234314"/>
                  <a:gd name="connsiteY23" fmla="*/ 2998788 h 5228761"/>
                  <a:gd name="connsiteX24" fmla="*/ 2121203 w 7234314"/>
                  <a:gd name="connsiteY24" fmla="*/ 3406549 h 5228761"/>
                  <a:gd name="connsiteX25" fmla="*/ 2508100 w 7234314"/>
                  <a:gd name="connsiteY25" fmla="*/ 3589792 h 5228761"/>
                  <a:gd name="connsiteX26" fmla="*/ 2848732 w 7234314"/>
                  <a:gd name="connsiteY26" fmla="*/ 3822927 h 5228761"/>
                  <a:gd name="connsiteX27" fmla="*/ 3139925 w 7234314"/>
                  <a:gd name="connsiteY27" fmla="*/ 4109585 h 5228761"/>
                  <a:gd name="connsiteX28" fmla="*/ 3403905 w 7234314"/>
                  <a:gd name="connsiteY28" fmla="*/ 4369481 h 5228761"/>
                  <a:gd name="connsiteX29" fmla="*/ 3641123 w 7234314"/>
                  <a:gd name="connsiteY29" fmla="*/ 4573134 h 5228761"/>
                  <a:gd name="connsiteX30" fmla="*/ 3729116 w 7234314"/>
                  <a:gd name="connsiteY30" fmla="*/ 5227183 h 5228761"/>
                  <a:gd name="connsiteX31" fmla="*/ 5530928 w 7234314"/>
                  <a:gd name="connsiteY31" fmla="*/ 4222750 h 5228761"/>
                  <a:gd name="connsiteX32" fmla="*/ 6521529 w 7234314"/>
                  <a:gd name="connsiteY32" fmla="*/ 3660774 h 5228761"/>
                  <a:gd name="connsiteX33" fmla="*/ 6935866 w 7234314"/>
                  <a:gd name="connsiteY33" fmla="*/ 3384550 h 5228761"/>
                  <a:gd name="connsiteX34" fmla="*/ 7007303 w 7234314"/>
                  <a:gd name="connsiteY34" fmla="*/ 3175000 h 5228761"/>
                  <a:gd name="connsiteX35" fmla="*/ 7045404 w 7234314"/>
                  <a:gd name="connsiteY35" fmla="*/ 2974975 h 5228761"/>
                  <a:gd name="connsiteX36" fmla="*/ 7059691 w 7234314"/>
                  <a:gd name="connsiteY36" fmla="*/ 2779712 h 5228761"/>
                  <a:gd name="connsiteX37" fmla="*/ 7040641 w 7234314"/>
                  <a:gd name="connsiteY37" fmla="*/ 2465387 h 5228761"/>
                  <a:gd name="connsiteX38" fmla="*/ 7016828 w 7234314"/>
                  <a:gd name="connsiteY38" fmla="*/ 2251075 h 5228761"/>
                  <a:gd name="connsiteX39" fmla="*/ 6993014 w 7234314"/>
                  <a:gd name="connsiteY39" fmla="*/ 2120900 h 5228761"/>
                  <a:gd name="connsiteX40" fmla="*/ 7124776 w 7234314"/>
                  <a:gd name="connsiteY40" fmla="*/ 1947863 h 5228761"/>
                  <a:gd name="connsiteX41" fmla="*/ 7234314 w 7234314"/>
                  <a:gd name="connsiteY41" fmla="*/ 1808163 h 5228761"/>
                  <a:gd name="connsiteX42" fmla="*/ 7213676 w 7234314"/>
                  <a:gd name="connsiteY42" fmla="*/ 1720850 h 5228761"/>
                  <a:gd name="connsiteX43" fmla="*/ 7140651 w 7234314"/>
                  <a:gd name="connsiteY43" fmla="*/ 1662113 h 5228761"/>
                  <a:gd name="connsiteX44" fmla="*/ 7032701 w 7234314"/>
                  <a:gd name="connsiteY44" fmla="*/ 1603375 h 5228761"/>
                  <a:gd name="connsiteX45" fmla="*/ 6405639 w 7234314"/>
                  <a:gd name="connsiteY45" fmla="*/ 1458913 h 5228761"/>
                  <a:gd name="connsiteX46" fmla="*/ 6291339 w 7234314"/>
                  <a:gd name="connsiteY46" fmla="*/ 1401763 h 5228761"/>
                  <a:gd name="connsiteX47" fmla="*/ 6265939 w 7234314"/>
                  <a:gd name="connsiteY47" fmla="*/ 1350963 h 5228761"/>
                  <a:gd name="connsiteX48" fmla="*/ 6883477 w 7234314"/>
                  <a:gd name="connsiteY48" fmla="*/ 1525588 h 5228761"/>
                  <a:gd name="connsiteX49" fmla="*/ 6885064 w 7234314"/>
                  <a:gd name="connsiteY49" fmla="*/ 1471613 h 5228761"/>
                  <a:gd name="connsiteX50" fmla="*/ 6318326 w 7234314"/>
                  <a:gd name="connsiteY50" fmla="*/ 1146176 h 5228761"/>
                  <a:gd name="connsiteX51" fmla="*/ 6161164 w 7234314"/>
                  <a:gd name="connsiteY51" fmla="*/ 1044576 h 5228761"/>
                  <a:gd name="connsiteX52" fmla="*/ 6132589 w 7234314"/>
                  <a:gd name="connsiteY52" fmla="*/ 985838 h 5228761"/>
                  <a:gd name="connsiteX53" fmla="*/ 6088139 w 7234314"/>
                  <a:gd name="connsiteY53" fmla="*/ 850901 h 5228761"/>
                  <a:gd name="connsiteX54" fmla="*/ 6084964 w 7234314"/>
                  <a:gd name="connsiteY54" fmla="*/ 758825 h 5228761"/>
                  <a:gd name="connsiteX55" fmla="*/ 5981708 w 7234314"/>
                  <a:gd name="connsiteY55" fmla="*/ 745619 h 5228761"/>
                  <a:gd name="connsiteX56" fmla="*/ 5657927 w 7234314"/>
                  <a:gd name="connsiteY56" fmla="*/ 790576 h 5228761"/>
                  <a:gd name="connsiteX57" fmla="*/ 5490447 w 7234314"/>
                  <a:gd name="connsiteY57" fmla="*/ 779462 h 5228761"/>
                  <a:gd name="connsiteX58" fmla="*/ 5292804 w 7234314"/>
                  <a:gd name="connsiteY58" fmla="*/ 808037 h 5228761"/>
                  <a:gd name="connsiteX59" fmla="*/ 5115002 w 7234314"/>
                  <a:gd name="connsiteY59" fmla="*/ 792163 h 5228761"/>
                  <a:gd name="connsiteX60" fmla="*/ 4929264 w 7234314"/>
                  <a:gd name="connsiteY60" fmla="*/ 807244 h 5228761"/>
                  <a:gd name="connsiteX61" fmla="*/ 4816553 w 7234314"/>
                  <a:gd name="connsiteY61" fmla="*/ 800893 h 5228761"/>
                  <a:gd name="connsiteX62" fmla="*/ 4736384 w 7234314"/>
                  <a:gd name="connsiteY62" fmla="*/ 777875 h 5228761"/>
                  <a:gd name="connsiteX63" fmla="*/ 4635579 w 7234314"/>
                  <a:gd name="connsiteY63" fmla="*/ 774700 h 5228761"/>
                  <a:gd name="connsiteX64" fmla="*/ 4461747 w 7234314"/>
                  <a:gd name="connsiteY64" fmla="*/ 755650 h 5228761"/>
                  <a:gd name="connsiteX65" fmla="*/ 4288707 w 7234314"/>
                  <a:gd name="connsiteY65" fmla="*/ 764381 h 5228761"/>
                  <a:gd name="connsiteX66" fmla="*/ 4054551 w 7234314"/>
                  <a:gd name="connsiteY66" fmla="*/ 779463 h 5228761"/>
                  <a:gd name="connsiteX67" fmla="*/ 3962476 w 7234314"/>
                  <a:gd name="connsiteY67" fmla="*/ 757238 h 5228761"/>
                  <a:gd name="connsiteX68" fmla="*/ 3832302 w 7234314"/>
                  <a:gd name="connsiteY68" fmla="*/ 789782 h 5228761"/>
                  <a:gd name="connsiteX69" fmla="*/ 3668791 w 7234314"/>
                  <a:gd name="connsiteY69" fmla="*/ 810418 h 5228761"/>
                  <a:gd name="connsiteX70" fmla="*/ 3492577 w 7234314"/>
                  <a:gd name="connsiteY70" fmla="*/ 833438 h 5228761"/>
                  <a:gd name="connsiteX71" fmla="*/ 3392564 w 7234314"/>
                  <a:gd name="connsiteY71" fmla="*/ 828675 h 5228761"/>
                  <a:gd name="connsiteX72" fmla="*/ 3229051 w 7234314"/>
                  <a:gd name="connsiteY72" fmla="*/ 860425 h 5228761"/>
                  <a:gd name="connsiteX73" fmla="*/ 3027439 w 7234314"/>
                  <a:gd name="connsiteY73" fmla="*/ 809625 h 5228761"/>
                  <a:gd name="connsiteX74" fmla="*/ 2990134 w 7234314"/>
                  <a:gd name="connsiteY74" fmla="*/ 767555 h 5228761"/>
                  <a:gd name="connsiteX75" fmla="*/ 2951238 w 7234314"/>
                  <a:gd name="connsiteY75" fmla="*/ 668338 h 5228761"/>
                  <a:gd name="connsiteX76" fmla="*/ 2850433 w 7234314"/>
                  <a:gd name="connsiteY76" fmla="*/ 555627 h 5228761"/>
                  <a:gd name="connsiteX77" fmla="*/ 2778201 w 7234314"/>
                  <a:gd name="connsiteY77" fmla="*/ 477838 h 5228761"/>
                  <a:gd name="connsiteX78" fmla="*/ 2671839 w 7234314"/>
                  <a:gd name="connsiteY78" fmla="*/ 349251 h 5228761"/>
                  <a:gd name="connsiteX79" fmla="*/ 2435301 w 7234314"/>
                  <a:gd name="connsiteY79" fmla="*/ 231775 h 5228761"/>
                  <a:gd name="connsiteX80" fmla="*/ 2311475 w 7234314"/>
                  <a:gd name="connsiteY80" fmla="*/ 85726 h 5228761"/>
                  <a:gd name="connsiteX81" fmla="*/ 2135264 w 7234314"/>
                  <a:gd name="connsiteY81" fmla="*/ 0 h 5228761"/>
                  <a:gd name="connsiteX82" fmla="*/ 2013027 w 7234314"/>
                  <a:gd name="connsiteY82" fmla="*/ 90488 h 5228761"/>
                  <a:gd name="connsiteX0" fmla="*/ 2013027 w 7234314"/>
                  <a:gd name="connsiteY0" fmla="*/ 90488 h 5228761"/>
                  <a:gd name="connsiteX1" fmla="*/ 1780460 w 7234314"/>
                  <a:gd name="connsiteY1" fmla="*/ 107950 h 5228761"/>
                  <a:gd name="connsiteX2" fmla="*/ 1392314 w 7234314"/>
                  <a:gd name="connsiteY2" fmla="*/ 222250 h 5228761"/>
                  <a:gd name="connsiteX3" fmla="*/ 904951 w 7234314"/>
                  <a:gd name="connsiteY3" fmla="*/ 400050 h 5228761"/>
                  <a:gd name="connsiteX4" fmla="*/ 777952 w 7234314"/>
                  <a:gd name="connsiteY4" fmla="*/ 442913 h 5228761"/>
                  <a:gd name="connsiteX5" fmla="*/ 692227 w 7234314"/>
                  <a:gd name="connsiteY5" fmla="*/ 468313 h 5228761"/>
                  <a:gd name="connsiteX6" fmla="*/ 582688 w 7234314"/>
                  <a:gd name="connsiteY6" fmla="*/ 520700 h 5228761"/>
                  <a:gd name="connsiteX7" fmla="*/ 493789 w 7234314"/>
                  <a:gd name="connsiteY7" fmla="*/ 544513 h 5228761"/>
                  <a:gd name="connsiteX8" fmla="*/ 296939 w 7234314"/>
                  <a:gd name="connsiteY8" fmla="*/ 679451 h 5228761"/>
                  <a:gd name="connsiteX9" fmla="*/ 163591 w 7234314"/>
                  <a:gd name="connsiteY9" fmla="*/ 779463 h 5228761"/>
                  <a:gd name="connsiteX10" fmla="*/ 73101 w 7234314"/>
                  <a:gd name="connsiteY10" fmla="*/ 895351 h 5228761"/>
                  <a:gd name="connsiteX11" fmla="*/ 1666 w 7234314"/>
                  <a:gd name="connsiteY11" fmla="*/ 984250 h 5228761"/>
                  <a:gd name="connsiteX12" fmla="*/ 133358 w 7234314"/>
                  <a:gd name="connsiteY12" fmla="*/ 1374270 h 5228761"/>
                  <a:gd name="connsiteX13" fmla="*/ 255664 w 7234314"/>
                  <a:gd name="connsiteY13" fmla="*/ 1439863 h 5228761"/>
                  <a:gd name="connsiteX14" fmla="*/ 492201 w 7234314"/>
                  <a:gd name="connsiteY14" fmla="*/ 1606550 h 5228761"/>
                  <a:gd name="connsiteX15" fmla="*/ 652539 w 7234314"/>
                  <a:gd name="connsiteY15" fmla="*/ 1814513 h 5228761"/>
                  <a:gd name="connsiteX16" fmla="*/ 825577 w 7234314"/>
                  <a:gd name="connsiteY16" fmla="*/ 1900238 h 5228761"/>
                  <a:gd name="connsiteX17" fmla="*/ 971627 w 7234314"/>
                  <a:gd name="connsiteY17" fmla="*/ 1973263 h 5228761"/>
                  <a:gd name="connsiteX18" fmla="*/ 1124026 w 7234314"/>
                  <a:gd name="connsiteY18" fmla="*/ 2047875 h 5228761"/>
                  <a:gd name="connsiteX19" fmla="*/ 1306589 w 7234314"/>
                  <a:gd name="connsiteY19" fmla="*/ 2201863 h 5228761"/>
                  <a:gd name="connsiteX20" fmla="*/ 1371676 w 7234314"/>
                  <a:gd name="connsiteY20" fmla="*/ 2338388 h 5228761"/>
                  <a:gd name="connsiteX21" fmla="*/ 1446289 w 7234314"/>
                  <a:gd name="connsiteY21" fmla="*/ 2452688 h 5228761"/>
                  <a:gd name="connsiteX22" fmla="*/ 1566939 w 7234314"/>
                  <a:gd name="connsiteY22" fmla="*/ 2794001 h 5228761"/>
                  <a:gd name="connsiteX23" fmla="*/ 1735214 w 7234314"/>
                  <a:gd name="connsiteY23" fmla="*/ 2998788 h 5228761"/>
                  <a:gd name="connsiteX24" fmla="*/ 2121203 w 7234314"/>
                  <a:gd name="connsiteY24" fmla="*/ 3406549 h 5228761"/>
                  <a:gd name="connsiteX25" fmla="*/ 2508100 w 7234314"/>
                  <a:gd name="connsiteY25" fmla="*/ 3589792 h 5228761"/>
                  <a:gd name="connsiteX26" fmla="*/ 2848732 w 7234314"/>
                  <a:gd name="connsiteY26" fmla="*/ 3822927 h 5228761"/>
                  <a:gd name="connsiteX27" fmla="*/ 3139925 w 7234314"/>
                  <a:gd name="connsiteY27" fmla="*/ 4109585 h 5228761"/>
                  <a:gd name="connsiteX28" fmla="*/ 3403905 w 7234314"/>
                  <a:gd name="connsiteY28" fmla="*/ 4369481 h 5228761"/>
                  <a:gd name="connsiteX29" fmla="*/ 3641123 w 7234314"/>
                  <a:gd name="connsiteY29" fmla="*/ 4573134 h 5228761"/>
                  <a:gd name="connsiteX30" fmla="*/ 3729116 w 7234314"/>
                  <a:gd name="connsiteY30" fmla="*/ 5227183 h 5228761"/>
                  <a:gd name="connsiteX31" fmla="*/ 5530928 w 7234314"/>
                  <a:gd name="connsiteY31" fmla="*/ 4222750 h 5228761"/>
                  <a:gd name="connsiteX32" fmla="*/ 6521529 w 7234314"/>
                  <a:gd name="connsiteY32" fmla="*/ 3660774 h 5228761"/>
                  <a:gd name="connsiteX33" fmla="*/ 6935866 w 7234314"/>
                  <a:gd name="connsiteY33" fmla="*/ 3384550 h 5228761"/>
                  <a:gd name="connsiteX34" fmla="*/ 7007303 w 7234314"/>
                  <a:gd name="connsiteY34" fmla="*/ 3175000 h 5228761"/>
                  <a:gd name="connsiteX35" fmla="*/ 7045404 w 7234314"/>
                  <a:gd name="connsiteY35" fmla="*/ 2974975 h 5228761"/>
                  <a:gd name="connsiteX36" fmla="*/ 7059691 w 7234314"/>
                  <a:gd name="connsiteY36" fmla="*/ 2779712 h 5228761"/>
                  <a:gd name="connsiteX37" fmla="*/ 7040641 w 7234314"/>
                  <a:gd name="connsiteY37" fmla="*/ 2465387 h 5228761"/>
                  <a:gd name="connsiteX38" fmla="*/ 7016828 w 7234314"/>
                  <a:gd name="connsiteY38" fmla="*/ 2251075 h 5228761"/>
                  <a:gd name="connsiteX39" fmla="*/ 6993014 w 7234314"/>
                  <a:gd name="connsiteY39" fmla="*/ 2120900 h 5228761"/>
                  <a:gd name="connsiteX40" fmla="*/ 7124776 w 7234314"/>
                  <a:gd name="connsiteY40" fmla="*/ 1947863 h 5228761"/>
                  <a:gd name="connsiteX41" fmla="*/ 7234314 w 7234314"/>
                  <a:gd name="connsiteY41" fmla="*/ 1808163 h 5228761"/>
                  <a:gd name="connsiteX42" fmla="*/ 7213676 w 7234314"/>
                  <a:gd name="connsiteY42" fmla="*/ 1720850 h 5228761"/>
                  <a:gd name="connsiteX43" fmla="*/ 7140651 w 7234314"/>
                  <a:gd name="connsiteY43" fmla="*/ 1662113 h 5228761"/>
                  <a:gd name="connsiteX44" fmla="*/ 7032701 w 7234314"/>
                  <a:gd name="connsiteY44" fmla="*/ 1603375 h 5228761"/>
                  <a:gd name="connsiteX45" fmla="*/ 6291339 w 7234314"/>
                  <a:gd name="connsiteY45" fmla="*/ 1401763 h 5228761"/>
                  <a:gd name="connsiteX46" fmla="*/ 6265939 w 7234314"/>
                  <a:gd name="connsiteY46" fmla="*/ 1350963 h 5228761"/>
                  <a:gd name="connsiteX47" fmla="*/ 6883477 w 7234314"/>
                  <a:gd name="connsiteY47" fmla="*/ 1525588 h 5228761"/>
                  <a:gd name="connsiteX48" fmla="*/ 6885064 w 7234314"/>
                  <a:gd name="connsiteY48" fmla="*/ 1471613 h 5228761"/>
                  <a:gd name="connsiteX49" fmla="*/ 6318326 w 7234314"/>
                  <a:gd name="connsiteY49" fmla="*/ 1146176 h 5228761"/>
                  <a:gd name="connsiteX50" fmla="*/ 6161164 w 7234314"/>
                  <a:gd name="connsiteY50" fmla="*/ 1044576 h 5228761"/>
                  <a:gd name="connsiteX51" fmla="*/ 6132589 w 7234314"/>
                  <a:gd name="connsiteY51" fmla="*/ 985838 h 5228761"/>
                  <a:gd name="connsiteX52" fmla="*/ 6088139 w 7234314"/>
                  <a:gd name="connsiteY52" fmla="*/ 850901 h 5228761"/>
                  <a:gd name="connsiteX53" fmla="*/ 6084964 w 7234314"/>
                  <a:gd name="connsiteY53" fmla="*/ 758825 h 5228761"/>
                  <a:gd name="connsiteX54" fmla="*/ 5981708 w 7234314"/>
                  <a:gd name="connsiteY54" fmla="*/ 745619 h 5228761"/>
                  <a:gd name="connsiteX55" fmla="*/ 5657927 w 7234314"/>
                  <a:gd name="connsiteY55" fmla="*/ 790576 h 5228761"/>
                  <a:gd name="connsiteX56" fmla="*/ 5490447 w 7234314"/>
                  <a:gd name="connsiteY56" fmla="*/ 779462 h 5228761"/>
                  <a:gd name="connsiteX57" fmla="*/ 5292804 w 7234314"/>
                  <a:gd name="connsiteY57" fmla="*/ 808037 h 5228761"/>
                  <a:gd name="connsiteX58" fmla="*/ 5115002 w 7234314"/>
                  <a:gd name="connsiteY58" fmla="*/ 792163 h 5228761"/>
                  <a:gd name="connsiteX59" fmla="*/ 4929264 w 7234314"/>
                  <a:gd name="connsiteY59" fmla="*/ 807244 h 5228761"/>
                  <a:gd name="connsiteX60" fmla="*/ 4816553 w 7234314"/>
                  <a:gd name="connsiteY60" fmla="*/ 800893 h 5228761"/>
                  <a:gd name="connsiteX61" fmla="*/ 4736384 w 7234314"/>
                  <a:gd name="connsiteY61" fmla="*/ 777875 h 5228761"/>
                  <a:gd name="connsiteX62" fmla="*/ 4635579 w 7234314"/>
                  <a:gd name="connsiteY62" fmla="*/ 774700 h 5228761"/>
                  <a:gd name="connsiteX63" fmla="*/ 4461747 w 7234314"/>
                  <a:gd name="connsiteY63" fmla="*/ 755650 h 5228761"/>
                  <a:gd name="connsiteX64" fmla="*/ 4288707 w 7234314"/>
                  <a:gd name="connsiteY64" fmla="*/ 764381 h 5228761"/>
                  <a:gd name="connsiteX65" fmla="*/ 4054551 w 7234314"/>
                  <a:gd name="connsiteY65" fmla="*/ 779463 h 5228761"/>
                  <a:gd name="connsiteX66" fmla="*/ 3962476 w 7234314"/>
                  <a:gd name="connsiteY66" fmla="*/ 757238 h 5228761"/>
                  <a:gd name="connsiteX67" fmla="*/ 3832302 w 7234314"/>
                  <a:gd name="connsiteY67" fmla="*/ 789782 h 5228761"/>
                  <a:gd name="connsiteX68" fmla="*/ 3668791 w 7234314"/>
                  <a:gd name="connsiteY68" fmla="*/ 810418 h 5228761"/>
                  <a:gd name="connsiteX69" fmla="*/ 3492577 w 7234314"/>
                  <a:gd name="connsiteY69" fmla="*/ 833438 h 5228761"/>
                  <a:gd name="connsiteX70" fmla="*/ 3392564 w 7234314"/>
                  <a:gd name="connsiteY70" fmla="*/ 828675 h 5228761"/>
                  <a:gd name="connsiteX71" fmla="*/ 3229051 w 7234314"/>
                  <a:gd name="connsiteY71" fmla="*/ 860425 h 5228761"/>
                  <a:gd name="connsiteX72" fmla="*/ 3027439 w 7234314"/>
                  <a:gd name="connsiteY72" fmla="*/ 809625 h 5228761"/>
                  <a:gd name="connsiteX73" fmla="*/ 2990134 w 7234314"/>
                  <a:gd name="connsiteY73" fmla="*/ 767555 h 5228761"/>
                  <a:gd name="connsiteX74" fmla="*/ 2951238 w 7234314"/>
                  <a:gd name="connsiteY74" fmla="*/ 668338 h 5228761"/>
                  <a:gd name="connsiteX75" fmla="*/ 2850433 w 7234314"/>
                  <a:gd name="connsiteY75" fmla="*/ 555627 h 5228761"/>
                  <a:gd name="connsiteX76" fmla="*/ 2778201 w 7234314"/>
                  <a:gd name="connsiteY76" fmla="*/ 477838 h 5228761"/>
                  <a:gd name="connsiteX77" fmla="*/ 2671839 w 7234314"/>
                  <a:gd name="connsiteY77" fmla="*/ 349251 h 5228761"/>
                  <a:gd name="connsiteX78" fmla="*/ 2435301 w 7234314"/>
                  <a:gd name="connsiteY78" fmla="*/ 231775 h 5228761"/>
                  <a:gd name="connsiteX79" fmla="*/ 2311475 w 7234314"/>
                  <a:gd name="connsiteY79" fmla="*/ 85726 h 5228761"/>
                  <a:gd name="connsiteX80" fmla="*/ 2135264 w 7234314"/>
                  <a:gd name="connsiteY80" fmla="*/ 0 h 5228761"/>
                  <a:gd name="connsiteX81" fmla="*/ 2013027 w 7234314"/>
                  <a:gd name="connsiteY81" fmla="*/ 90488 h 5228761"/>
                  <a:gd name="connsiteX0" fmla="*/ 2013027 w 7234314"/>
                  <a:gd name="connsiteY0" fmla="*/ 90488 h 5228761"/>
                  <a:gd name="connsiteX1" fmla="*/ 1780460 w 7234314"/>
                  <a:gd name="connsiteY1" fmla="*/ 107950 h 5228761"/>
                  <a:gd name="connsiteX2" fmla="*/ 1392314 w 7234314"/>
                  <a:gd name="connsiteY2" fmla="*/ 222250 h 5228761"/>
                  <a:gd name="connsiteX3" fmla="*/ 904951 w 7234314"/>
                  <a:gd name="connsiteY3" fmla="*/ 400050 h 5228761"/>
                  <a:gd name="connsiteX4" fmla="*/ 777952 w 7234314"/>
                  <a:gd name="connsiteY4" fmla="*/ 442913 h 5228761"/>
                  <a:gd name="connsiteX5" fmla="*/ 692227 w 7234314"/>
                  <a:gd name="connsiteY5" fmla="*/ 468313 h 5228761"/>
                  <a:gd name="connsiteX6" fmla="*/ 582688 w 7234314"/>
                  <a:gd name="connsiteY6" fmla="*/ 520700 h 5228761"/>
                  <a:gd name="connsiteX7" fmla="*/ 493789 w 7234314"/>
                  <a:gd name="connsiteY7" fmla="*/ 544513 h 5228761"/>
                  <a:gd name="connsiteX8" fmla="*/ 296939 w 7234314"/>
                  <a:gd name="connsiteY8" fmla="*/ 679451 h 5228761"/>
                  <a:gd name="connsiteX9" fmla="*/ 163591 w 7234314"/>
                  <a:gd name="connsiteY9" fmla="*/ 779463 h 5228761"/>
                  <a:gd name="connsiteX10" fmla="*/ 73101 w 7234314"/>
                  <a:gd name="connsiteY10" fmla="*/ 895351 h 5228761"/>
                  <a:gd name="connsiteX11" fmla="*/ 1666 w 7234314"/>
                  <a:gd name="connsiteY11" fmla="*/ 984250 h 5228761"/>
                  <a:gd name="connsiteX12" fmla="*/ 133358 w 7234314"/>
                  <a:gd name="connsiteY12" fmla="*/ 1374270 h 5228761"/>
                  <a:gd name="connsiteX13" fmla="*/ 255664 w 7234314"/>
                  <a:gd name="connsiteY13" fmla="*/ 1439863 h 5228761"/>
                  <a:gd name="connsiteX14" fmla="*/ 492201 w 7234314"/>
                  <a:gd name="connsiteY14" fmla="*/ 1606550 h 5228761"/>
                  <a:gd name="connsiteX15" fmla="*/ 652539 w 7234314"/>
                  <a:gd name="connsiteY15" fmla="*/ 1814513 h 5228761"/>
                  <a:gd name="connsiteX16" fmla="*/ 825577 w 7234314"/>
                  <a:gd name="connsiteY16" fmla="*/ 1900238 h 5228761"/>
                  <a:gd name="connsiteX17" fmla="*/ 971627 w 7234314"/>
                  <a:gd name="connsiteY17" fmla="*/ 1973263 h 5228761"/>
                  <a:gd name="connsiteX18" fmla="*/ 1124026 w 7234314"/>
                  <a:gd name="connsiteY18" fmla="*/ 2047875 h 5228761"/>
                  <a:gd name="connsiteX19" fmla="*/ 1306589 w 7234314"/>
                  <a:gd name="connsiteY19" fmla="*/ 2201863 h 5228761"/>
                  <a:gd name="connsiteX20" fmla="*/ 1371676 w 7234314"/>
                  <a:gd name="connsiteY20" fmla="*/ 2338388 h 5228761"/>
                  <a:gd name="connsiteX21" fmla="*/ 1446289 w 7234314"/>
                  <a:gd name="connsiteY21" fmla="*/ 2452688 h 5228761"/>
                  <a:gd name="connsiteX22" fmla="*/ 1566939 w 7234314"/>
                  <a:gd name="connsiteY22" fmla="*/ 2794001 h 5228761"/>
                  <a:gd name="connsiteX23" fmla="*/ 1735214 w 7234314"/>
                  <a:gd name="connsiteY23" fmla="*/ 2998788 h 5228761"/>
                  <a:gd name="connsiteX24" fmla="*/ 2121203 w 7234314"/>
                  <a:gd name="connsiteY24" fmla="*/ 3406549 h 5228761"/>
                  <a:gd name="connsiteX25" fmla="*/ 2508100 w 7234314"/>
                  <a:gd name="connsiteY25" fmla="*/ 3589792 h 5228761"/>
                  <a:gd name="connsiteX26" fmla="*/ 2848732 w 7234314"/>
                  <a:gd name="connsiteY26" fmla="*/ 3822927 h 5228761"/>
                  <a:gd name="connsiteX27" fmla="*/ 3139925 w 7234314"/>
                  <a:gd name="connsiteY27" fmla="*/ 4109585 h 5228761"/>
                  <a:gd name="connsiteX28" fmla="*/ 3403905 w 7234314"/>
                  <a:gd name="connsiteY28" fmla="*/ 4369481 h 5228761"/>
                  <a:gd name="connsiteX29" fmla="*/ 3641123 w 7234314"/>
                  <a:gd name="connsiteY29" fmla="*/ 4573134 h 5228761"/>
                  <a:gd name="connsiteX30" fmla="*/ 3729116 w 7234314"/>
                  <a:gd name="connsiteY30" fmla="*/ 5227183 h 5228761"/>
                  <a:gd name="connsiteX31" fmla="*/ 5530928 w 7234314"/>
                  <a:gd name="connsiteY31" fmla="*/ 4222750 h 5228761"/>
                  <a:gd name="connsiteX32" fmla="*/ 6521529 w 7234314"/>
                  <a:gd name="connsiteY32" fmla="*/ 3660774 h 5228761"/>
                  <a:gd name="connsiteX33" fmla="*/ 6935866 w 7234314"/>
                  <a:gd name="connsiteY33" fmla="*/ 3384550 h 5228761"/>
                  <a:gd name="connsiteX34" fmla="*/ 7007303 w 7234314"/>
                  <a:gd name="connsiteY34" fmla="*/ 3175000 h 5228761"/>
                  <a:gd name="connsiteX35" fmla="*/ 7045404 w 7234314"/>
                  <a:gd name="connsiteY35" fmla="*/ 2974975 h 5228761"/>
                  <a:gd name="connsiteX36" fmla="*/ 7059691 w 7234314"/>
                  <a:gd name="connsiteY36" fmla="*/ 2779712 h 5228761"/>
                  <a:gd name="connsiteX37" fmla="*/ 7040641 w 7234314"/>
                  <a:gd name="connsiteY37" fmla="*/ 2465387 h 5228761"/>
                  <a:gd name="connsiteX38" fmla="*/ 7016828 w 7234314"/>
                  <a:gd name="connsiteY38" fmla="*/ 2251075 h 5228761"/>
                  <a:gd name="connsiteX39" fmla="*/ 6993014 w 7234314"/>
                  <a:gd name="connsiteY39" fmla="*/ 2120900 h 5228761"/>
                  <a:gd name="connsiteX40" fmla="*/ 7124776 w 7234314"/>
                  <a:gd name="connsiteY40" fmla="*/ 1947863 h 5228761"/>
                  <a:gd name="connsiteX41" fmla="*/ 7234314 w 7234314"/>
                  <a:gd name="connsiteY41" fmla="*/ 1808163 h 5228761"/>
                  <a:gd name="connsiteX42" fmla="*/ 7213676 w 7234314"/>
                  <a:gd name="connsiteY42" fmla="*/ 1720850 h 5228761"/>
                  <a:gd name="connsiteX43" fmla="*/ 7140651 w 7234314"/>
                  <a:gd name="connsiteY43" fmla="*/ 1662113 h 5228761"/>
                  <a:gd name="connsiteX44" fmla="*/ 7032701 w 7234314"/>
                  <a:gd name="connsiteY44" fmla="*/ 1603375 h 5228761"/>
                  <a:gd name="connsiteX45" fmla="*/ 6265939 w 7234314"/>
                  <a:gd name="connsiteY45" fmla="*/ 1350963 h 5228761"/>
                  <a:gd name="connsiteX46" fmla="*/ 6883477 w 7234314"/>
                  <a:gd name="connsiteY46" fmla="*/ 1525588 h 5228761"/>
                  <a:gd name="connsiteX47" fmla="*/ 6885064 w 7234314"/>
                  <a:gd name="connsiteY47" fmla="*/ 1471613 h 5228761"/>
                  <a:gd name="connsiteX48" fmla="*/ 6318326 w 7234314"/>
                  <a:gd name="connsiteY48" fmla="*/ 1146176 h 5228761"/>
                  <a:gd name="connsiteX49" fmla="*/ 6161164 w 7234314"/>
                  <a:gd name="connsiteY49" fmla="*/ 1044576 h 5228761"/>
                  <a:gd name="connsiteX50" fmla="*/ 6132589 w 7234314"/>
                  <a:gd name="connsiteY50" fmla="*/ 985838 h 5228761"/>
                  <a:gd name="connsiteX51" fmla="*/ 6088139 w 7234314"/>
                  <a:gd name="connsiteY51" fmla="*/ 850901 h 5228761"/>
                  <a:gd name="connsiteX52" fmla="*/ 6084964 w 7234314"/>
                  <a:gd name="connsiteY52" fmla="*/ 758825 h 5228761"/>
                  <a:gd name="connsiteX53" fmla="*/ 5981708 w 7234314"/>
                  <a:gd name="connsiteY53" fmla="*/ 745619 h 5228761"/>
                  <a:gd name="connsiteX54" fmla="*/ 5657927 w 7234314"/>
                  <a:gd name="connsiteY54" fmla="*/ 790576 h 5228761"/>
                  <a:gd name="connsiteX55" fmla="*/ 5490447 w 7234314"/>
                  <a:gd name="connsiteY55" fmla="*/ 779462 h 5228761"/>
                  <a:gd name="connsiteX56" fmla="*/ 5292804 w 7234314"/>
                  <a:gd name="connsiteY56" fmla="*/ 808037 h 5228761"/>
                  <a:gd name="connsiteX57" fmla="*/ 5115002 w 7234314"/>
                  <a:gd name="connsiteY57" fmla="*/ 792163 h 5228761"/>
                  <a:gd name="connsiteX58" fmla="*/ 4929264 w 7234314"/>
                  <a:gd name="connsiteY58" fmla="*/ 807244 h 5228761"/>
                  <a:gd name="connsiteX59" fmla="*/ 4816553 w 7234314"/>
                  <a:gd name="connsiteY59" fmla="*/ 800893 h 5228761"/>
                  <a:gd name="connsiteX60" fmla="*/ 4736384 w 7234314"/>
                  <a:gd name="connsiteY60" fmla="*/ 777875 h 5228761"/>
                  <a:gd name="connsiteX61" fmla="*/ 4635579 w 7234314"/>
                  <a:gd name="connsiteY61" fmla="*/ 774700 h 5228761"/>
                  <a:gd name="connsiteX62" fmla="*/ 4461747 w 7234314"/>
                  <a:gd name="connsiteY62" fmla="*/ 755650 h 5228761"/>
                  <a:gd name="connsiteX63" fmla="*/ 4288707 w 7234314"/>
                  <a:gd name="connsiteY63" fmla="*/ 764381 h 5228761"/>
                  <a:gd name="connsiteX64" fmla="*/ 4054551 w 7234314"/>
                  <a:gd name="connsiteY64" fmla="*/ 779463 h 5228761"/>
                  <a:gd name="connsiteX65" fmla="*/ 3962476 w 7234314"/>
                  <a:gd name="connsiteY65" fmla="*/ 757238 h 5228761"/>
                  <a:gd name="connsiteX66" fmla="*/ 3832302 w 7234314"/>
                  <a:gd name="connsiteY66" fmla="*/ 789782 h 5228761"/>
                  <a:gd name="connsiteX67" fmla="*/ 3668791 w 7234314"/>
                  <a:gd name="connsiteY67" fmla="*/ 810418 h 5228761"/>
                  <a:gd name="connsiteX68" fmla="*/ 3492577 w 7234314"/>
                  <a:gd name="connsiteY68" fmla="*/ 833438 h 5228761"/>
                  <a:gd name="connsiteX69" fmla="*/ 3392564 w 7234314"/>
                  <a:gd name="connsiteY69" fmla="*/ 828675 h 5228761"/>
                  <a:gd name="connsiteX70" fmla="*/ 3229051 w 7234314"/>
                  <a:gd name="connsiteY70" fmla="*/ 860425 h 5228761"/>
                  <a:gd name="connsiteX71" fmla="*/ 3027439 w 7234314"/>
                  <a:gd name="connsiteY71" fmla="*/ 809625 h 5228761"/>
                  <a:gd name="connsiteX72" fmla="*/ 2990134 w 7234314"/>
                  <a:gd name="connsiteY72" fmla="*/ 767555 h 5228761"/>
                  <a:gd name="connsiteX73" fmla="*/ 2951238 w 7234314"/>
                  <a:gd name="connsiteY73" fmla="*/ 668338 h 5228761"/>
                  <a:gd name="connsiteX74" fmla="*/ 2850433 w 7234314"/>
                  <a:gd name="connsiteY74" fmla="*/ 555627 h 5228761"/>
                  <a:gd name="connsiteX75" fmla="*/ 2778201 w 7234314"/>
                  <a:gd name="connsiteY75" fmla="*/ 477838 h 5228761"/>
                  <a:gd name="connsiteX76" fmla="*/ 2671839 w 7234314"/>
                  <a:gd name="connsiteY76" fmla="*/ 349251 h 5228761"/>
                  <a:gd name="connsiteX77" fmla="*/ 2435301 w 7234314"/>
                  <a:gd name="connsiteY77" fmla="*/ 231775 h 5228761"/>
                  <a:gd name="connsiteX78" fmla="*/ 2311475 w 7234314"/>
                  <a:gd name="connsiteY78" fmla="*/ 85726 h 5228761"/>
                  <a:gd name="connsiteX79" fmla="*/ 2135264 w 7234314"/>
                  <a:gd name="connsiteY79" fmla="*/ 0 h 5228761"/>
                  <a:gd name="connsiteX80" fmla="*/ 2013027 w 7234314"/>
                  <a:gd name="connsiteY80" fmla="*/ 90488 h 5228761"/>
                  <a:gd name="connsiteX0" fmla="*/ 2013027 w 7234314"/>
                  <a:gd name="connsiteY0" fmla="*/ 90488 h 5228761"/>
                  <a:gd name="connsiteX1" fmla="*/ 1780460 w 7234314"/>
                  <a:gd name="connsiteY1" fmla="*/ 107950 h 5228761"/>
                  <a:gd name="connsiteX2" fmla="*/ 1392314 w 7234314"/>
                  <a:gd name="connsiteY2" fmla="*/ 222250 h 5228761"/>
                  <a:gd name="connsiteX3" fmla="*/ 904951 w 7234314"/>
                  <a:gd name="connsiteY3" fmla="*/ 400050 h 5228761"/>
                  <a:gd name="connsiteX4" fmla="*/ 777952 w 7234314"/>
                  <a:gd name="connsiteY4" fmla="*/ 442913 h 5228761"/>
                  <a:gd name="connsiteX5" fmla="*/ 692227 w 7234314"/>
                  <a:gd name="connsiteY5" fmla="*/ 468313 h 5228761"/>
                  <a:gd name="connsiteX6" fmla="*/ 582688 w 7234314"/>
                  <a:gd name="connsiteY6" fmla="*/ 520700 h 5228761"/>
                  <a:gd name="connsiteX7" fmla="*/ 493789 w 7234314"/>
                  <a:gd name="connsiteY7" fmla="*/ 544513 h 5228761"/>
                  <a:gd name="connsiteX8" fmla="*/ 296939 w 7234314"/>
                  <a:gd name="connsiteY8" fmla="*/ 679451 h 5228761"/>
                  <a:gd name="connsiteX9" fmla="*/ 163591 w 7234314"/>
                  <a:gd name="connsiteY9" fmla="*/ 779463 h 5228761"/>
                  <a:gd name="connsiteX10" fmla="*/ 73101 w 7234314"/>
                  <a:gd name="connsiteY10" fmla="*/ 895351 h 5228761"/>
                  <a:gd name="connsiteX11" fmla="*/ 1666 w 7234314"/>
                  <a:gd name="connsiteY11" fmla="*/ 984250 h 5228761"/>
                  <a:gd name="connsiteX12" fmla="*/ 133358 w 7234314"/>
                  <a:gd name="connsiteY12" fmla="*/ 1374270 h 5228761"/>
                  <a:gd name="connsiteX13" fmla="*/ 255664 w 7234314"/>
                  <a:gd name="connsiteY13" fmla="*/ 1439863 h 5228761"/>
                  <a:gd name="connsiteX14" fmla="*/ 492201 w 7234314"/>
                  <a:gd name="connsiteY14" fmla="*/ 1606550 h 5228761"/>
                  <a:gd name="connsiteX15" fmla="*/ 652539 w 7234314"/>
                  <a:gd name="connsiteY15" fmla="*/ 1814513 h 5228761"/>
                  <a:gd name="connsiteX16" fmla="*/ 825577 w 7234314"/>
                  <a:gd name="connsiteY16" fmla="*/ 1900238 h 5228761"/>
                  <a:gd name="connsiteX17" fmla="*/ 971627 w 7234314"/>
                  <a:gd name="connsiteY17" fmla="*/ 1973263 h 5228761"/>
                  <a:gd name="connsiteX18" fmla="*/ 1124026 w 7234314"/>
                  <a:gd name="connsiteY18" fmla="*/ 2047875 h 5228761"/>
                  <a:gd name="connsiteX19" fmla="*/ 1306589 w 7234314"/>
                  <a:gd name="connsiteY19" fmla="*/ 2201863 h 5228761"/>
                  <a:gd name="connsiteX20" fmla="*/ 1371676 w 7234314"/>
                  <a:gd name="connsiteY20" fmla="*/ 2338388 h 5228761"/>
                  <a:gd name="connsiteX21" fmla="*/ 1446289 w 7234314"/>
                  <a:gd name="connsiteY21" fmla="*/ 2452688 h 5228761"/>
                  <a:gd name="connsiteX22" fmla="*/ 1566939 w 7234314"/>
                  <a:gd name="connsiteY22" fmla="*/ 2794001 h 5228761"/>
                  <a:gd name="connsiteX23" fmla="*/ 1735214 w 7234314"/>
                  <a:gd name="connsiteY23" fmla="*/ 2998788 h 5228761"/>
                  <a:gd name="connsiteX24" fmla="*/ 2121203 w 7234314"/>
                  <a:gd name="connsiteY24" fmla="*/ 3406549 h 5228761"/>
                  <a:gd name="connsiteX25" fmla="*/ 2508100 w 7234314"/>
                  <a:gd name="connsiteY25" fmla="*/ 3589792 h 5228761"/>
                  <a:gd name="connsiteX26" fmla="*/ 2848732 w 7234314"/>
                  <a:gd name="connsiteY26" fmla="*/ 3822927 h 5228761"/>
                  <a:gd name="connsiteX27" fmla="*/ 3139925 w 7234314"/>
                  <a:gd name="connsiteY27" fmla="*/ 4109585 h 5228761"/>
                  <a:gd name="connsiteX28" fmla="*/ 3403905 w 7234314"/>
                  <a:gd name="connsiteY28" fmla="*/ 4369481 h 5228761"/>
                  <a:gd name="connsiteX29" fmla="*/ 3641123 w 7234314"/>
                  <a:gd name="connsiteY29" fmla="*/ 4573134 h 5228761"/>
                  <a:gd name="connsiteX30" fmla="*/ 3729116 w 7234314"/>
                  <a:gd name="connsiteY30" fmla="*/ 5227183 h 5228761"/>
                  <a:gd name="connsiteX31" fmla="*/ 5530928 w 7234314"/>
                  <a:gd name="connsiteY31" fmla="*/ 4222750 h 5228761"/>
                  <a:gd name="connsiteX32" fmla="*/ 6521529 w 7234314"/>
                  <a:gd name="connsiteY32" fmla="*/ 3660774 h 5228761"/>
                  <a:gd name="connsiteX33" fmla="*/ 6935866 w 7234314"/>
                  <a:gd name="connsiteY33" fmla="*/ 3384550 h 5228761"/>
                  <a:gd name="connsiteX34" fmla="*/ 7007303 w 7234314"/>
                  <a:gd name="connsiteY34" fmla="*/ 3175000 h 5228761"/>
                  <a:gd name="connsiteX35" fmla="*/ 7045404 w 7234314"/>
                  <a:gd name="connsiteY35" fmla="*/ 2974975 h 5228761"/>
                  <a:gd name="connsiteX36" fmla="*/ 7059691 w 7234314"/>
                  <a:gd name="connsiteY36" fmla="*/ 2779712 h 5228761"/>
                  <a:gd name="connsiteX37" fmla="*/ 7040641 w 7234314"/>
                  <a:gd name="connsiteY37" fmla="*/ 2465387 h 5228761"/>
                  <a:gd name="connsiteX38" fmla="*/ 7016828 w 7234314"/>
                  <a:gd name="connsiteY38" fmla="*/ 2251075 h 5228761"/>
                  <a:gd name="connsiteX39" fmla="*/ 6993014 w 7234314"/>
                  <a:gd name="connsiteY39" fmla="*/ 2120900 h 5228761"/>
                  <a:gd name="connsiteX40" fmla="*/ 7124776 w 7234314"/>
                  <a:gd name="connsiteY40" fmla="*/ 1947863 h 5228761"/>
                  <a:gd name="connsiteX41" fmla="*/ 7234314 w 7234314"/>
                  <a:gd name="connsiteY41" fmla="*/ 1808163 h 5228761"/>
                  <a:gd name="connsiteX42" fmla="*/ 7213676 w 7234314"/>
                  <a:gd name="connsiteY42" fmla="*/ 1720850 h 5228761"/>
                  <a:gd name="connsiteX43" fmla="*/ 7140651 w 7234314"/>
                  <a:gd name="connsiteY43" fmla="*/ 1662113 h 5228761"/>
                  <a:gd name="connsiteX44" fmla="*/ 7032701 w 7234314"/>
                  <a:gd name="connsiteY44" fmla="*/ 1603375 h 5228761"/>
                  <a:gd name="connsiteX45" fmla="*/ 6883477 w 7234314"/>
                  <a:gd name="connsiteY45" fmla="*/ 1525588 h 5228761"/>
                  <a:gd name="connsiteX46" fmla="*/ 6885064 w 7234314"/>
                  <a:gd name="connsiteY46" fmla="*/ 1471613 h 5228761"/>
                  <a:gd name="connsiteX47" fmla="*/ 6318326 w 7234314"/>
                  <a:gd name="connsiteY47" fmla="*/ 1146176 h 5228761"/>
                  <a:gd name="connsiteX48" fmla="*/ 6161164 w 7234314"/>
                  <a:gd name="connsiteY48" fmla="*/ 1044576 h 5228761"/>
                  <a:gd name="connsiteX49" fmla="*/ 6132589 w 7234314"/>
                  <a:gd name="connsiteY49" fmla="*/ 985838 h 5228761"/>
                  <a:gd name="connsiteX50" fmla="*/ 6088139 w 7234314"/>
                  <a:gd name="connsiteY50" fmla="*/ 850901 h 5228761"/>
                  <a:gd name="connsiteX51" fmla="*/ 6084964 w 7234314"/>
                  <a:gd name="connsiteY51" fmla="*/ 758825 h 5228761"/>
                  <a:gd name="connsiteX52" fmla="*/ 5981708 w 7234314"/>
                  <a:gd name="connsiteY52" fmla="*/ 745619 h 5228761"/>
                  <a:gd name="connsiteX53" fmla="*/ 5657927 w 7234314"/>
                  <a:gd name="connsiteY53" fmla="*/ 790576 h 5228761"/>
                  <a:gd name="connsiteX54" fmla="*/ 5490447 w 7234314"/>
                  <a:gd name="connsiteY54" fmla="*/ 779462 h 5228761"/>
                  <a:gd name="connsiteX55" fmla="*/ 5292804 w 7234314"/>
                  <a:gd name="connsiteY55" fmla="*/ 808037 h 5228761"/>
                  <a:gd name="connsiteX56" fmla="*/ 5115002 w 7234314"/>
                  <a:gd name="connsiteY56" fmla="*/ 792163 h 5228761"/>
                  <a:gd name="connsiteX57" fmla="*/ 4929264 w 7234314"/>
                  <a:gd name="connsiteY57" fmla="*/ 807244 h 5228761"/>
                  <a:gd name="connsiteX58" fmla="*/ 4816553 w 7234314"/>
                  <a:gd name="connsiteY58" fmla="*/ 800893 h 5228761"/>
                  <a:gd name="connsiteX59" fmla="*/ 4736384 w 7234314"/>
                  <a:gd name="connsiteY59" fmla="*/ 777875 h 5228761"/>
                  <a:gd name="connsiteX60" fmla="*/ 4635579 w 7234314"/>
                  <a:gd name="connsiteY60" fmla="*/ 774700 h 5228761"/>
                  <a:gd name="connsiteX61" fmla="*/ 4461747 w 7234314"/>
                  <a:gd name="connsiteY61" fmla="*/ 755650 h 5228761"/>
                  <a:gd name="connsiteX62" fmla="*/ 4288707 w 7234314"/>
                  <a:gd name="connsiteY62" fmla="*/ 764381 h 5228761"/>
                  <a:gd name="connsiteX63" fmla="*/ 4054551 w 7234314"/>
                  <a:gd name="connsiteY63" fmla="*/ 779463 h 5228761"/>
                  <a:gd name="connsiteX64" fmla="*/ 3962476 w 7234314"/>
                  <a:gd name="connsiteY64" fmla="*/ 757238 h 5228761"/>
                  <a:gd name="connsiteX65" fmla="*/ 3832302 w 7234314"/>
                  <a:gd name="connsiteY65" fmla="*/ 789782 h 5228761"/>
                  <a:gd name="connsiteX66" fmla="*/ 3668791 w 7234314"/>
                  <a:gd name="connsiteY66" fmla="*/ 810418 h 5228761"/>
                  <a:gd name="connsiteX67" fmla="*/ 3492577 w 7234314"/>
                  <a:gd name="connsiteY67" fmla="*/ 833438 h 5228761"/>
                  <a:gd name="connsiteX68" fmla="*/ 3392564 w 7234314"/>
                  <a:gd name="connsiteY68" fmla="*/ 828675 h 5228761"/>
                  <a:gd name="connsiteX69" fmla="*/ 3229051 w 7234314"/>
                  <a:gd name="connsiteY69" fmla="*/ 860425 h 5228761"/>
                  <a:gd name="connsiteX70" fmla="*/ 3027439 w 7234314"/>
                  <a:gd name="connsiteY70" fmla="*/ 809625 h 5228761"/>
                  <a:gd name="connsiteX71" fmla="*/ 2990134 w 7234314"/>
                  <a:gd name="connsiteY71" fmla="*/ 767555 h 5228761"/>
                  <a:gd name="connsiteX72" fmla="*/ 2951238 w 7234314"/>
                  <a:gd name="connsiteY72" fmla="*/ 668338 h 5228761"/>
                  <a:gd name="connsiteX73" fmla="*/ 2850433 w 7234314"/>
                  <a:gd name="connsiteY73" fmla="*/ 555627 h 5228761"/>
                  <a:gd name="connsiteX74" fmla="*/ 2778201 w 7234314"/>
                  <a:gd name="connsiteY74" fmla="*/ 477838 h 5228761"/>
                  <a:gd name="connsiteX75" fmla="*/ 2671839 w 7234314"/>
                  <a:gd name="connsiteY75" fmla="*/ 349251 h 5228761"/>
                  <a:gd name="connsiteX76" fmla="*/ 2435301 w 7234314"/>
                  <a:gd name="connsiteY76" fmla="*/ 231775 h 5228761"/>
                  <a:gd name="connsiteX77" fmla="*/ 2311475 w 7234314"/>
                  <a:gd name="connsiteY77" fmla="*/ 85726 h 5228761"/>
                  <a:gd name="connsiteX78" fmla="*/ 2135264 w 7234314"/>
                  <a:gd name="connsiteY78" fmla="*/ 0 h 5228761"/>
                  <a:gd name="connsiteX79" fmla="*/ 2013027 w 7234314"/>
                  <a:gd name="connsiteY79" fmla="*/ 90488 h 5228761"/>
                  <a:gd name="connsiteX0" fmla="*/ 2013027 w 7234314"/>
                  <a:gd name="connsiteY0" fmla="*/ 90488 h 5227183"/>
                  <a:gd name="connsiteX1" fmla="*/ 1780460 w 7234314"/>
                  <a:gd name="connsiteY1" fmla="*/ 107950 h 5227183"/>
                  <a:gd name="connsiteX2" fmla="*/ 1392314 w 7234314"/>
                  <a:gd name="connsiteY2" fmla="*/ 222250 h 5227183"/>
                  <a:gd name="connsiteX3" fmla="*/ 904951 w 7234314"/>
                  <a:gd name="connsiteY3" fmla="*/ 400050 h 5227183"/>
                  <a:gd name="connsiteX4" fmla="*/ 777952 w 7234314"/>
                  <a:gd name="connsiteY4" fmla="*/ 442913 h 5227183"/>
                  <a:gd name="connsiteX5" fmla="*/ 692227 w 7234314"/>
                  <a:gd name="connsiteY5" fmla="*/ 468313 h 5227183"/>
                  <a:gd name="connsiteX6" fmla="*/ 582688 w 7234314"/>
                  <a:gd name="connsiteY6" fmla="*/ 520700 h 5227183"/>
                  <a:gd name="connsiteX7" fmla="*/ 493789 w 7234314"/>
                  <a:gd name="connsiteY7" fmla="*/ 544513 h 5227183"/>
                  <a:gd name="connsiteX8" fmla="*/ 296939 w 7234314"/>
                  <a:gd name="connsiteY8" fmla="*/ 679451 h 5227183"/>
                  <a:gd name="connsiteX9" fmla="*/ 163591 w 7234314"/>
                  <a:gd name="connsiteY9" fmla="*/ 779463 h 5227183"/>
                  <a:gd name="connsiteX10" fmla="*/ 73101 w 7234314"/>
                  <a:gd name="connsiteY10" fmla="*/ 895351 h 5227183"/>
                  <a:gd name="connsiteX11" fmla="*/ 1666 w 7234314"/>
                  <a:gd name="connsiteY11" fmla="*/ 984250 h 5227183"/>
                  <a:gd name="connsiteX12" fmla="*/ 133358 w 7234314"/>
                  <a:gd name="connsiteY12" fmla="*/ 1374270 h 5227183"/>
                  <a:gd name="connsiteX13" fmla="*/ 255664 w 7234314"/>
                  <a:gd name="connsiteY13" fmla="*/ 1439863 h 5227183"/>
                  <a:gd name="connsiteX14" fmla="*/ 492201 w 7234314"/>
                  <a:gd name="connsiteY14" fmla="*/ 1606550 h 5227183"/>
                  <a:gd name="connsiteX15" fmla="*/ 652539 w 7234314"/>
                  <a:gd name="connsiteY15" fmla="*/ 1814513 h 5227183"/>
                  <a:gd name="connsiteX16" fmla="*/ 825577 w 7234314"/>
                  <a:gd name="connsiteY16" fmla="*/ 1900238 h 5227183"/>
                  <a:gd name="connsiteX17" fmla="*/ 971627 w 7234314"/>
                  <a:gd name="connsiteY17" fmla="*/ 1973263 h 5227183"/>
                  <a:gd name="connsiteX18" fmla="*/ 1124026 w 7234314"/>
                  <a:gd name="connsiteY18" fmla="*/ 2047875 h 5227183"/>
                  <a:gd name="connsiteX19" fmla="*/ 1306589 w 7234314"/>
                  <a:gd name="connsiteY19" fmla="*/ 2201863 h 5227183"/>
                  <a:gd name="connsiteX20" fmla="*/ 1371676 w 7234314"/>
                  <a:gd name="connsiteY20" fmla="*/ 2338388 h 5227183"/>
                  <a:gd name="connsiteX21" fmla="*/ 1446289 w 7234314"/>
                  <a:gd name="connsiteY21" fmla="*/ 2452688 h 5227183"/>
                  <a:gd name="connsiteX22" fmla="*/ 1566939 w 7234314"/>
                  <a:gd name="connsiteY22" fmla="*/ 2794001 h 5227183"/>
                  <a:gd name="connsiteX23" fmla="*/ 1735214 w 7234314"/>
                  <a:gd name="connsiteY23" fmla="*/ 2998788 h 5227183"/>
                  <a:gd name="connsiteX24" fmla="*/ 2121203 w 7234314"/>
                  <a:gd name="connsiteY24" fmla="*/ 3406549 h 5227183"/>
                  <a:gd name="connsiteX25" fmla="*/ 2508100 w 7234314"/>
                  <a:gd name="connsiteY25" fmla="*/ 3589792 h 5227183"/>
                  <a:gd name="connsiteX26" fmla="*/ 2848732 w 7234314"/>
                  <a:gd name="connsiteY26" fmla="*/ 3822927 h 5227183"/>
                  <a:gd name="connsiteX27" fmla="*/ 3139925 w 7234314"/>
                  <a:gd name="connsiteY27" fmla="*/ 4109585 h 5227183"/>
                  <a:gd name="connsiteX28" fmla="*/ 3403905 w 7234314"/>
                  <a:gd name="connsiteY28" fmla="*/ 4369481 h 5227183"/>
                  <a:gd name="connsiteX29" fmla="*/ 3641123 w 7234314"/>
                  <a:gd name="connsiteY29" fmla="*/ 4573134 h 5227183"/>
                  <a:gd name="connsiteX30" fmla="*/ 3729116 w 7234314"/>
                  <a:gd name="connsiteY30" fmla="*/ 5227183 h 5227183"/>
                  <a:gd name="connsiteX31" fmla="*/ 5214945 w 7234314"/>
                  <a:gd name="connsiteY31" fmla="*/ 4450845 h 5227183"/>
                  <a:gd name="connsiteX32" fmla="*/ 5530928 w 7234314"/>
                  <a:gd name="connsiteY32" fmla="*/ 4222750 h 5227183"/>
                  <a:gd name="connsiteX33" fmla="*/ 6521529 w 7234314"/>
                  <a:gd name="connsiteY33" fmla="*/ 3660774 h 5227183"/>
                  <a:gd name="connsiteX34" fmla="*/ 6935866 w 7234314"/>
                  <a:gd name="connsiteY34" fmla="*/ 3384550 h 5227183"/>
                  <a:gd name="connsiteX35" fmla="*/ 7007303 w 7234314"/>
                  <a:gd name="connsiteY35" fmla="*/ 3175000 h 5227183"/>
                  <a:gd name="connsiteX36" fmla="*/ 7045404 w 7234314"/>
                  <a:gd name="connsiteY36" fmla="*/ 2974975 h 5227183"/>
                  <a:gd name="connsiteX37" fmla="*/ 7059691 w 7234314"/>
                  <a:gd name="connsiteY37" fmla="*/ 2779712 h 5227183"/>
                  <a:gd name="connsiteX38" fmla="*/ 7040641 w 7234314"/>
                  <a:gd name="connsiteY38" fmla="*/ 2465387 h 5227183"/>
                  <a:gd name="connsiteX39" fmla="*/ 7016828 w 7234314"/>
                  <a:gd name="connsiteY39" fmla="*/ 2251075 h 5227183"/>
                  <a:gd name="connsiteX40" fmla="*/ 6993014 w 7234314"/>
                  <a:gd name="connsiteY40" fmla="*/ 2120900 h 5227183"/>
                  <a:gd name="connsiteX41" fmla="*/ 7124776 w 7234314"/>
                  <a:gd name="connsiteY41" fmla="*/ 1947863 h 5227183"/>
                  <a:gd name="connsiteX42" fmla="*/ 7234314 w 7234314"/>
                  <a:gd name="connsiteY42" fmla="*/ 1808163 h 5227183"/>
                  <a:gd name="connsiteX43" fmla="*/ 7213676 w 7234314"/>
                  <a:gd name="connsiteY43" fmla="*/ 1720850 h 5227183"/>
                  <a:gd name="connsiteX44" fmla="*/ 7140651 w 7234314"/>
                  <a:gd name="connsiteY44" fmla="*/ 1662113 h 5227183"/>
                  <a:gd name="connsiteX45" fmla="*/ 7032701 w 7234314"/>
                  <a:gd name="connsiteY45" fmla="*/ 1603375 h 5227183"/>
                  <a:gd name="connsiteX46" fmla="*/ 6883477 w 7234314"/>
                  <a:gd name="connsiteY46" fmla="*/ 1525588 h 5227183"/>
                  <a:gd name="connsiteX47" fmla="*/ 6885064 w 7234314"/>
                  <a:gd name="connsiteY47" fmla="*/ 1471613 h 5227183"/>
                  <a:gd name="connsiteX48" fmla="*/ 6318326 w 7234314"/>
                  <a:gd name="connsiteY48" fmla="*/ 1146176 h 5227183"/>
                  <a:gd name="connsiteX49" fmla="*/ 6161164 w 7234314"/>
                  <a:gd name="connsiteY49" fmla="*/ 1044576 h 5227183"/>
                  <a:gd name="connsiteX50" fmla="*/ 6132589 w 7234314"/>
                  <a:gd name="connsiteY50" fmla="*/ 985838 h 5227183"/>
                  <a:gd name="connsiteX51" fmla="*/ 6088139 w 7234314"/>
                  <a:gd name="connsiteY51" fmla="*/ 850901 h 5227183"/>
                  <a:gd name="connsiteX52" fmla="*/ 6084964 w 7234314"/>
                  <a:gd name="connsiteY52" fmla="*/ 758825 h 5227183"/>
                  <a:gd name="connsiteX53" fmla="*/ 5981708 w 7234314"/>
                  <a:gd name="connsiteY53" fmla="*/ 745619 h 5227183"/>
                  <a:gd name="connsiteX54" fmla="*/ 5657927 w 7234314"/>
                  <a:gd name="connsiteY54" fmla="*/ 790576 h 5227183"/>
                  <a:gd name="connsiteX55" fmla="*/ 5490447 w 7234314"/>
                  <a:gd name="connsiteY55" fmla="*/ 779462 h 5227183"/>
                  <a:gd name="connsiteX56" fmla="*/ 5292804 w 7234314"/>
                  <a:gd name="connsiteY56" fmla="*/ 808037 h 5227183"/>
                  <a:gd name="connsiteX57" fmla="*/ 5115002 w 7234314"/>
                  <a:gd name="connsiteY57" fmla="*/ 792163 h 5227183"/>
                  <a:gd name="connsiteX58" fmla="*/ 4929264 w 7234314"/>
                  <a:gd name="connsiteY58" fmla="*/ 807244 h 5227183"/>
                  <a:gd name="connsiteX59" fmla="*/ 4816553 w 7234314"/>
                  <a:gd name="connsiteY59" fmla="*/ 800893 h 5227183"/>
                  <a:gd name="connsiteX60" fmla="*/ 4736384 w 7234314"/>
                  <a:gd name="connsiteY60" fmla="*/ 777875 h 5227183"/>
                  <a:gd name="connsiteX61" fmla="*/ 4635579 w 7234314"/>
                  <a:gd name="connsiteY61" fmla="*/ 774700 h 5227183"/>
                  <a:gd name="connsiteX62" fmla="*/ 4461747 w 7234314"/>
                  <a:gd name="connsiteY62" fmla="*/ 755650 h 5227183"/>
                  <a:gd name="connsiteX63" fmla="*/ 4288707 w 7234314"/>
                  <a:gd name="connsiteY63" fmla="*/ 764381 h 5227183"/>
                  <a:gd name="connsiteX64" fmla="*/ 4054551 w 7234314"/>
                  <a:gd name="connsiteY64" fmla="*/ 779463 h 5227183"/>
                  <a:gd name="connsiteX65" fmla="*/ 3962476 w 7234314"/>
                  <a:gd name="connsiteY65" fmla="*/ 757238 h 5227183"/>
                  <a:gd name="connsiteX66" fmla="*/ 3832302 w 7234314"/>
                  <a:gd name="connsiteY66" fmla="*/ 789782 h 5227183"/>
                  <a:gd name="connsiteX67" fmla="*/ 3668791 w 7234314"/>
                  <a:gd name="connsiteY67" fmla="*/ 810418 h 5227183"/>
                  <a:gd name="connsiteX68" fmla="*/ 3492577 w 7234314"/>
                  <a:gd name="connsiteY68" fmla="*/ 833438 h 5227183"/>
                  <a:gd name="connsiteX69" fmla="*/ 3392564 w 7234314"/>
                  <a:gd name="connsiteY69" fmla="*/ 828675 h 5227183"/>
                  <a:gd name="connsiteX70" fmla="*/ 3229051 w 7234314"/>
                  <a:gd name="connsiteY70" fmla="*/ 860425 h 5227183"/>
                  <a:gd name="connsiteX71" fmla="*/ 3027439 w 7234314"/>
                  <a:gd name="connsiteY71" fmla="*/ 809625 h 5227183"/>
                  <a:gd name="connsiteX72" fmla="*/ 2990134 w 7234314"/>
                  <a:gd name="connsiteY72" fmla="*/ 767555 h 5227183"/>
                  <a:gd name="connsiteX73" fmla="*/ 2951238 w 7234314"/>
                  <a:gd name="connsiteY73" fmla="*/ 668338 h 5227183"/>
                  <a:gd name="connsiteX74" fmla="*/ 2850433 w 7234314"/>
                  <a:gd name="connsiteY74" fmla="*/ 555627 h 5227183"/>
                  <a:gd name="connsiteX75" fmla="*/ 2778201 w 7234314"/>
                  <a:gd name="connsiteY75" fmla="*/ 477838 h 5227183"/>
                  <a:gd name="connsiteX76" fmla="*/ 2671839 w 7234314"/>
                  <a:gd name="connsiteY76" fmla="*/ 349251 h 5227183"/>
                  <a:gd name="connsiteX77" fmla="*/ 2435301 w 7234314"/>
                  <a:gd name="connsiteY77" fmla="*/ 231775 h 5227183"/>
                  <a:gd name="connsiteX78" fmla="*/ 2311475 w 7234314"/>
                  <a:gd name="connsiteY78" fmla="*/ 85726 h 5227183"/>
                  <a:gd name="connsiteX79" fmla="*/ 2135264 w 7234314"/>
                  <a:gd name="connsiteY79" fmla="*/ 0 h 5227183"/>
                  <a:gd name="connsiteX80" fmla="*/ 2013027 w 7234314"/>
                  <a:gd name="connsiteY80" fmla="*/ 90488 h 5227183"/>
                  <a:gd name="connsiteX0" fmla="*/ 2013027 w 7234314"/>
                  <a:gd name="connsiteY0" fmla="*/ 90488 h 5328632"/>
                  <a:gd name="connsiteX1" fmla="*/ 1780460 w 7234314"/>
                  <a:gd name="connsiteY1" fmla="*/ 107950 h 5328632"/>
                  <a:gd name="connsiteX2" fmla="*/ 1392314 w 7234314"/>
                  <a:gd name="connsiteY2" fmla="*/ 222250 h 5328632"/>
                  <a:gd name="connsiteX3" fmla="*/ 904951 w 7234314"/>
                  <a:gd name="connsiteY3" fmla="*/ 400050 h 5328632"/>
                  <a:gd name="connsiteX4" fmla="*/ 777952 w 7234314"/>
                  <a:gd name="connsiteY4" fmla="*/ 442913 h 5328632"/>
                  <a:gd name="connsiteX5" fmla="*/ 692227 w 7234314"/>
                  <a:gd name="connsiteY5" fmla="*/ 468313 h 5328632"/>
                  <a:gd name="connsiteX6" fmla="*/ 582688 w 7234314"/>
                  <a:gd name="connsiteY6" fmla="*/ 520700 h 5328632"/>
                  <a:gd name="connsiteX7" fmla="*/ 493789 w 7234314"/>
                  <a:gd name="connsiteY7" fmla="*/ 544513 h 5328632"/>
                  <a:gd name="connsiteX8" fmla="*/ 296939 w 7234314"/>
                  <a:gd name="connsiteY8" fmla="*/ 679451 h 5328632"/>
                  <a:gd name="connsiteX9" fmla="*/ 163591 w 7234314"/>
                  <a:gd name="connsiteY9" fmla="*/ 779463 h 5328632"/>
                  <a:gd name="connsiteX10" fmla="*/ 73101 w 7234314"/>
                  <a:gd name="connsiteY10" fmla="*/ 895351 h 5328632"/>
                  <a:gd name="connsiteX11" fmla="*/ 1666 w 7234314"/>
                  <a:gd name="connsiteY11" fmla="*/ 984250 h 5328632"/>
                  <a:gd name="connsiteX12" fmla="*/ 133358 w 7234314"/>
                  <a:gd name="connsiteY12" fmla="*/ 1374270 h 5328632"/>
                  <a:gd name="connsiteX13" fmla="*/ 255664 w 7234314"/>
                  <a:gd name="connsiteY13" fmla="*/ 1439863 h 5328632"/>
                  <a:gd name="connsiteX14" fmla="*/ 492201 w 7234314"/>
                  <a:gd name="connsiteY14" fmla="*/ 1606550 h 5328632"/>
                  <a:gd name="connsiteX15" fmla="*/ 652539 w 7234314"/>
                  <a:gd name="connsiteY15" fmla="*/ 1814513 h 5328632"/>
                  <a:gd name="connsiteX16" fmla="*/ 825577 w 7234314"/>
                  <a:gd name="connsiteY16" fmla="*/ 1900238 h 5328632"/>
                  <a:gd name="connsiteX17" fmla="*/ 971627 w 7234314"/>
                  <a:gd name="connsiteY17" fmla="*/ 1973263 h 5328632"/>
                  <a:gd name="connsiteX18" fmla="*/ 1124026 w 7234314"/>
                  <a:gd name="connsiteY18" fmla="*/ 2047875 h 5328632"/>
                  <a:gd name="connsiteX19" fmla="*/ 1306589 w 7234314"/>
                  <a:gd name="connsiteY19" fmla="*/ 2201863 h 5328632"/>
                  <a:gd name="connsiteX20" fmla="*/ 1371676 w 7234314"/>
                  <a:gd name="connsiteY20" fmla="*/ 2338388 h 5328632"/>
                  <a:gd name="connsiteX21" fmla="*/ 1446289 w 7234314"/>
                  <a:gd name="connsiteY21" fmla="*/ 2452688 h 5328632"/>
                  <a:gd name="connsiteX22" fmla="*/ 1566939 w 7234314"/>
                  <a:gd name="connsiteY22" fmla="*/ 2794001 h 5328632"/>
                  <a:gd name="connsiteX23" fmla="*/ 1735214 w 7234314"/>
                  <a:gd name="connsiteY23" fmla="*/ 2998788 h 5328632"/>
                  <a:gd name="connsiteX24" fmla="*/ 2121203 w 7234314"/>
                  <a:gd name="connsiteY24" fmla="*/ 3406549 h 5328632"/>
                  <a:gd name="connsiteX25" fmla="*/ 2508100 w 7234314"/>
                  <a:gd name="connsiteY25" fmla="*/ 3589792 h 5328632"/>
                  <a:gd name="connsiteX26" fmla="*/ 2848732 w 7234314"/>
                  <a:gd name="connsiteY26" fmla="*/ 3822927 h 5328632"/>
                  <a:gd name="connsiteX27" fmla="*/ 3139925 w 7234314"/>
                  <a:gd name="connsiteY27" fmla="*/ 4109585 h 5328632"/>
                  <a:gd name="connsiteX28" fmla="*/ 3403905 w 7234314"/>
                  <a:gd name="connsiteY28" fmla="*/ 4369481 h 5328632"/>
                  <a:gd name="connsiteX29" fmla="*/ 3641123 w 7234314"/>
                  <a:gd name="connsiteY29" fmla="*/ 4573134 h 5328632"/>
                  <a:gd name="connsiteX30" fmla="*/ 3729116 w 7234314"/>
                  <a:gd name="connsiteY30" fmla="*/ 5227183 h 5328632"/>
                  <a:gd name="connsiteX31" fmla="*/ 4495808 w 7234314"/>
                  <a:gd name="connsiteY31" fmla="*/ 5269995 h 5328632"/>
                  <a:gd name="connsiteX32" fmla="*/ 5214945 w 7234314"/>
                  <a:gd name="connsiteY32" fmla="*/ 4450845 h 5328632"/>
                  <a:gd name="connsiteX33" fmla="*/ 5530928 w 7234314"/>
                  <a:gd name="connsiteY33" fmla="*/ 4222750 h 5328632"/>
                  <a:gd name="connsiteX34" fmla="*/ 6521529 w 7234314"/>
                  <a:gd name="connsiteY34" fmla="*/ 3660774 h 5328632"/>
                  <a:gd name="connsiteX35" fmla="*/ 6935866 w 7234314"/>
                  <a:gd name="connsiteY35" fmla="*/ 3384550 h 5328632"/>
                  <a:gd name="connsiteX36" fmla="*/ 7007303 w 7234314"/>
                  <a:gd name="connsiteY36" fmla="*/ 3175000 h 5328632"/>
                  <a:gd name="connsiteX37" fmla="*/ 7045404 w 7234314"/>
                  <a:gd name="connsiteY37" fmla="*/ 2974975 h 5328632"/>
                  <a:gd name="connsiteX38" fmla="*/ 7059691 w 7234314"/>
                  <a:gd name="connsiteY38" fmla="*/ 2779712 h 5328632"/>
                  <a:gd name="connsiteX39" fmla="*/ 7040641 w 7234314"/>
                  <a:gd name="connsiteY39" fmla="*/ 2465387 h 5328632"/>
                  <a:gd name="connsiteX40" fmla="*/ 7016828 w 7234314"/>
                  <a:gd name="connsiteY40" fmla="*/ 2251075 h 5328632"/>
                  <a:gd name="connsiteX41" fmla="*/ 6993014 w 7234314"/>
                  <a:gd name="connsiteY41" fmla="*/ 2120900 h 5328632"/>
                  <a:gd name="connsiteX42" fmla="*/ 7124776 w 7234314"/>
                  <a:gd name="connsiteY42" fmla="*/ 1947863 h 5328632"/>
                  <a:gd name="connsiteX43" fmla="*/ 7234314 w 7234314"/>
                  <a:gd name="connsiteY43" fmla="*/ 1808163 h 5328632"/>
                  <a:gd name="connsiteX44" fmla="*/ 7213676 w 7234314"/>
                  <a:gd name="connsiteY44" fmla="*/ 1720850 h 5328632"/>
                  <a:gd name="connsiteX45" fmla="*/ 7140651 w 7234314"/>
                  <a:gd name="connsiteY45" fmla="*/ 1662113 h 5328632"/>
                  <a:gd name="connsiteX46" fmla="*/ 7032701 w 7234314"/>
                  <a:gd name="connsiteY46" fmla="*/ 1603375 h 5328632"/>
                  <a:gd name="connsiteX47" fmla="*/ 6883477 w 7234314"/>
                  <a:gd name="connsiteY47" fmla="*/ 1525588 h 5328632"/>
                  <a:gd name="connsiteX48" fmla="*/ 6885064 w 7234314"/>
                  <a:gd name="connsiteY48" fmla="*/ 1471613 h 5328632"/>
                  <a:gd name="connsiteX49" fmla="*/ 6318326 w 7234314"/>
                  <a:gd name="connsiteY49" fmla="*/ 1146176 h 5328632"/>
                  <a:gd name="connsiteX50" fmla="*/ 6161164 w 7234314"/>
                  <a:gd name="connsiteY50" fmla="*/ 1044576 h 5328632"/>
                  <a:gd name="connsiteX51" fmla="*/ 6132589 w 7234314"/>
                  <a:gd name="connsiteY51" fmla="*/ 985838 h 5328632"/>
                  <a:gd name="connsiteX52" fmla="*/ 6088139 w 7234314"/>
                  <a:gd name="connsiteY52" fmla="*/ 850901 h 5328632"/>
                  <a:gd name="connsiteX53" fmla="*/ 6084964 w 7234314"/>
                  <a:gd name="connsiteY53" fmla="*/ 758825 h 5328632"/>
                  <a:gd name="connsiteX54" fmla="*/ 5981708 w 7234314"/>
                  <a:gd name="connsiteY54" fmla="*/ 745619 h 5328632"/>
                  <a:gd name="connsiteX55" fmla="*/ 5657927 w 7234314"/>
                  <a:gd name="connsiteY55" fmla="*/ 790576 h 5328632"/>
                  <a:gd name="connsiteX56" fmla="*/ 5490447 w 7234314"/>
                  <a:gd name="connsiteY56" fmla="*/ 779462 h 5328632"/>
                  <a:gd name="connsiteX57" fmla="*/ 5292804 w 7234314"/>
                  <a:gd name="connsiteY57" fmla="*/ 808037 h 5328632"/>
                  <a:gd name="connsiteX58" fmla="*/ 5115002 w 7234314"/>
                  <a:gd name="connsiteY58" fmla="*/ 792163 h 5328632"/>
                  <a:gd name="connsiteX59" fmla="*/ 4929264 w 7234314"/>
                  <a:gd name="connsiteY59" fmla="*/ 807244 h 5328632"/>
                  <a:gd name="connsiteX60" fmla="*/ 4816553 w 7234314"/>
                  <a:gd name="connsiteY60" fmla="*/ 800893 h 5328632"/>
                  <a:gd name="connsiteX61" fmla="*/ 4736384 w 7234314"/>
                  <a:gd name="connsiteY61" fmla="*/ 777875 h 5328632"/>
                  <a:gd name="connsiteX62" fmla="*/ 4635579 w 7234314"/>
                  <a:gd name="connsiteY62" fmla="*/ 774700 h 5328632"/>
                  <a:gd name="connsiteX63" fmla="*/ 4461747 w 7234314"/>
                  <a:gd name="connsiteY63" fmla="*/ 755650 h 5328632"/>
                  <a:gd name="connsiteX64" fmla="*/ 4288707 w 7234314"/>
                  <a:gd name="connsiteY64" fmla="*/ 764381 h 5328632"/>
                  <a:gd name="connsiteX65" fmla="*/ 4054551 w 7234314"/>
                  <a:gd name="connsiteY65" fmla="*/ 779463 h 5328632"/>
                  <a:gd name="connsiteX66" fmla="*/ 3962476 w 7234314"/>
                  <a:gd name="connsiteY66" fmla="*/ 757238 h 5328632"/>
                  <a:gd name="connsiteX67" fmla="*/ 3832302 w 7234314"/>
                  <a:gd name="connsiteY67" fmla="*/ 789782 h 5328632"/>
                  <a:gd name="connsiteX68" fmla="*/ 3668791 w 7234314"/>
                  <a:gd name="connsiteY68" fmla="*/ 810418 h 5328632"/>
                  <a:gd name="connsiteX69" fmla="*/ 3492577 w 7234314"/>
                  <a:gd name="connsiteY69" fmla="*/ 833438 h 5328632"/>
                  <a:gd name="connsiteX70" fmla="*/ 3392564 w 7234314"/>
                  <a:gd name="connsiteY70" fmla="*/ 828675 h 5328632"/>
                  <a:gd name="connsiteX71" fmla="*/ 3229051 w 7234314"/>
                  <a:gd name="connsiteY71" fmla="*/ 860425 h 5328632"/>
                  <a:gd name="connsiteX72" fmla="*/ 3027439 w 7234314"/>
                  <a:gd name="connsiteY72" fmla="*/ 809625 h 5328632"/>
                  <a:gd name="connsiteX73" fmla="*/ 2990134 w 7234314"/>
                  <a:gd name="connsiteY73" fmla="*/ 767555 h 5328632"/>
                  <a:gd name="connsiteX74" fmla="*/ 2951238 w 7234314"/>
                  <a:gd name="connsiteY74" fmla="*/ 668338 h 5328632"/>
                  <a:gd name="connsiteX75" fmla="*/ 2850433 w 7234314"/>
                  <a:gd name="connsiteY75" fmla="*/ 555627 h 5328632"/>
                  <a:gd name="connsiteX76" fmla="*/ 2778201 w 7234314"/>
                  <a:gd name="connsiteY76" fmla="*/ 477838 h 5328632"/>
                  <a:gd name="connsiteX77" fmla="*/ 2671839 w 7234314"/>
                  <a:gd name="connsiteY77" fmla="*/ 349251 h 5328632"/>
                  <a:gd name="connsiteX78" fmla="*/ 2435301 w 7234314"/>
                  <a:gd name="connsiteY78" fmla="*/ 231775 h 5328632"/>
                  <a:gd name="connsiteX79" fmla="*/ 2311475 w 7234314"/>
                  <a:gd name="connsiteY79" fmla="*/ 85726 h 5328632"/>
                  <a:gd name="connsiteX80" fmla="*/ 2135264 w 7234314"/>
                  <a:gd name="connsiteY80" fmla="*/ 0 h 5328632"/>
                  <a:gd name="connsiteX81" fmla="*/ 2013027 w 7234314"/>
                  <a:gd name="connsiteY81" fmla="*/ 90488 h 5328632"/>
                  <a:gd name="connsiteX0" fmla="*/ 2013027 w 7234314"/>
                  <a:gd name="connsiteY0" fmla="*/ 90488 h 5288419"/>
                  <a:gd name="connsiteX1" fmla="*/ 1780460 w 7234314"/>
                  <a:gd name="connsiteY1" fmla="*/ 107950 h 5288419"/>
                  <a:gd name="connsiteX2" fmla="*/ 1392314 w 7234314"/>
                  <a:gd name="connsiteY2" fmla="*/ 222250 h 5288419"/>
                  <a:gd name="connsiteX3" fmla="*/ 904951 w 7234314"/>
                  <a:gd name="connsiteY3" fmla="*/ 400050 h 5288419"/>
                  <a:gd name="connsiteX4" fmla="*/ 777952 w 7234314"/>
                  <a:gd name="connsiteY4" fmla="*/ 442913 h 5288419"/>
                  <a:gd name="connsiteX5" fmla="*/ 692227 w 7234314"/>
                  <a:gd name="connsiteY5" fmla="*/ 468313 h 5288419"/>
                  <a:gd name="connsiteX6" fmla="*/ 582688 w 7234314"/>
                  <a:gd name="connsiteY6" fmla="*/ 520700 h 5288419"/>
                  <a:gd name="connsiteX7" fmla="*/ 493789 w 7234314"/>
                  <a:gd name="connsiteY7" fmla="*/ 544513 h 5288419"/>
                  <a:gd name="connsiteX8" fmla="*/ 296939 w 7234314"/>
                  <a:gd name="connsiteY8" fmla="*/ 679451 h 5288419"/>
                  <a:gd name="connsiteX9" fmla="*/ 163591 w 7234314"/>
                  <a:gd name="connsiteY9" fmla="*/ 779463 h 5288419"/>
                  <a:gd name="connsiteX10" fmla="*/ 73101 w 7234314"/>
                  <a:gd name="connsiteY10" fmla="*/ 895351 h 5288419"/>
                  <a:gd name="connsiteX11" fmla="*/ 1666 w 7234314"/>
                  <a:gd name="connsiteY11" fmla="*/ 984250 h 5288419"/>
                  <a:gd name="connsiteX12" fmla="*/ 133358 w 7234314"/>
                  <a:gd name="connsiteY12" fmla="*/ 1374270 h 5288419"/>
                  <a:gd name="connsiteX13" fmla="*/ 255664 w 7234314"/>
                  <a:gd name="connsiteY13" fmla="*/ 1439863 h 5288419"/>
                  <a:gd name="connsiteX14" fmla="*/ 492201 w 7234314"/>
                  <a:gd name="connsiteY14" fmla="*/ 1606550 h 5288419"/>
                  <a:gd name="connsiteX15" fmla="*/ 652539 w 7234314"/>
                  <a:gd name="connsiteY15" fmla="*/ 1814513 h 5288419"/>
                  <a:gd name="connsiteX16" fmla="*/ 825577 w 7234314"/>
                  <a:gd name="connsiteY16" fmla="*/ 1900238 h 5288419"/>
                  <a:gd name="connsiteX17" fmla="*/ 971627 w 7234314"/>
                  <a:gd name="connsiteY17" fmla="*/ 1973263 h 5288419"/>
                  <a:gd name="connsiteX18" fmla="*/ 1124026 w 7234314"/>
                  <a:gd name="connsiteY18" fmla="*/ 2047875 h 5288419"/>
                  <a:gd name="connsiteX19" fmla="*/ 1306589 w 7234314"/>
                  <a:gd name="connsiteY19" fmla="*/ 2201863 h 5288419"/>
                  <a:gd name="connsiteX20" fmla="*/ 1371676 w 7234314"/>
                  <a:gd name="connsiteY20" fmla="*/ 2338388 h 5288419"/>
                  <a:gd name="connsiteX21" fmla="*/ 1446289 w 7234314"/>
                  <a:gd name="connsiteY21" fmla="*/ 2452688 h 5288419"/>
                  <a:gd name="connsiteX22" fmla="*/ 1566939 w 7234314"/>
                  <a:gd name="connsiteY22" fmla="*/ 2794001 h 5288419"/>
                  <a:gd name="connsiteX23" fmla="*/ 1735214 w 7234314"/>
                  <a:gd name="connsiteY23" fmla="*/ 2998788 h 5288419"/>
                  <a:gd name="connsiteX24" fmla="*/ 2121203 w 7234314"/>
                  <a:gd name="connsiteY24" fmla="*/ 3406549 h 5288419"/>
                  <a:gd name="connsiteX25" fmla="*/ 2508100 w 7234314"/>
                  <a:gd name="connsiteY25" fmla="*/ 3589792 h 5288419"/>
                  <a:gd name="connsiteX26" fmla="*/ 2848732 w 7234314"/>
                  <a:gd name="connsiteY26" fmla="*/ 3822927 h 5288419"/>
                  <a:gd name="connsiteX27" fmla="*/ 3139925 w 7234314"/>
                  <a:gd name="connsiteY27" fmla="*/ 4109585 h 5288419"/>
                  <a:gd name="connsiteX28" fmla="*/ 3403905 w 7234314"/>
                  <a:gd name="connsiteY28" fmla="*/ 4369481 h 5288419"/>
                  <a:gd name="connsiteX29" fmla="*/ 3641123 w 7234314"/>
                  <a:gd name="connsiteY29" fmla="*/ 4573134 h 5288419"/>
                  <a:gd name="connsiteX30" fmla="*/ 3729116 w 7234314"/>
                  <a:gd name="connsiteY30" fmla="*/ 5227183 h 5288419"/>
                  <a:gd name="connsiteX31" fmla="*/ 4495808 w 7234314"/>
                  <a:gd name="connsiteY31" fmla="*/ 5269995 h 5288419"/>
                  <a:gd name="connsiteX32" fmla="*/ 5214945 w 7234314"/>
                  <a:gd name="connsiteY32" fmla="*/ 4450845 h 5288419"/>
                  <a:gd name="connsiteX33" fmla="*/ 5530928 w 7234314"/>
                  <a:gd name="connsiteY33" fmla="*/ 4222750 h 5288419"/>
                  <a:gd name="connsiteX34" fmla="*/ 6521529 w 7234314"/>
                  <a:gd name="connsiteY34" fmla="*/ 3660774 h 5288419"/>
                  <a:gd name="connsiteX35" fmla="*/ 6935866 w 7234314"/>
                  <a:gd name="connsiteY35" fmla="*/ 3384550 h 5288419"/>
                  <a:gd name="connsiteX36" fmla="*/ 7007303 w 7234314"/>
                  <a:gd name="connsiteY36" fmla="*/ 3175000 h 5288419"/>
                  <a:gd name="connsiteX37" fmla="*/ 7045404 w 7234314"/>
                  <a:gd name="connsiteY37" fmla="*/ 2974975 h 5288419"/>
                  <a:gd name="connsiteX38" fmla="*/ 7059691 w 7234314"/>
                  <a:gd name="connsiteY38" fmla="*/ 2779712 h 5288419"/>
                  <a:gd name="connsiteX39" fmla="*/ 7040641 w 7234314"/>
                  <a:gd name="connsiteY39" fmla="*/ 2465387 h 5288419"/>
                  <a:gd name="connsiteX40" fmla="*/ 7016828 w 7234314"/>
                  <a:gd name="connsiteY40" fmla="*/ 2251075 h 5288419"/>
                  <a:gd name="connsiteX41" fmla="*/ 6993014 w 7234314"/>
                  <a:gd name="connsiteY41" fmla="*/ 2120900 h 5288419"/>
                  <a:gd name="connsiteX42" fmla="*/ 7124776 w 7234314"/>
                  <a:gd name="connsiteY42" fmla="*/ 1947863 h 5288419"/>
                  <a:gd name="connsiteX43" fmla="*/ 7234314 w 7234314"/>
                  <a:gd name="connsiteY43" fmla="*/ 1808163 h 5288419"/>
                  <a:gd name="connsiteX44" fmla="*/ 7213676 w 7234314"/>
                  <a:gd name="connsiteY44" fmla="*/ 1720850 h 5288419"/>
                  <a:gd name="connsiteX45" fmla="*/ 7140651 w 7234314"/>
                  <a:gd name="connsiteY45" fmla="*/ 1662113 h 5288419"/>
                  <a:gd name="connsiteX46" fmla="*/ 7032701 w 7234314"/>
                  <a:gd name="connsiteY46" fmla="*/ 1603375 h 5288419"/>
                  <a:gd name="connsiteX47" fmla="*/ 6883477 w 7234314"/>
                  <a:gd name="connsiteY47" fmla="*/ 1525588 h 5288419"/>
                  <a:gd name="connsiteX48" fmla="*/ 6885064 w 7234314"/>
                  <a:gd name="connsiteY48" fmla="*/ 1471613 h 5288419"/>
                  <a:gd name="connsiteX49" fmla="*/ 6318326 w 7234314"/>
                  <a:gd name="connsiteY49" fmla="*/ 1146176 h 5288419"/>
                  <a:gd name="connsiteX50" fmla="*/ 6161164 w 7234314"/>
                  <a:gd name="connsiteY50" fmla="*/ 1044576 h 5288419"/>
                  <a:gd name="connsiteX51" fmla="*/ 6132589 w 7234314"/>
                  <a:gd name="connsiteY51" fmla="*/ 985838 h 5288419"/>
                  <a:gd name="connsiteX52" fmla="*/ 6088139 w 7234314"/>
                  <a:gd name="connsiteY52" fmla="*/ 850901 h 5288419"/>
                  <a:gd name="connsiteX53" fmla="*/ 6084964 w 7234314"/>
                  <a:gd name="connsiteY53" fmla="*/ 758825 h 5288419"/>
                  <a:gd name="connsiteX54" fmla="*/ 5981708 w 7234314"/>
                  <a:gd name="connsiteY54" fmla="*/ 745619 h 5288419"/>
                  <a:gd name="connsiteX55" fmla="*/ 5657927 w 7234314"/>
                  <a:gd name="connsiteY55" fmla="*/ 790576 h 5288419"/>
                  <a:gd name="connsiteX56" fmla="*/ 5490447 w 7234314"/>
                  <a:gd name="connsiteY56" fmla="*/ 779462 h 5288419"/>
                  <a:gd name="connsiteX57" fmla="*/ 5292804 w 7234314"/>
                  <a:gd name="connsiteY57" fmla="*/ 808037 h 5288419"/>
                  <a:gd name="connsiteX58" fmla="*/ 5115002 w 7234314"/>
                  <a:gd name="connsiteY58" fmla="*/ 792163 h 5288419"/>
                  <a:gd name="connsiteX59" fmla="*/ 4929264 w 7234314"/>
                  <a:gd name="connsiteY59" fmla="*/ 807244 h 5288419"/>
                  <a:gd name="connsiteX60" fmla="*/ 4816553 w 7234314"/>
                  <a:gd name="connsiteY60" fmla="*/ 800893 h 5288419"/>
                  <a:gd name="connsiteX61" fmla="*/ 4736384 w 7234314"/>
                  <a:gd name="connsiteY61" fmla="*/ 777875 h 5288419"/>
                  <a:gd name="connsiteX62" fmla="*/ 4635579 w 7234314"/>
                  <a:gd name="connsiteY62" fmla="*/ 774700 h 5288419"/>
                  <a:gd name="connsiteX63" fmla="*/ 4461747 w 7234314"/>
                  <a:gd name="connsiteY63" fmla="*/ 755650 h 5288419"/>
                  <a:gd name="connsiteX64" fmla="*/ 4288707 w 7234314"/>
                  <a:gd name="connsiteY64" fmla="*/ 764381 h 5288419"/>
                  <a:gd name="connsiteX65" fmla="*/ 4054551 w 7234314"/>
                  <a:gd name="connsiteY65" fmla="*/ 779463 h 5288419"/>
                  <a:gd name="connsiteX66" fmla="*/ 3962476 w 7234314"/>
                  <a:gd name="connsiteY66" fmla="*/ 757238 h 5288419"/>
                  <a:gd name="connsiteX67" fmla="*/ 3832302 w 7234314"/>
                  <a:gd name="connsiteY67" fmla="*/ 789782 h 5288419"/>
                  <a:gd name="connsiteX68" fmla="*/ 3668791 w 7234314"/>
                  <a:gd name="connsiteY68" fmla="*/ 810418 h 5288419"/>
                  <a:gd name="connsiteX69" fmla="*/ 3492577 w 7234314"/>
                  <a:gd name="connsiteY69" fmla="*/ 833438 h 5288419"/>
                  <a:gd name="connsiteX70" fmla="*/ 3392564 w 7234314"/>
                  <a:gd name="connsiteY70" fmla="*/ 828675 h 5288419"/>
                  <a:gd name="connsiteX71" fmla="*/ 3229051 w 7234314"/>
                  <a:gd name="connsiteY71" fmla="*/ 860425 h 5288419"/>
                  <a:gd name="connsiteX72" fmla="*/ 3027439 w 7234314"/>
                  <a:gd name="connsiteY72" fmla="*/ 809625 h 5288419"/>
                  <a:gd name="connsiteX73" fmla="*/ 2990134 w 7234314"/>
                  <a:gd name="connsiteY73" fmla="*/ 767555 h 5288419"/>
                  <a:gd name="connsiteX74" fmla="*/ 2951238 w 7234314"/>
                  <a:gd name="connsiteY74" fmla="*/ 668338 h 5288419"/>
                  <a:gd name="connsiteX75" fmla="*/ 2850433 w 7234314"/>
                  <a:gd name="connsiteY75" fmla="*/ 555627 h 5288419"/>
                  <a:gd name="connsiteX76" fmla="*/ 2778201 w 7234314"/>
                  <a:gd name="connsiteY76" fmla="*/ 477838 h 5288419"/>
                  <a:gd name="connsiteX77" fmla="*/ 2671839 w 7234314"/>
                  <a:gd name="connsiteY77" fmla="*/ 349251 h 5288419"/>
                  <a:gd name="connsiteX78" fmla="*/ 2435301 w 7234314"/>
                  <a:gd name="connsiteY78" fmla="*/ 231775 h 5288419"/>
                  <a:gd name="connsiteX79" fmla="*/ 2311475 w 7234314"/>
                  <a:gd name="connsiteY79" fmla="*/ 85726 h 5288419"/>
                  <a:gd name="connsiteX80" fmla="*/ 2135264 w 7234314"/>
                  <a:gd name="connsiteY80" fmla="*/ 0 h 5288419"/>
                  <a:gd name="connsiteX81" fmla="*/ 2013027 w 7234314"/>
                  <a:gd name="connsiteY81" fmla="*/ 90488 h 5288419"/>
                  <a:gd name="connsiteX0" fmla="*/ 2013027 w 7234314"/>
                  <a:gd name="connsiteY0" fmla="*/ 90488 h 5282414"/>
                  <a:gd name="connsiteX1" fmla="*/ 1780460 w 7234314"/>
                  <a:gd name="connsiteY1" fmla="*/ 107950 h 5282414"/>
                  <a:gd name="connsiteX2" fmla="*/ 1392314 w 7234314"/>
                  <a:gd name="connsiteY2" fmla="*/ 222250 h 5282414"/>
                  <a:gd name="connsiteX3" fmla="*/ 904951 w 7234314"/>
                  <a:gd name="connsiteY3" fmla="*/ 400050 h 5282414"/>
                  <a:gd name="connsiteX4" fmla="*/ 777952 w 7234314"/>
                  <a:gd name="connsiteY4" fmla="*/ 442913 h 5282414"/>
                  <a:gd name="connsiteX5" fmla="*/ 692227 w 7234314"/>
                  <a:gd name="connsiteY5" fmla="*/ 468313 h 5282414"/>
                  <a:gd name="connsiteX6" fmla="*/ 582688 w 7234314"/>
                  <a:gd name="connsiteY6" fmla="*/ 520700 h 5282414"/>
                  <a:gd name="connsiteX7" fmla="*/ 493789 w 7234314"/>
                  <a:gd name="connsiteY7" fmla="*/ 544513 h 5282414"/>
                  <a:gd name="connsiteX8" fmla="*/ 296939 w 7234314"/>
                  <a:gd name="connsiteY8" fmla="*/ 679451 h 5282414"/>
                  <a:gd name="connsiteX9" fmla="*/ 163591 w 7234314"/>
                  <a:gd name="connsiteY9" fmla="*/ 779463 h 5282414"/>
                  <a:gd name="connsiteX10" fmla="*/ 73101 w 7234314"/>
                  <a:gd name="connsiteY10" fmla="*/ 895351 h 5282414"/>
                  <a:gd name="connsiteX11" fmla="*/ 1666 w 7234314"/>
                  <a:gd name="connsiteY11" fmla="*/ 984250 h 5282414"/>
                  <a:gd name="connsiteX12" fmla="*/ 133358 w 7234314"/>
                  <a:gd name="connsiteY12" fmla="*/ 1374270 h 5282414"/>
                  <a:gd name="connsiteX13" fmla="*/ 255664 w 7234314"/>
                  <a:gd name="connsiteY13" fmla="*/ 1439863 h 5282414"/>
                  <a:gd name="connsiteX14" fmla="*/ 492201 w 7234314"/>
                  <a:gd name="connsiteY14" fmla="*/ 1606550 h 5282414"/>
                  <a:gd name="connsiteX15" fmla="*/ 652539 w 7234314"/>
                  <a:gd name="connsiteY15" fmla="*/ 1814513 h 5282414"/>
                  <a:gd name="connsiteX16" fmla="*/ 825577 w 7234314"/>
                  <a:gd name="connsiteY16" fmla="*/ 1900238 h 5282414"/>
                  <a:gd name="connsiteX17" fmla="*/ 971627 w 7234314"/>
                  <a:gd name="connsiteY17" fmla="*/ 1973263 h 5282414"/>
                  <a:gd name="connsiteX18" fmla="*/ 1124026 w 7234314"/>
                  <a:gd name="connsiteY18" fmla="*/ 2047875 h 5282414"/>
                  <a:gd name="connsiteX19" fmla="*/ 1306589 w 7234314"/>
                  <a:gd name="connsiteY19" fmla="*/ 2201863 h 5282414"/>
                  <a:gd name="connsiteX20" fmla="*/ 1371676 w 7234314"/>
                  <a:gd name="connsiteY20" fmla="*/ 2338388 h 5282414"/>
                  <a:gd name="connsiteX21" fmla="*/ 1446289 w 7234314"/>
                  <a:gd name="connsiteY21" fmla="*/ 2452688 h 5282414"/>
                  <a:gd name="connsiteX22" fmla="*/ 1566939 w 7234314"/>
                  <a:gd name="connsiteY22" fmla="*/ 2794001 h 5282414"/>
                  <a:gd name="connsiteX23" fmla="*/ 1735214 w 7234314"/>
                  <a:gd name="connsiteY23" fmla="*/ 2998788 h 5282414"/>
                  <a:gd name="connsiteX24" fmla="*/ 2121203 w 7234314"/>
                  <a:gd name="connsiteY24" fmla="*/ 3406549 h 5282414"/>
                  <a:gd name="connsiteX25" fmla="*/ 2508100 w 7234314"/>
                  <a:gd name="connsiteY25" fmla="*/ 3589792 h 5282414"/>
                  <a:gd name="connsiteX26" fmla="*/ 2848732 w 7234314"/>
                  <a:gd name="connsiteY26" fmla="*/ 3822927 h 5282414"/>
                  <a:gd name="connsiteX27" fmla="*/ 3139925 w 7234314"/>
                  <a:gd name="connsiteY27" fmla="*/ 4109585 h 5282414"/>
                  <a:gd name="connsiteX28" fmla="*/ 3403905 w 7234314"/>
                  <a:gd name="connsiteY28" fmla="*/ 4369481 h 5282414"/>
                  <a:gd name="connsiteX29" fmla="*/ 3641123 w 7234314"/>
                  <a:gd name="connsiteY29" fmla="*/ 4573134 h 5282414"/>
                  <a:gd name="connsiteX30" fmla="*/ 3705303 w 7234314"/>
                  <a:gd name="connsiteY30" fmla="*/ 5193845 h 5282414"/>
                  <a:gd name="connsiteX31" fmla="*/ 4495808 w 7234314"/>
                  <a:gd name="connsiteY31" fmla="*/ 5269995 h 5282414"/>
                  <a:gd name="connsiteX32" fmla="*/ 5214945 w 7234314"/>
                  <a:gd name="connsiteY32" fmla="*/ 4450845 h 5282414"/>
                  <a:gd name="connsiteX33" fmla="*/ 5530928 w 7234314"/>
                  <a:gd name="connsiteY33" fmla="*/ 4222750 h 5282414"/>
                  <a:gd name="connsiteX34" fmla="*/ 6521529 w 7234314"/>
                  <a:gd name="connsiteY34" fmla="*/ 3660774 h 5282414"/>
                  <a:gd name="connsiteX35" fmla="*/ 6935866 w 7234314"/>
                  <a:gd name="connsiteY35" fmla="*/ 3384550 h 5282414"/>
                  <a:gd name="connsiteX36" fmla="*/ 7007303 w 7234314"/>
                  <a:gd name="connsiteY36" fmla="*/ 3175000 h 5282414"/>
                  <a:gd name="connsiteX37" fmla="*/ 7045404 w 7234314"/>
                  <a:gd name="connsiteY37" fmla="*/ 2974975 h 5282414"/>
                  <a:gd name="connsiteX38" fmla="*/ 7059691 w 7234314"/>
                  <a:gd name="connsiteY38" fmla="*/ 2779712 h 5282414"/>
                  <a:gd name="connsiteX39" fmla="*/ 7040641 w 7234314"/>
                  <a:gd name="connsiteY39" fmla="*/ 2465387 h 5282414"/>
                  <a:gd name="connsiteX40" fmla="*/ 7016828 w 7234314"/>
                  <a:gd name="connsiteY40" fmla="*/ 2251075 h 5282414"/>
                  <a:gd name="connsiteX41" fmla="*/ 6993014 w 7234314"/>
                  <a:gd name="connsiteY41" fmla="*/ 2120900 h 5282414"/>
                  <a:gd name="connsiteX42" fmla="*/ 7124776 w 7234314"/>
                  <a:gd name="connsiteY42" fmla="*/ 1947863 h 5282414"/>
                  <a:gd name="connsiteX43" fmla="*/ 7234314 w 7234314"/>
                  <a:gd name="connsiteY43" fmla="*/ 1808163 h 5282414"/>
                  <a:gd name="connsiteX44" fmla="*/ 7213676 w 7234314"/>
                  <a:gd name="connsiteY44" fmla="*/ 1720850 h 5282414"/>
                  <a:gd name="connsiteX45" fmla="*/ 7140651 w 7234314"/>
                  <a:gd name="connsiteY45" fmla="*/ 1662113 h 5282414"/>
                  <a:gd name="connsiteX46" fmla="*/ 7032701 w 7234314"/>
                  <a:gd name="connsiteY46" fmla="*/ 1603375 h 5282414"/>
                  <a:gd name="connsiteX47" fmla="*/ 6883477 w 7234314"/>
                  <a:gd name="connsiteY47" fmla="*/ 1525588 h 5282414"/>
                  <a:gd name="connsiteX48" fmla="*/ 6885064 w 7234314"/>
                  <a:gd name="connsiteY48" fmla="*/ 1471613 h 5282414"/>
                  <a:gd name="connsiteX49" fmla="*/ 6318326 w 7234314"/>
                  <a:gd name="connsiteY49" fmla="*/ 1146176 h 5282414"/>
                  <a:gd name="connsiteX50" fmla="*/ 6161164 w 7234314"/>
                  <a:gd name="connsiteY50" fmla="*/ 1044576 h 5282414"/>
                  <a:gd name="connsiteX51" fmla="*/ 6132589 w 7234314"/>
                  <a:gd name="connsiteY51" fmla="*/ 985838 h 5282414"/>
                  <a:gd name="connsiteX52" fmla="*/ 6088139 w 7234314"/>
                  <a:gd name="connsiteY52" fmla="*/ 850901 h 5282414"/>
                  <a:gd name="connsiteX53" fmla="*/ 6084964 w 7234314"/>
                  <a:gd name="connsiteY53" fmla="*/ 758825 h 5282414"/>
                  <a:gd name="connsiteX54" fmla="*/ 5981708 w 7234314"/>
                  <a:gd name="connsiteY54" fmla="*/ 745619 h 5282414"/>
                  <a:gd name="connsiteX55" fmla="*/ 5657927 w 7234314"/>
                  <a:gd name="connsiteY55" fmla="*/ 790576 h 5282414"/>
                  <a:gd name="connsiteX56" fmla="*/ 5490447 w 7234314"/>
                  <a:gd name="connsiteY56" fmla="*/ 779462 h 5282414"/>
                  <a:gd name="connsiteX57" fmla="*/ 5292804 w 7234314"/>
                  <a:gd name="connsiteY57" fmla="*/ 808037 h 5282414"/>
                  <a:gd name="connsiteX58" fmla="*/ 5115002 w 7234314"/>
                  <a:gd name="connsiteY58" fmla="*/ 792163 h 5282414"/>
                  <a:gd name="connsiteX59" fmla="*/ 4929264 w 7234314"/>
                  <a:gd name="connsiteY59" fmla="*/ 807244 h 5282414"/>
                  <a:gd name="connsiteX60" fmla="*/ 4816553 w 7234314"/>
                  <a:gd name="connsiteY60" fmla="*/ 800893 h 5282414"/>
                  <a:gd name="connsiteX61" fmla="*/ 4736384 w 7234314"/>
                  <a:gd name="connsiteY61" fmla="*/ 777875 h 5282414"/>
                  <a:gd name="connsiteX62" fmla="*/ 4635579 w 7234314"/>
                  <a:gd name="connsiteY62" fmla="*/ 774700 h 5282414"/>
                  <a:gd name="connsiteX63" fmla="*/ 4461747 w 7234314"/>
                  <a:gd name="connsiteY63" fmla="*/ 755650 h 5282414"/>
                  <a:gd name="connsiteX64" fmla="*/ 4288707 w 7234314"/>
                  <a:gd name="connsiteY64" fmla="*/ 764381 h 5282414"/>
                  <a:gd name="connsiteX65" fmla="*/ 4054551 w 7234314"/>
                  <a:gd name="connsiteY65" fmla="*/ 779463 h 5282414"/>
                  <a:gd name="connsiteX66" fmla="*/ 3962476 w 7234314"/>
                  <a:gd name="connsiteY66" fmla="*/ 757238 h 5282414"/>
                  <a:gd name="connsiteX67" fmla="*/ 3832302 w 7234314"/>
                  <a:gd name="connsiteY67" fmla="*/ 789782 h 5282414"/>
                  <a:gd name="connsiteX68" fmla="*/ 3668791 w 7234314"/>
                  <a:gd name="connsiteY68" fmla="*/ 810418 h 5282414"/>
                  <a:gd name="connsiteX69" fmla="*/ 3492577 w 7234314"/>
                  <a:gd name="connsiteY69" fmla="*/ 833438 h 5282414"/>
                  <a:gd name="connsiteX70" fmla="*/ 3392564 w 7234314"/>
                  <a:gd name="connsiteY70" fmla="*/ 828675 h 5282414"/>
                  <a:gd name="connsiteX71" fmla="*/ 3229051 w 7234314"/>
                  <a:gd name="connsiteY71" fmla="*/ 860425 h 5282414"/>
                  <a:gd name="connsiteX72" fmla="*/ 3027439 w 7234314"/>
                  <a:gd name="connsiteY72" fmla="*/ 809625 h 5282414"/>
                  <a:gd name="connsiteX73" fmla="*/ 2990134 w 7234314"/>
                  <a:gd name="connsiteY73" fmla="*/ 767555 h 5282414"/>
                  <a:gd name="connsiteX74" fmla="*/ 2951238 w 7234314"/>
                  <a:gd name="connsiteY74" fmla="*/ 668338 h 5282414"/>
                  <a:gd name="connsiteX75" fmla="*/ 2850433 w 7234314"/>
                  <a:gd name="connsiteY75" fmla="*/ 555627 h 5282414"/>
                  <a:gd name="connsiteX76" fmla="*/ 2778201 w 7234314"/>
                  <a:gd name="connsiteY76" fmla="*/ 477838 h 5282414"/>
                  <a:gd name="connsiteX77" fmla="*/ 2671839 w 7234314"/>
                  <a:gd name="connsiteY77" fmla="*/ 349251 h 5282414"/>
                  <a:gd name="connsiteX78" fmla="*/ 2435301 w 7234314"/>
                  <a:gd name="connsiteY78" fmla="*/ 231775 h 5282414"/>
                  <a:gd name="connsiteX79" fmla="*/ 2311475 w 7234314"/>
                  <a:gd name="connsiteY79" fmla="*/ 85726 h 5282414"/>
                  <a:gd name="connsiteX80" fmla="*/ 2135264 w 7234314"/>
                  <a:gd name="connsiteY80" fmla="*/ 0 h 5282414"/>
                  <a:gd name="connsiteX81" fmla="*/ 2013027 w 7234314"/>
                  <a:gd name="connsiteY81" fmla="*/ 90488 h 5282414"/>
                  <a:gd name="connsiteX0" fmla="*/ 2013027 w 7234314"/>
                  <a:gd name="connsiteY0" fmla="*/ 90488 h 5281882"/>
                  <a:gd name="connsiteX1" fmla="*/ 1780460 w 7234314"/>
                  <a:gd name="connsiteY1" fmla="*/ 107950 h 5281882"/>
                  <a:gd name="connsiteX2" fmla="*/ 1392314 w 7234314"/>
                  <a:gd name="connsiteY2" fmla="*/ 222250 h 5281882"/>
                  <a:gd name="connsiteX3" fmla="*/ 904951 w 7234314"/>
                  <a:gd name="connsiteY3" fmla="*/ 400050 h 5281882"/>
                  <a:gd name="connsiteX4" fmla="*/ 777952 w 7234314"/>
                  <a:gd name="connsiteY4" fmla="*/ 442913 h 5281882"/>
                  <a:gd name="connsiteX5" fmla="*/ 692227 w 7234314"/>
                  <a:gd name="connsiteY5" fmla="*/ 468313 h 5281882"/>
                  <a:gd name="connsiteX6" fmla="*/ 582688 w 7234314"/>
                  <a:gd name="connsiteY6" fmla="*/ 520700 h 5281882"/>
                  <a:gd name="connsiteX7" fmla="*/ 493789 w 7234314"/>
                  <a:gd name="connsiteY7" fmla="*/ 544513 h 5281882"/>
                  <a:gd name="connsiteX8" fmla="*/ 296939 w 7234314"/>
                  <a:gd name="connsiteY8" fmla="*/ 679451 h 5281882"/>
                  <a:gd name="connsiteX9" fmla="*/ 163591 w 7234314"/>
                  <a:gd name="connsiteY9" fmla="*/ 779463 h 5281882"/>
                  <a:gd name="connsiteX10" fmla="*/ 73101 w 7234314"/>
                  <a:gd name="connsiteY10" fmla="*/ 895351 h 5281882"/>
                  <a:gd name="connsiteX11" fmla="*/ 1666 w 7234314"/>
                  <a:gd name="connsiteY11" fmla="*/ 984250 h 5281882"/>
                  <a:gd name="connsiteX12" fmla="*/ 133358 w 7234314"/>
                  <a:gd name="connsiteY12" fmla="*/ 1374270 h 5281882"/>
                  <a:gd name="connsiteX13" fmla="*/ 255664 w 7234314"/>
                  <a:gd name="connsiteY13" fmla="*/ 1439863 h 5281882"/>
                  <a:gd name="connsiteX14" fmla="*/ 492201 w 7234314"/>
                  <a:gd name="connsiteY14" fmla="*/ 1606550 h 5281882"/>
                  <a:gd name="connsiteX15" fmla="*/ 652539 w 7234314"/>
                  <a:gd name="connsiteY15" fmla="*/ 1814513 h 5281882"/>
                  <a:gd name="connsiteX16" fmla="*/ 825577 w 7234314"/>
                  <a:gd name="connsiteY16" fmla="*/ 1900238 h 5281882"/>
                  <a:gd name="connsiteX17" fmla="*/ 971627 w 7234314"/>
                  <a:gd name="connsiteY17" fmla="*/ 1973263 h 5281882"/>
                  <a:gd name="connsiteX18" fmla="*/ 1124026 w 7234314"/>
                  <a:gd name="connsiteY18" fmla="*/ 2047875 h 5281882"/>
                  <a:gd name="connsiteX19" fmla="*/ 1306589 w 7234314"/>
                  <a:gd name="connsiteY19" fmla="*/ 2201863 h 5281882"/>
                  <a:gd name="connsiteX20" fmla="*/ 1371676 w 7234314"/>
                  <a:gd name="connsiteY20" fmla="*/ 2338388 h 5281882"/>
                  <a:gd name="connsiteX21" fmla="*/ 1446289 w 7234314"/>
                  <a:gd name="connsiteY21" fmla="*/ 2452688 h 5281882"/>
                  <a:gd name="connsiteX22" fmla="*/ 1566939 w 7234314"/>
                  <a:gd name="connsiteY22" fmla="*/ 2794001 h 5281882"/>
                  <a:gd name="connsiteX23" fmla="*/ 1735214 w 7234314"/>
                  <a:gd name="connsiteY23" fmla="*/ 2998788 h 5281882"/>
                  <a:gd name="connsiteX24" fmla="*/ 2121203 w 7234314"/>
                  <a:gd name="connsiteY24" fmla="*/ 3406549 h 5281882"/>
                  <a:gd name="connsiteX25" fmla="*/ 2508100 w 7234314"/>
                  <a:gd name="connsiteY25" fmla="*/ 3589792 h 5281882"/>
                  <a:gd name="connsiteX26" fmla="*/ 2848732 w 7234314"/>
                  <a:gd name="connsiteY26" fmla="*/ 3822927 h 5281882"/>
                  <a:gd name="connsiteX27" fmla="*/ 3139925 w 7234314"/>
                  <a:gd name="connsiteY27" fmla="*/ 4109585 h 5281882"/>
                  <a:gd name="connsiteX28" fmla="*/ 3403905 w 7234314"/>
                  <a:gd name="connsiteY28" fmla="*/ 4369481 h 5281882"/>
                  <a:gd name="connsiteX29" fmla="*/ 3641123 w 7234314"/>
                  <a:gd name="connsiteY29" fmla="*/ 4573134 h 5281882"/>
                  <a:gd name="connsiteX30" fmla="*/ 3705303 w 7234314"/>
                  <a:gd name="connsiteY30" fmla="*/ 5193845 h 5281882"/>
                  <a:gd name="connsiteX31" fmla="*/ 4495808 w 7234314"/>
                  <a:gd name="connsiteY31" fmla="*/ 5269995 h 5281882"/>
                  <a:gd name="connsiteX32" fmla="*/ 5214945 w 7234314"/>
                  <a:gd name="connsiteY32" fmla="*/ 4450845 h 5281882"/>
                  <a:gd name="connsiteX33" fmla="*/ 5530928 w 7234314"/>
                  <a:gd name="connsiteY33" fmla="*/ 4222750 h 5281882"/>
                  <a:gd name="connsiteX34" fmla="*/ 6521529 w 7234314"/>
                  <a:gd name="connsiteY34" fmla="*/ 3660774 h 5281882"/>
                  <a:gd name="connsiteX35" fmla="*/ 6935866 w 7234314"/>
                  <a:gd name="connsiteY35" fmla="*/ 3384550 h 5281882"/>
                  <a:gd name="connsiteX36" fmla="*/ 7007303 w 7234314"/>
                  <a:gd name="connsiteY36" fmla="*/ 3175000 h 5281882"/>
                  <a:gd name="connsiteX37" fmla="*/ 7045404 w 7234314"/>
                  <a:gd name="connsiteY37" fmla="*/ 2974975 h 5281882"/>
                  <a:gd name="connsiteX38" fmla="*/ 7059691 w 7234314"/>
                  <a:gd name="connsiteY38" fmla="*/ 2779712 h 5281882"/>
                  <a:gd name="connsiteX39" fmla="*/ 7040641 w 7234314"/>
                  <a:gd name="connsiteY39" fmla="*/ 2465387 h 5281882"/>
                  <a:gd name="connsiteX40" fmla="*/ 7016828 w 7234314"/>
                  <a:gd name="connsiteY40" fmla="*/ 2251075 h 5281882"/>
                  <a:gd name="connsiteX41" fmla="*/ 6993014 w 7234314"/>
                  <a:gd name="connsiteY41" fmla="*/ 2120900 h 5281882"/>
                  <a:gd name="connsiteX42" fmla="*/ 7124776 w 7234314"/>
                  <a:gd name="connsiteY42" fmla="*/ 1947863 h 5281882"/>
                  <a:gd name="connsiteX43" fmla="*/ 7234314 w 7234314"/>
                  <a:gd name="connsiteY43" fmla="*/ 1808163 h 5281882"/>
                  <a:gd name="connsiteX44" fmla="*/ 7213676 w 7234314"/>
                  <a:gd name="connsiteY44" fmla="*/ 1720850 h 5281882"/>
                  <a:gd name="connsiteX45" fmla="*/ 7140651 w 7234314"/>
                  <a:gd name="connsiteY45" fmla="*/ 1662113 h 5281882"/>
                  <a:gd name="connsiteX46" fmla="*/ 7032701 w 7234314"/>
                  <a:gd name="connsiteY46" fmla="*/ 1603375 h 5281882"/>
                  <a:gd name="connsiteX47" fmla="*/ 6883477 w 7234314"/>
                  <a:gd name="connsiteY47" fmla="*/ 1525588 h 5281882"/>
                  <a:gd name="connsiteX48" fmla="*/ 6885064 w 7234314"/>
                  <a:gd name="connsiteY48" fmla="*/ 1471613 h 5281882"/>
                  <a:gd name="connsiteX49" fmla="*/ 6318326 w 7234314"/>
                  <a:gd name="connsiteY49" fmla="*/ 1146176 h 5281882"/>
                  <a:gd name="connsiteX50" fmla="*/ 6161164 w 7234314"/>
                  <a:gd name="connsiteY50" fmla="*/ 1044576 h 5281882"/>
                  <a:gd name="connsiteX51" fmla="*/ 6132589 w 7234314"/>
                  <a:gd name="connsiteY51" fmla="*/ 985838 h 5281882"/>
                  <a:gd name="connsiteX52" fmla="*/ 6088139 w 7234314"/>
                  <a:gd name="connsiteY52" fmla="*/ 850901 h 5281882"/>
                  <a:gd name="connsiteX53" fmla="*/ 6084964 w 7234314"/>
                  <a:gd name="connsiteY53" fmla="*/ 758825 h 5281882"/>
                  <a:gd name="connsiteX54" fmla="*/ 5981708 w 7234314"/>
                  <a:gd name="connsiteY54" fmla="*/ 745619 h 5281882"/>
                  <a:gd name="connsiteX55" fmla="*/ 5657927 w 7234314"/>
                  <a:gd name="connsiteY55" fmla="*/ 790576 h 5281882"/>
                  <a:gd name="connsiteX56" fmla="*/ 5490447 w 7234314"/>
                  <a:gd name="connsiteY56" fmla="*/ 779462 h 5281882"/>
                  <a:gd name="connsiteX57" fmla="*/ 5292804 w 7234314"/>
                  <a:gd name="connsiteY57" fmla="*/ 808037 h 5281882"/>
                  <a:gd name="connsiteX58" fmla="*/ 5115002 w 7234314"/>
                  <a:gd name="connsiteY58" fmla="*/ 792163 h 5281882"/>
                  <a:gd name="connsiteX59" fmla="*/ 4929264 w 7234314"/>
                  <a:gd name="connsiteY59" fmla="*/ 807244 h 5281882"/>
                  <a:gd name="connsiteX60" fmla="*/ 4816553 w 7234314"/>
                  <a:gd name="connsiteY60" fmla="*/ 800893 h 5281882"/>
                  <a:gd name="connsiteX61" fmla="*/ 4736384 w 7234314"/>
                  <a:gd name="connsiteY61" fmla="*/ 777875 h 5281882"/>
                  <a:gd name="connsiteX62" fmla="*/ 4635579 w 7234314"/>
                  <a:gd name="connsiteY62" fmla="*/ 774700 h 5281882"/>
                  <a:gd name="connsiteX63" fmla="*/ 4461747 w 7234314"/>
                  <a:gd name="connsiteY63" fmla="*/ 755650 h 5281882"/>
                  <a:gd name="connsiteX64" fmla="*/ 4288707 w 7234314"/>
                  <a:gd name="connsiteY64" fmla="*/ 764381 h 5281882"/>
                  <a:gd name="connsiteX65" fmla="*/ 4054551 w 7234314"/>
                  <a:gd name="connsiteY65" fmla="*/ 779463 h 5281882"/>
                  <a:gd name="connsiteX66" fmla="*/ 3962476 w 7234314"/>
                  <a:gd name="connsiteY66" fmla="*/ 757238 h 5281882"/>
                  <a:gd name="connsiteX67" fmla="*/ 3832302 w 7234314"/>
                  <a:gd name="connsiteY67" fmla="*/ 789782 h 5281882"/>
                  <a:gd name="connsiteX68" fmla="*/ 3668791 w 7234314"/>
                  <a:gd name="connsiteY68" fmla="*/ 810418 h 5281882"/>
                  <a:gd name="connsiteX69" fmla="*/ 3492577 w 7234314"/>
                  <a:gd name="connsiteY69" fmla="*/ 833438 h 5281882"/>
                  <a:gd name="connsiteX70" fmla="*/ 3392564 w 7234314"/>
                  <a:gd name="connsiteY70" fmla="*/ 828675 h 5281882"/>
                  <a:gd name="connsiteX71" fmla="*/ 3229051 w 7234314"/>
                  <a:gd name="connsiteY71" fmla="*/ 860425 h 5281882"/>
                  <a:gd name="connsiteX72" fmla="*/ 3027439 w 7234314"/>
                  <a:gd name="connsiteY72" fmla="*/ 809625 h 5281882"/>
                  <a:gd name="connsiteX73" fmla="*/ 2990134 w 7234314"/>
                  <a:gd name="connsiteY73" fmla="*/ 767555 h 5281882"/>
                  <a:gd name="connsiteX74" fmla="*/ 2951238 w 7234314"/>
                  <a:gd name="connsiteY74" fmla="*/ 668338 h 5281882"/>
                  <a:gd name="connsiteX75" fmla="*/ 2850433 w 7234314"/>
                  <a:gd name="connsiteY75" fmla="*/ 555627 h 5281882"/>
                  <a:gd name="connsiteX76" fmla="*/ 2778201 w 7234314"/>
                  <a:gd name="connsiteY76" fmla="*/ 477838 h 5281882"/>
                  <a:gd name="connsiteX77" fmla="*/ 2671839 w 7234314"/>
                  <a:gd name="connsiteY77" fmla="*/ 349251 h 5281882"/>
                  <a:gd name="connsiteX78" fmla="*/ 2435301 w 7234314"/>
                  <a:gd name="connsiteY78" fmla="*/ 231775 h 5281882"/>
                  <a:gd name="connsiteX79" fmla="*/ 2311475 w 7234314"/>
                  <a:gd name="connsiteY79" fmla="*/ 85726 h 5281882"/>
                  <a:gd name="connsiteX80" fmla="*/ 2135264 w 7234314"/>
                  <a:gd name="connsiteY80" fmla="*/ 0 h 5281882"/>
                  <a:gd name="connsiteX81" fmla="*/ 2013027 w 7234314"/>
                  <a:gd name="connsiteY81" fmla="*/ 90488 h 5281882"/>
                  <a:gd name="connsiteX0" fmla="*/ 2013027 w 7234314"/>
                  <a:gd name="connsiteY0" fmla="*/ 90488 h 5281882"/>
                  <a:gd name="connsiteX1" fmla="*/ 1780460 w 7234314"/>
                  <a:gd name="connsiteY1" fmla="*/ 107950 h 5281882"/>
                  <a:gd name="connsiteX2" fmla="*/ 1392314 w 7234314"/>
                  <a:gd name="connsiteY2" fmla="*/ 222250 h 5281882"/>
                  <a:gd name="connsiteX3" fmla="*/ 904951 w 7234314"/>
                  <a:gd name="connsiteY3" fmla="*/ 400050 h 5281882"/>
                  <a:gd name="connsiteX4" fmla="*/ 777952 w 7234314"/>
                  <a:gd name="connsiteY4" fmla="*/ 442913 h 5281882"/>
                  <a:gd name="connsiteX5" fmla="*/ 692227 w 7234314"/>
                  <a:gd name="connsiteY5" fmla="*/ 468313 h 5281882"/>
                  <a:gd name="connsiteX6" fmla="*/ 582688 w 7234314"/>
                  <a:gd name="connsiteY6" fmla="*/ 520700 h 5281882"/>
                  <a:gd name="connsiteX7" fmla="*/ 493789 w 7234314"/>
                  <a:gd name="connsiteY7" fmla="*/ 544513 h 5281882"/>
                  <a:gd name="connsiteX8" fmla="*/ 296939 w 7234314"/>
                  <a:gd name="connsiteY8" fmla="*/ 679451 h 5281882"/>
                  <a:gd name="connsiteX9" fmla="*/ 163591 w 7234314"/>
                  <a:gd name="connsiteY9" fmla="*/ 779463 h 5281882"/>
                  <a:gd name="connsiteX10" fmla="*/ 73101 w 7234314"/>
                  <a:gd name="connsiteY10" fmla="*/ 895351 h 5281882"/>
                  <a:gd name="connsiteX11" fmla="*/ 1666 w 7234314"/>
                  <a:gd name="connsiteY11" fmla="*/ 984250 h 5281882"/>
                  <a:gd name="connsiteX12" fmla="*/ 133358 w 7234314"/>
                  <a:gd name="connsiteY12" fmla="*/ 1374270 h 5281882"/>
                  <a:gd name="connsiteX13" fmla="*/ 255664 w 7234314"/>
                  <a:gd name="connsiteY13" fmla="*/ 1439863 h 5281882"/>
                  <a:gd name="connsiteX14" fmla="*/ 492201 w 7234314"/>
                  <a:gd name="connsiteY14" fmla="*/ 1606550 h 5281882"/>
                  <a:gd name="connsiteX15" fmla="*/ 652539 w 7234314"/>
                  <a:gd name="connsiteY15" fmla="*/ 1814513 h 5281882"/>
                  <a:gd name="connsiteX16" fmla="*/ 825577 w 7234314"/>
                  <a:gd name="connsiteY16" fmla="*/ 1900238 h 5281882"/>
                  <a:gd name="connsiteX17" fmla="*/ 971627 w 7234314"/>
                  <a:gd name="connsiteY17" fmla="*/ 1973263 h 5281882"/>
                  <a:gd name="connsiteX18" fmla="*/ 1124026 w 7234314"/>
                  <a:gd name="connsiteY18" fmla="*/ 2047875 h 5281882"/>
                  <a:gd name="connsiteX19" fmla="*/ 1306589 w 7234314"/>
                  <a:gd name="connsiteY19" fmla="*/ 2201863 h 5281882"/>
                  <a:gd name="connsiteX20" fmla="*/ 1371676 w 7234314"/>
                  <a:gd name="connsiteY20" fmla="*/ 2338388 h 5281882"/>
                  <a:gd name="connsiteX21" fmla="*/ 1446289 w 7234314"/>
                  <a:gd name="connsiteY21" fmla="*/ 2452688 h 5281882"/>
                  <a:gd name="connsiteX22" fmla="*/ 1566939 w 7234314"/>
                  <a:gd name="connsiteY22" fmla="*/ 2794001 h 5281882"/>
                  <a:gd name="connsiteX23" fmla="*/ 1735214 w 7234314"/>
                  <a:gd name="connsiteY23" fmla="*/ 2998788 h 5281882"/>
                  <a:gd name="connsiteX24" fmla="*/ 2121203 w 7234314"/>
                  <a:gd name="connsiteY24" fmla="*/ 3406549 h 5281882"/>
                  <a:gd name="connsiteX25" fmla="*/ 2508100 w 7234314"/>
                  <a:gd name="connsiteY25" fmla="*/ 3589792 h 5281882"/>
                  <a:gd name="connsiteX26" fmla="*/ 2848732 w 7234314"/>
                  <a:gd name="connsiteY26" fmla="*/ 3822927 h 5281882"/>
                  <a:gd name="connsiteX27" fmla="*/ 3139925 w 7234314"/>
                  <a:gd name="connsiteY27" fmla="*/ 4109585 h 5281882"/>
                  <a:gd name="connsiteX28" fmla="*/ 3403905 w 7234314"/>
                  <a:gd name="connsiteY28" fmla="*/ 4369481 h 5281882"/>
                  <a:gd name="connsiteX29" fmla="*/ 3641123 w 7234314"/>
                  <a:gd name="connsiteY29" fmla="*/ 4573134 h 5281882"/>
                  <a:gd name="connsiteX30" fmla="*/ 3705303 w 7234314"/>
                  <a:gd name="connsiteY30" fmla="*/ 5193845 h 5281882"/>
                  <a:gd name="connsiteX31" fmla="*/ 4495808 w 7234314"/>
                  <a:gd name="connsiteY31" fmla="*/ 5269995 h 5281882"/>
                  <a:gd name="connsiteX32" fmla="*/ 4791083 w 7234314"/>
                  <a:gd name="connsiteY32" fmla="*/ 4793745 h 5281882"/>
                  <a:gd name="connsiteX33" fmla="*/ 5214945 w 7234314"/>
                  <a:gd name="connsiteY33" fmla="*/ 4450845 h 5281882"/>
                  <a:gd name="connsiteX34" fmla="*/ 5530928 w 7234314"/>
                  <a:gd name="connsiteY34" fmla="*/ 4222750 h 5281882"/>
                  <a:gd name="connsiteX35" fmla="*/ 6521529 w 7234314"/>
                  <a:gd name="connsiteY35" fmla="*/ 3660774 h 5281882"/>
                  <a:gd name="connsiteX36" fmla="*/ 6935866 w 7234314"/>
                  <a:gd name="connsiteY36" fmla="*/ 3384550 h 5281882"/>
                  <a:gd name="connsiteX37" fmla="*/ 7007303 w 7234314"/>
                  <a:gd name="connsiteY37" fmla="*/ 3175000 h 5281882"/>
                  <a:gd name="connsiteX38" fmla="*/ 7045404 w 7234314"/>
                  <a:gd name="connsiteY38" fmla="*/ 2974975 h 5281882"/>
                  <a:gd name="connsiteX39" fmla="*/ 7059691 w 7234314"/>
                  <a:gd name="connsiteY39" fmla="*/ 2779712 h 5281882"/>
                  <a:gd name="connsiteX40" fmla="*/ 7040641 w 7234314"/>
                  <a:gd name="connsiteY40" fmla="*/ 2465387 h 5281882"/>
                  <a:gd name="connsiteX41" fmla="*/ 7016828 w 7234314"/>
                  <a:gd name="connsiteY41" fmla="*/ 2251075 h 5281882"/>
                  <a:gd name="connsiteX42" fmla="*/ 6993014 w 7234314"/>
                  <a:gd name="connsiteY42" fmla="*/ 2120900 h 5281882"/>
                  <a:gd name="connsiteX43" fmla="*/ 7124776 w 7234314"/>
                  <a:gd name="connsiteY43" fmla="*/ 1947863 h 5281882"/>
                  <a:gd name="connsiteX44" fmla="*/ 7234314 w 7234314"/>
                  <a:gd name="connsiteY44" fmla="*/ 1808163 h 5281882"/>
                  <a:gd name="connsiteX45" fmla="*/ 7213676 w 7234314"/>
                  <a:gd name="connsiteY45" fmla="*/ 1720850 h 5281882"/>
                  <a:gd name="connsiteX46" fmla="*/ 7140651 w 7234314"/>
                  <a:gd name="connsiteY46" fmla="*/ 1662113 h 5281882"/>
                  <a:gd name="connsiteX47" fmla="*/ 7032701 w 7234314"/>
                  <a:gd name="connsiteY47" fmla="*/ 1603375 h 5281882"/>
                  <a:gd name="connsiteX48" fmla="*/ 6883477 w 7234314"/>
                  <a:gd name="connsiteY48" fmla="*/ 1525588 h 5281882"/>
                  <a:gd name="connsiteX49" fmla="*/ 6885064 w 7234314"/>
                  <a:gd name="connsiteY49" fmla="*/ 1471613 h 5281882"/>
                  <a:gd name="connsiteX50" fmla="*/ 6318326 w 7234314"/>
                  <a:gd name="connsiteY50" fmla="*/ 1146176 h 5281882"/>
                  <a:gd name="connsiteX51" fmla="*/ 6161164 w 7234314"/>
                  <a:gd name="connsiteY51" fmla="*/ 1044576 h 5281882"/>
                  <a:gd name="connsiteX52" fmla="*/ 6132589 w 7234314"/>
                  <a:gd name="connsiteY52" fmla="*/ 985838 h 5281882"/>
                  <a:gd name="connsiteX53" fmla="*/ 6088139 w 7234314"/>
                  <a:gd name="connsiteY53" fmla="*/ 850901 h 5281882"/>
                  <a:gd name="connsiteX54" fmla="*/ 6084964 w 7234314"/>
                  <a:gd name="connsiteY54" fmla="*/ 758825 h 5281882"/>
                  <a:gd name="connsiteX55" fmla="*/ 5981708 w 7234314"/>
                  <a:gd name="connsiteY55" fmla="*/ 745619 h 5281882"/>
                  <a:gd name="connsiteX56" fmla="*/ 5657927 w 7234314"/>
                  <a:gd name="connsiteY56" fmla="*/ 790576 h 5281882"/>
                  <a:gd name="connsiteX57" fmla="*/ 5490447 w 7234314"/>
                  <a:gd name="connsiteY57" fmla="*/ 779462 h 5281882"/>
                  <a:gd name="connsiteX58" fmla="*/ 5292804 w 7234314"/>
                  <a:gd name="connsiteY58" fmla="*/ 808037 h 5281882"/>
                  <a:gd name="connsiteX59" fmla="*/ 5115002 w 7234314"/>
                  <a:gd name="connsiteY59" fmla="*/ 792163 h 5281882"/>
                  <a:gd name="connsiteX60" fmla="*/ 4929264 w 7234314"/>
                  <a:gd name="connsiteY60" fmla="*/ 807244 h 5281882"/>
                  <a:gd name="connsiteX61" fmla="*/ 4816553 w 7234314"/>
                  <a:gd name="connsiteY61" fmla="*/ 800893 h 5281882"/>
                  <a:gd name="connsiteX62" fmla="*/ 4736384 w 7234314"/>
                  <a:gd name="connsiteY62" fmla="*/ 777875 h 5281882"/>
                  <a:gd name="connsiteX63" fmla="*/ 4635579 w 7234314"/>
                  <a:gd name="connsiteY63" fmla="*/ 774700 h 5281882"/>
                  <a:gd name="connsiteX64" fmla="*/ 4461747 w 7234314"/>
                  <a:gd name="connsiteY64" fmla="*/ 755650 h 5281882"/>
                  <a:gd name="connsiteX65" fmla="*/ 4288707 w 7234314"/>
                  <a:gd name="connsiteY65" fmla="*/ 764381 h 5281882"/>
                  <a:gd name="connsiteX66" fmla="*/ 4054551 w 7234314"/>
                  <a:gd name="connsiteY66" fmla="*/ 779463 h 5281882"/>
                  <a:gd name="connsiteX67" fmla="*/ 3962476 w 7234314"/>
                  <a:gd name="connsiteY67" fmla="*/ 757238 h 5281882"/>
                  <a:gd name="connsiteX68" fmla="*/ 3832302 w 7234314"/>
                  <a:gd name="connsiteY68" fmla="*/ 789782 h 5281882"/>
                  <a:gd name="connsiteX69" fmla="*/ 3668791 w 7234314"/>
                  <a:gd name="connsiteY69" fmla="*/ 810418 h 5281882"/>
                  <a:gd name="connsiteX70" fmla="*/ 3492577 w 7234314"/>
                  <a:gd name="connsiteY70" fmla="*/ 833438 h 5281882"/>
                  <a:gd name="connsiteX71" fmla="*/ 3392564 w 7234314"/>
                  <a:gd name="connsiteY71" fmla="*/ 828675 h 5281882"/>
                  <a:gd name="connsiteX72" fmla="*/ 3229051 w 7234314"/>
                  <a:gd name="connsiteY72" fmla="*/ 860425 h 5281882"/>
                  <a:gd name="connsiteX73" fmla="*/ 3027439 w 7234314"/>
                  <a:gd name="connsiteY73" fmla="*/ 809625 h 5281882"/>
                  <a:gd name="connsiteX74" fmla="*/ 2990134 w 7234314"/>
                  <a:gd name="connsiteY74" fmla="*/ 767555 h 5281882"/>
                  <a:gd name="connsiteX75" fmla="*/ 2951238 w 7234314"/>
                  <a:gd name="connsiteY75" fmla="*/ 668338 h 5281882"/>
                  <a:gd name="connsiteX76" fmla="*/ 2850433 w 7234314"/>
                  <a:gd name="connsiteY76" fmla="*/ 555627 h 5281882"/>
                  <a:gd name="connsiteX77" fmla="*/ 2778201 w 7234314"/>
                  <a:gd name="connsiteY77" fmla="*/ 477838 h 5281882"/>
                  <a:gd name="connsiteX78" fmla="*/ 2671839 w 7234314"/>
                  <a:gd name="connsiteY78" fmla="*/ 349251 h 5281882"/>
                  <a:gd name="connsiteX79" fmla="*/ 2435301 w 7234314"/>
                  <a:gd name="connsiteY79" fmla="*/ 231775 h 5281882"/>
                  <a:gd name="connsiteX80" fmla="*/ 2311475 w 7234314"/>
                  <a:gd name="connsiteY80" fmla="*/ 85726 h 5281882"/>
                  <a:gd name="connsiteX81" fmla="*/ 2135264 w 7234314"/>
                  <a:gd name="connsiteY81" fmla="*/ 0 h 5281882"/>
                  <a:gd name="connsiteX82" fmla="*/ 2013027 w 7234314"/>
                  <a:gd name="connsiteY82" fmla="*/ 90488 h 5281882"/>
                  <a:gd name="connsiteX0" fmla="*/ 2013027 w 7234314"/>
                  <a:gd name="connsiteY0" fmla="*/ 90488 h 5281882"/>
                  <a:gd name="connsiteX1" fmla="*/ 1780460 w 7234314"/>
                  <a:gd name="connsiteY1" fmla="*/ 107950 h 5281882"/>
                  <a:gd name="connsiteX2" fmla="*/ 1392314 w 7234314"/>
                  <a:gd name="connsiteY2" fmla="*/ 222250 h 5281882"/>
                  <a:gd name="connsiteX3" fmla="*/ 904951 w 7234314"/>
                  <a:gd name="connsiteY3" fmla="*/ 400050 h 5281882"/>
                  <a:gd name="connsiteX4" fmla="*/ 777952 w 7234314"/>
                  <a:gd name="connsiteY4" fmla="*/ 442913 h 5281882"/>
                  <a:gd name="connsiteX5" fmla="*/ 692227 w 7234314"/>
                  <a:gd name="connsiteY5" fmla="*/ 468313 h 5281882"/>
                  <a:gd name="connsiteX6" fmla="*/ 582688 w 7234314"/>
                  <a:gd name="connsiteY6" fmla="*/ 520700 h 5281882"/>
                  <a:gd name="connsiteX7" fmla="*/ 493789 w 7234314"/>
                  <a:gd name="connsiteY7" fmla="*/ 544513 h 5281882"/>
                  <a:gd name="connsiteX8" fmla="*/ 296939 w 7234314"/>
                  <a:gd name="connsiteY8" fmla="*/ 679451 h 5281882"/>
                  <a:gd name="connsiteX9" fmla="*/ 163591 w 7234314"/>
                  <a:gd name="connsiteY9" fmla="*/ 779463 h 5281882"/>
                  <a:gd name="connsiteX10" fmla="*/ 73101 w 7234314"/>
                  <a:gd name="connsiteY10" fmla="*/ 895351 h 5281882"/>
                  <a:gd name="connsiteX11" fmla="*/ 1666 w 7234314"/>
                  <a:gd name="connsiteY11" fmla="*/ 984250 h 5281882"/>
                  <a:gd name="connsiteX12" fmla="*/ 133358 w 7234314"/>
                  <a:gd name="connsiteY12" fmla="*/ 1374270 h 5281882"/>
                  <a:gd name="connsiteX13" fmla="*/ 255664 w 7234314"/>
                  <a:gd name="connsiteY13" fmla="*/ 1439863 h 5281882"/>
                  <a:gd name="connsiteX14" fmla="*/ 492201 w 7234314"/>
                  <a:gd name="connsiteY14" fmla="*/ 1606550 h 5281882"/>
                  <a:gd name="connsiteX15" fmla="*/ 652539 w 7234314"/>
                  <a:gd name="connsiteY15" fmla="*/ 1814513 h 5281882"/>
                  <a:gd name="connsiteX16" fmla="*/ 825577 w 7234314"/>
                  <a:gd name="connsiteY16" fmla="*/ 1900238 h 5281882"/>
                  <a:gd name="connsiteX17" fmla="*/ 971627 w 7234314"/>
                  <a:gd name="connsiteY17" fmla="*/ 1973263 h 5281882"/>
                  <a:gd name="connsiteX18" fmla="*/ 1124026 w 7234314"/>
                  <a:gd name="connsiteY18" fmla="*/ 2047875 h 5281882"/>
                  <a:gd name="connsiteX19" fmla="*/ 1306589 w 7234314"/>
                  <a:gd name="connsiteY19" fmla="*/ 2201863 h 5281882"/>
                  <a:gd name="connsiteX20" fmla="*/ 1371676 w 7234314"/>
                  <a:gd name="connsiteY20" fmla="*/ 2338388 h 5281882"/>
                  <a:gd name="connsiteX21" fmla="*/ 1446289 w 7234314"/>
                  <a:gd name="connsiteY21" fmla="*/ 2452688 h 5281882"/>
                  <a:gd name="connsiteX22" fmla="*/ 1566939 w 7234314"/>
                  <a:gd name="connsiteY22" fmla="*/ 2794001 h 5281882"/>
                  <a:gd name="connsiteX23" fmla="*/ 1735214 w 7234314"/>
                  <a:gd name="connsiteY23" fmla="*/ 2998788 h 5281882"/>
                  <a:gd name="connsiteX24" fmla="*/ 2121203 w 7234314"/>
                  <a:gd name="connsiteY24" fmla="*/ 3406549 h 5281882"/>
                  <a:gd name="connsiteX25" fmla="*/ 2508100 w 7234314"/>
                  <a:gd name="connsiteY25" fmla="*/ 3589792 h 5281882"/>
                  <a:gd name="connsiteX26" fmla="*/ 2848732 w 7234314"/>
                  <a:gd name="connsiteY26" fmla="*/ 3822927 h 5281882"/>
                  <a:gd name="connsiteX27" fmla="*/ 3139925 w 7234314"/>
                  <a:gd name="connsiteY27" fmla="*/ 4109585 h 5281882"/>
                  <a:gd name="connsiteX28" fmla="*/ 3403905 w 7234314"/>
                  <a:gd name="connsiteY28" fmla="*/ 4369481 h 5281882"/>
                  <a:gd name="connsiteX29" fmla="*/ 3641123 w 7234314"/>
                  <a:gd name="connsiteY29" fmla="*/ 4573134 h 5281882"/>
                  <a:gd name="connsiteX30" fmla="*/ 3705303 w 7234314"/>
                  <a:gd name="connsiteY30" fmla="*/ 5193845 h 5281882"/>
                  <a:gd name="connsiteX31" fmla="*/ 4495808 w 7234314"/>
                  <a:gd name="connsiteY31" fmla="*/ 5269995 h 5281882"/>
                  <a:gd name="connsiteX32" fmla="*/ 4791083 w 7234314"/>
                  <a:gd name="connsiteY32" fmla="*/ 4793745 h 5281882"/>
                  <a:gd name="connsiteX33" fmla="*/ 5214945 w 7234314"/>
                  <a:gd name="connsiteY33" fmla="*/ 4450845 h 5281882"/>
                  <a:gd name="connsiteX34" fmla="*/ 5530928 w 7234314"/>
                  <a:gd name="connsiteY34" fmla="*/ 4222750 h 5281882"/>
                  <a:gd name="connsiteX35" fmla="*/ 6521529 w 7234314"/>
                  <a:gd name="connsiteY35" fmla="*/ 3660774 h 5281882"/>
                  <a:gd name="connsiteX36" fmla="*/ 6935866 w 7234314"/>
                  <a:gd name="connsiteY36" fmla="*/ 3384550 h 5281882"/>
                  <a:gd name="connsiteX37" fmla="*/ 7007303 w 7234314"/>
                  <a:gd name="connsiteY37" fmla="*/ 3175000 h 5281882"/>
                  <a:gd name="connsiteX38" fmla="*/ 7045404 w 7234314"/>
                  <a:gd name="connsiteY38" fmla="*/ 2974975 h 5281882"/>
                  <a:gd name="connsiteX39" fmla="*/ 7059691 w 7234314"/>
                  <a:gd name="connsiteY39" fmla="*/ 2779712 h 5281882"/>
                  <a:gd name="connsiteX40" fmla="*/ 7040641 w 7234314"/>
                  <a:gd name="connsiteY40" fmla="*/ 2465387 h 5281882"/>
                  <a:gd name="connsiteX41" fmla="*/ 7016828 w 7234314"/>
                  <a:gd name="connsiteY41" fmla="*/ 2251075 h 5281882"/>
                  <a:gd name="connsiteX42" fmla="*/ 6993014 w 7234314"/>
                  <a:gd name="connsiteY42" fmla="*/ 2120900 h 5281882"/>
                  <a:gd name="connsiteX43" fmla="*/ 7124776 w 7234314"/>
                  <a:gd name="connsiteY43" fmla="*/ 1947863 h 5281882"/>
                  <a:gd name="connsiteX44" fmla="*/ 7234314 w 7234314"/>
                  <a:gd name="connsiteY44" fmla="*/ 1808163 h 5281882"/>
                  <a:gd name="connsiteX45" fmla="*/ 7213676 w 7234314"/>
                  <a:gd name="connsiteY45" fmla="*/ 1720850 h 5281882"/>
                  <a:gd name="connsiteX46" fmla="*/ 7140651 w 7234314"/>
                  <a:gd name="connsiteY46" fmla="*/ 1662113 h 5281882"/>
                  <a:gd name="connsiteX47" fmla="*/ 7032701 w 7234314"/>
                  <a:gd name="connsiteY47" fmla="*/ 1603375 h 5281882"/>
                  <a:gd name="connsiteX48" fmla="*/ 6883477 w 7234314"/>
                  <a:gd name="connsiteY48" fmla="*/ 1525588 h 5281882"/>
                  <a:gd name="connsiteX49" fmla="*/ 6885064 w 7234314"/>
                  <a:gd name="connsiteY49" fmla="*/ 1471613 h 5281882"/>
                  <a:gd name="connsiteX50" fmla="*/ 6318326 w 7234314"/>
                  <a:gd name="connsiteY50" fmla="*/ 1146176 h 5281882"/>
                  <a:gd name="connsiteX51" fmla="*/ 6161164 w 7234314"/>
                  <a:gd name="connsiteY51" fmla="*/ 1044576 h 5281882"/>
                  <a:gd name="connsiteX52" fmla="*/ 6132589 w 7234314"/>
                  <a:gd name="connsiteY52" fmla="*/ 985838 h 5281882"/>
                  <a:gd name="connsiteX53" fmla="*/ 6088139 w 7234314"/>
                  <a:gd name="connsiteY53" fmla="*/ 850901 h 5281882"/>
                  <a:gd name="connsiteX54" fmla="*/ 6084964 w 7234314"/>
                  <a:gd name="connsiteY54" fmla="*/ 758825 h 5281882"/>
                  <a:gd name="connsiteX55" fmla="*/ 5981708 w 7234314"/>
                  <a:gd name="connsiteY55" fmla="*/ 745619 h 5281882"/>
                  <a:gd name="connsiteX56" fmla="*/ 5657927 w 7234314"/>
                  <a:gd name="connsiteY56" fmla="*/ 790576 h 5281882"/>
                  <a:gd name="connsiteX57" fmla="*/ 5490447 w 7234314"/>
                  <a:gd name="connsiteY57" fmla="*/ 779462 h 5281882"/>
                  <a:gd name="connsiteX58" fmla="*/ 5292804 w 7234314"/>
                  <a:gd name="connsiteY58" fmla="*/ 808037 h 5281882"/>
                  <a:gd name="connsiteX59" fmla="*/ 5115002 w 7234314"/>
                  <a:gd name="connsiteY59" fmla="*/ 792163 h 5281882"/>
                  <a:gd name="connsiteX60" fmla="*/ 4929264 w 7234314"/>
                  <a:gd name="connsiteY60" fmla="*/ 807244 h 5281882"/>
                  <a:gd name="connsiteX61" fmla="*/ 4816553 w 7234314"/>
                  <a:gd name="connsiteY61" fmla="*/ 800893 h 5281882"/>
                  <a:gd name="connsiteX62" fmla="*/ 4736384 w 7234314"/>
                  <a:gd name="connsiteY62" fmla="*/ 777875 h 5281882"/>
                  <a:gd name="connsiteX63" fmla="*/ 4635579 w 7234314"/>
                  <a:gd name="connsiteY63" fmla="*/ 774700 h 5281882"/>
                  <a:gd name="connsiteX64" fmla="*/ 4461747 w 7234314"/>
                  <a:gd name="connsiteY64" fmla="*/ 755650 h 5281882"/>
                  <a:gd name="connsiteX65" fmla="*/ 4288707 w 7234314"/>
                  <a:gd name="connsiteY65" fmla="*/ 764381 h 5281882"/>
                  <a:gd name="connsiteX66" fmla="*/ 4054551 w 7234314"/>
                  <a:gd name="connsiteY66" fmla="*/ 779463 h 5281882"/>
                  <a:gd name="connsiteX67" fmla="*/ 3962476 w 7234314"/>
                  <a:gd name="connsiteY67" fmla="*/ 757238 h 5281882"/>
                  <a:gd name="connsiteX68" fmla="*/ 3832302 w 7234314"/>
                  <a:gd name="connsiteY68" fmla="*/ 789782 h 5281882"/>
                  <a:gd name="connsiteX69" fmla="*/ 3668791 w 7234314"/>
                  <a:gd name="connsiteY69" fmla="*/ 810418 h 5281882"/>
                  <a:gd name="connsiteX70" fmla="*/ 3492577 w 7234314"/>
                  <a:gd name="connsiteY70" fmla="*/ 833438 h 5281882"/>
                  <a:gd name="connsiteX71" fmla="*/ 3392564 w 7234314"/>
                  <a:gd name="connsiteY71" fmla="*/ 828675 h 5281882"/>
                  <a:gd name="connsiteX72" fmla="*/ 3229051 w 7234314"/>
                  <a:gd name="connsiteY72" fmla="*/ 860425 h 5281882"/>
                  <a:gd name="connsiteX73" fmla="*/ 3027439 w 7234314"/>
                  <a:gd name="connsiteY73" fmla="*/ 809625 h 5281882"/>
                  <a:gd name="connsiteX74" fmla="*/ 2990134 w 7234314"/>
                  <a:gd name="connsiteY74" fmla="*/ 767555 h 5281882"/>
                  <a:gd name="connsiteX75" fmla="*/ 2951238 w 7234314"/>
                  <a:gd name="connsiteY75" fmla="*/ 668338 h 5281882"/>
                  <a:gd name="connsiteX76" fmla="*/ 2850433 w 7234314"/>
                  <a:gd name="connsiteY76" fmla="*/ 555627 h 5281882"/>
                  <a:gd name="connsiteX77" fmla="*/ 2778201 w 7234314"/>
                  <a:gd name="connsiteY77" fmla="*/ 477838 h 5281882"/>
                  <a:gd name="connsiteX78" fmla="*/ 2671839 w 7234314"/>
                  <a:gd name="connsiteY78" fmla="*/ 349251 h 5281882"/>
                  <a:gd name="connsiteX79" fmla="*/ 2435301 w 7234314"/>
                  <a:gd name="connsiteY79" fmla="*/ 231775 h 5281882"/>
                  <a:gd name="connsiteX80" fmla="*/ 2311475 w 7234314"/>
                  <a:gd name="connsiteY80" fmla="*/ 85726 h 5281882"/>
                  <a:gd name="connsiteX81" fmla="*/ 2135264 w 7234314"/>
                  <a:gd name="connsiteY81" fmla="*/ 0 h 5281882"/>
                  <a:gd name="connsiteX82" fmla="*/ 2013027 w 7234314"/>
                  <a:gd name="connsiteY82" fmla="*/ 90488 h 528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7234314" h="5281882">
                    <a:moveTo>
                      <a:pt x="2013027" y="90488"/>
                    </a:moveTo>
                    <a:cubicBezTo>
                      <a:pt x="1996624" y="97896"/>
                      <a:pt x="1796863" y="100542"/>
                      <a:pt x="1780460" y="107950"/>
                    </a:cubicBezTo>
                    <a:lnTo>
                      <a:pt x="1392314" y="222250"/>
                    </a:lnTo>
                    <a:lnTo>
                      <a:pt x="904951" y="400050"/>
                    </a:lnTo>
                    <a:lnTo>
                      <a:pt x="777952" y="442913"/>
                    </a:lnTo>
                    <a:lnTo>
                      <a:pt x="692227" y="468313"/>
                    </a:lnTo>
                    <a:lnTo>
                      <a:pt x="582688" y="520700"/>
                    </a:lnTo>
                    <a:cubicBezTo>
                      <a:pt x="584805" y="520700"/>
                      <a:pt x="541414" y="518055"/>
                      <a:pt x="493789" y="544513"/>
                    </a:cubicBezTo>
                    <a:cubicBezTo>
                      <a:pt x="446164" y="570971"/>
                      <a:pt x="351972" y="640293"/>
                      <a:pt x="296939" y="679451"/>
                    </a:cubicBezTo>
                    <a:cubicBezTo>
                      <a:pt x="241906" y="718609"/>
                      <a:pt x="193753" y="733955"/>
                      <a:pt x="163591" y="779463"/>
                    </a:cubicBezTo>
                    <a:cubicBezTo>
                      <a:pt x="133429" y="824971"/>
                      <a:pt x="92151" y="842964"/>
                      <a:pt x="73101" y="895351"/>
                    </a:cubicBezTo>
                    <a:cubicBezTo>
                      <a:pt x="88977" y="947209"/>
                      <a:pt x="-14210" y="932392"/>
                      <a:pt x="1666" y="984250"/>
                    </a:cubicBezTo>
                    <a:cubicBezTo>
                      <a:pt x="28100" y="1119019"/>
                      <a:pt x="102161" y="1325226"/>
                      <a:pt x="133358" y="1374270"/>
                    </a:cubicBezTo>
                    <a:lnTo>
                      <a:pt x="255664" y="1439863"/>
                    </a:lnTo>
                    <a:lnTo>
                      <a:pt x="492201" y="1606550"/>
                    </a:lnTo>
                    <a:lnTo>
                      <a:pt x="652539" y="1814513"/>
                    </a:lnTo>
                    <a:lnTo>
                      <a:pt x="825577" y="1900238"/>
                    </a:lnTo>
                    <a:lnTo>
                      <a:pt x="971627" y="1973263"/>
                    </a:lnTo>
                    <a:lnTo>
                      <a:pt x="1124026" y="2047875"/>
                    </a:lnTo>
                    <a:lnTo>
                      <a:pt x="1306589" y="2201863"/>
                    </a:lnTo>
                    <a:lnTo>
                      <a:pt x="1371676" y="2338388"/>
                    </a:lnTo>
                    <a:lnTo>
                      <a:pt x="1446289" y="2452688"/>
                    </a:lnTo>
                    <a:lnTo>
                      <a:pt x="1566939" y="2794001"/>
                    </a:lnTo>
                    <a:lnTo>
                      <a:pt x="1735214" y="2998788"/>
                    </a:lnTo>
                    <a:lnTo>
                      <a:pt x="2121203" y="3406549"/>
                    </a:lnTo>
                    <a:lnTo>
                      <a:pt x="2508100" y="3589792"/>
                    </a:lnTo>
                    <a:lnTo>
                      <a:pt x="2848732" y="3822927"/>
                    </a:lnTo>
                    <a:lnTo>
                      <a:pt x="3139925" y="4109585"/>
                    </a:lnTo>
                    <a:lnTo>
                      <a:pt x="3403905" y="4369481"/>
                    </a:lnTo>
                    <a:lnTo>
                      <a:pt x="3641123" y="4573134"/>
                    </a:lnTo>
                    <a:lnTo>
                      <a:pt x="3705303" y="5193845"/>
                    </a:lnTo>
                    <a:cubicBezTo>
                      <a:pt x="3890612" y="5244108"/>
                      <a:pt x="4200545" y="5308897"/>
                      <a:pt x="4495808" y="5269995"/>
                    </a:cubicBezTo>
                    <a:lnTo>
                      <a:pt x="4791083" y="4793745"/>
                    </a:lnTo>
                    <a:cubicBezTo>
                      <a:pt x="4910939" y="4657220"/>
                      <a:pt x="5105131" y="4558711"/>
                      <a:pt x="5214945" y="4450845"/>
                    </a:cubicBezTo>
                    <a:cubicBezTo>
                      <a:pt x="5324759" y="4342979"/>
                      <a:pt x="5316339" y="4359985"/>
                      <a:pt x="5530928" y="4222750"/>
                    </a:cubicBezTo>
                    <a:cubicBezTo>
                      <a:pt x="5848428" y="4048125"/>
                      <a:pt x="6204029" y="3835399"/>
                      <a:pt x="6521529" y="3660774"/>
                    </a:cubicBezTo>
                    <a:lnTo>
                      <a:pt x="6935866" y="3384550"/>
                    </a:lnTo>
                    <a:lnTo>
                      <a:pt x="7007303" y="3175000"/>
                    </a:lnTo>
                    <a:lnTo>
                      <a:pt x="7045404" y="2974975"/>
                    </a:lnTo>
                    <a:cubicBezTo>
                      <a:pt x="7045404" y="2906712"/>
                      <a:pt x="7059691" y="2847975"/>
                      <a:pt x="7059691" y="2779712"/>
                    </a:cubicBezTo>
                    <a:cubicBezTo>
                      <a:pt x="7052547" y="2696368"/>
                      <a:pt x="7058104" y="2533650"/>
                      <a:pt x="7040641" y="2465387"/>
                    </a:cubicBezTo>
                    <a:cubicBezTo>
                      <a:pt x="7015241" y="2439987"/>
                      <a:pt x="7042228" y="2276475"/>
                      <a:pt x="7016828" y="2251075"/>
                    </a:cubicBezTo>
                    <a:lnTo>
                      <a:pt x="6993014" y="2120900"/>
                    </a:lnTo>
                    <a:lnTo>
                      <a:pt x="7124776" y="1947863"/>
                    </a:lnTo>
                    <a:lnTo>
                      <a:pt x="7234314" y="1808163"/>
                    </a:lnTo>
                    <a:lnTo>
                      <a:pt x="7213676" y="1720850"/>
                    </a:lnTo>
                    <a:lnTo>
                      <a:pt x="7140651" y="1662113"/>
                    </a:lnTo>
                    <a:lnTo>
                      <a:pt x="7032701" y="1603375"/>
                    </a:lnTo>
                    <a:lnTo>
                      <a:pt x="6883477" y="1525588"/>
                    </a:lnTo>
                    <a:lnTo>
                      <a:pt x="6885064" y="1471613"/>
                    </a:lnTo>
                    <a:lnTo>
                      <a:pt x="6318326" y="1146176"/>
                    </a:lnTo>
                    <a:lnTo>
                      <a:pt x="6161164" y="1044576"/>
                    </a:lnTo>
                    <a:lnTo>
                      <a:pt x="6132589" y="985838"/>
                    </a:lnTo>
                    <a:lnTo>
                      <a:pt x="6088139" y="850901"/>
                    </a:lnTo>
                    <a:lnTo>
                      <a:pt x="6084964" y="758825"/>
                    </a:lnTo>
                    <a:cubicBezTo>
                      <a:pt x="6044195" y="760773"/>
                      <a:pt x="6022477" y="743671"/>
                      <a:pt x="5981708" y="745619"/>
                    </a:cubicBezTo>
                    <a:lnTo>
                      <a:pt x="5657927" y="790576"/>
                    </a:lnTo>
                    <a:cubicBezTo>
                      <a:pt x="5632263" y="798778"/>
                      <a:pt x="5516111" y="771260"/>
                      <a:pt x="5490447" y="779462"/>
                    </a:cubicBezTo>
                    <a:cubicBezTo>
                      <a:pt x="5419803" y="802481"/>
                      <a:pt x="5363448" y="785018"/>
                      <a:pt x="5292804" y="808037"/>
                    </a:cubicBezTo>
                    <a:lnTo>
                      <a:pt x="5115002" y="792163"/>
                    </a:lnTo>
                    <a:lnTo>
                      <a:pt x="4929264" y="807244"/>
                    </a:lnTo>
                    <a:cubicBezTo>
                      <a:pt x="4886931" y="804333"/>
                      <a:pt x="4858886" y="803804"/>
                      <a:pt x="4816553" y="800893"/>
                    </a:cubicBezTo>
                    <a:lnTo>
                      <a:pt x="4736384" y="777875"/>
                    </a:lnTo>
                    <a:cubicBezTo>
                      <a:pt x="4714689" y="774435"/>
                      <a:pt x="4657274" y="778140"/>
                      <a:pt x="4635579" y="774700"/>
                    </a:cubicBezTo>
                    <a:cubicBezTo>
                      <a:pt x="4577635" y="770731"/>
                      <a:pt x="4519691" y="759619"/>
                      <a:pt x="4461747" y="755650"/>
                    </a:cubicBezTo>
                    <a:lnTo>
                      <a:pt x="4288707" y="764381"/>
                    </a:lnTo>
                    <a:lnTo>
                      <a:pt x="4054551" y="779463"/>
                    </a:lnTo>
                    <a:lnTo>
                      <a:pt x="3962476" y="757238"/>
                    </a:lnTo>
                    <a:lnTo>
                      <a:pt x="3832302" y="789782"/>
                    </a:lnTo>
                    <a:cubicBezTo>
                      <a:pt x="3747636" y="792295"/>
                      <a:pt x="3696043" y="795998"/>
                      <a:pt x="3668791" y="810418"/>
                    </a:cubicBezTo>
                    <a:cubicBezTo>
                      <a:pt x="3641539" y="824838"/>
                      <a:pt x="3538615" y="830395"/>
                      <a:pt x="3492577" y="833438"/>
                    </a:cubicBezTo>
                    <a:cubicBezTo>
                      <a:pt x="3446539" y="836481"/>
                      <a:pt x="3436485" y="824177"/>
                      <a:pt x="3392564" y="828675"/>
                    </a:cubicBezTo>
                    <a:cubicBezTo>
                      <a:pt x="3348643" y="833173"/>
                      <a:pt x="3283555" y="849842"/>
                      <a:pt x="3229051" y="860425"/>
                    </a:cubicBezTo>
                    <a:lnTo>
                      <a:pt x="3027439" y="809625"/>
                    </a:lnTo>
                    <a:cubicBezTo>
                      <a:pt x="2977698" y="800364"/>
                      <a:pt x="3039875" y="776816"/>
                      <a:pt x="2990134" y="767555"/>
                    </a:cubicBezTo>
                    <a:lnTo>
                      <a:pt x="2951238" y="668338"/>
                    </a:lnTo>
                    <a:lnTo>
                      <a:pt x="2850433" y="555627"/>
                    </a:lnTo>
                    <a:lnTo>
                      <a:pt x="2778201" y="477838"/>
                    </a:lnTo>
                    <a:lnTo>
                      <a:pt x="2671839" y="349251"/>
                    </a:lnTo>
                    <a:lnTo>
                      <a:pt x="2435301" y="231775"/>
                    </a:lnTo>
                    <a:lnTo>
                      <a:pt x="2311475" y="85726"/>
                    </a:lnTo>
                    <a:lnTo>
                      <a:pt x="2135264" y="0"/>
                    </a:lnTo>
                    <a:lnTo>
                      <a:pt x="2013027" y="90488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93" tIns="45697" rIns="91393" bIns="45697" rtlCol="0" anchor="ctr"/>
              <a:lstStyle/>
              <a:p>
                <a:pPr algn="ctr"/>
                <a:endParaRPr lang="zh-TW" altLang="en-US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" name="手繪多邊形 9"/>
              <p:cNvSpPr/>
              <p:nvPr/>
            </p:nvSpPr>
            <p:spPr>
              <a:xfrm>
                <a:off x="2201726" y="449431"/>
                <a:ext cx="4115116" cy="1743075"/>
              </a:xfrm>
              <a:custGeom>
                <a:avLst/>
                <a:gdLst>
                  <a:gd name="connsiteX0" fmla="*/ 0 w 3857625"/>
                  <a:gd name="connsiteY0" fmla="*/ 914400 h 1885950"/>
                  <a:gd name="connsiteX1" fmla="*/ 28575 w 3857625"/>
                  <a:gd name="connsiteY1" fmla="*/ 857250 h 1885950"/>
                  <a:gd name="connsiteX2" fmla="*/ 114300 w 3857625"/>
                  <a:gd name="connsiteY2" fmla="*/ 762000 h 1885950"/>
                  <a:gd name="connsiteX3" fmla="*/ 209550 w 3857625"/>
                  <a:gd name="connsiteY3" fmla="*/ 733425 h 1885950"/>
                  <a:gd name="connsiteX4" fmla="*/ 285750 w 3857625"/>
                  <a:gd name="connsiteY4" fmla="*/ 695325 h 1885950"/>
                  <a:gd name="connsiteX5" fmla="*/ 381000 w 3857625"/>
                  <a:gd name="connsiteY5" fmla="*/ 542925 h 1885950"/>
                  <a:gd name="connsiteX6" fmla="*/ 495300 w 3857625"/>
                  <a:gd name="connsiteY6" fmla="*/ 457200 h 1885950"/>
                  <a:gd name="connsiteX7" fmla="*/ 495300 w 3857625"/>
                  <a:gd name="connsiteY7" fmla="*/ 457200 h 1885950"/>
                  <a:gd name="connsiteX8" fmla="*/ 666750 w 3857625"/>
                  <a:gd name="connsiteY8" fmla="*/ 438150 h 1885950"/>
                  <a:gd name="connsiteX9" fmla="*/ 733425 w 3857625"/>
                  <a:gd name="connsiteY9" fmla="*/ 381000 h 1885950"/>
                  <a:gd name="connsiteX10" fmla="*/ 885825 w 3857625"/>
                  <a:gd name="connsiteY10" fmla="*/ 295275 h 1885950"/>
                  <a:gd name="connsiteX11" fmla="*/ 981075 w 3857625"/>
                  <a:gd name="connsiteY11" fmla="*/ 276225 h 1885950"/>
                  <a:gd name="connsiteX12" fmla="*/ 1028700 w 3857625"/>
                  <a:gd name="connsiteY12" fmla="*/ 257175 h 1885950"/>
                  <a:gd name="connsiteX13" fmla="*/ 1028700 w 3857625"/>
                  <a:gd name="connsiteY13" fmla="*/ 257175 h 1885950"/>
                  <a:gd name="connsiteX14" fmla="*/ 1181100 w 3857625"/>
                  <a:gd name="connsiteY14" fmla="*/ 228600 h 1885950"/>
                  <a:gd name="connsiteX15" fmla="*/ 1285875 w 3857625"/>
                  <a:gd name="connsiteY15" fmla="*/ 200025 h 1885950"/>
                  <a:gd name="connsiteX16" fmla="*/ 1285875 w 3857625"/>
                  <a:gd name="connsiteY16" fmla="*/ 200025 h 1885950"/>
                  <a:gd name="connsiteX17" fmla="*/ 1466850 w 3857625"/>
                  <a:gd name="connsiteY17" fmla="*/ 142875 h 1885950"/>
                  <a:gd name="connsiteX18" fmla="*/ 1533525 w 3857625"/>
                  <a:gd name="connsiteY18" fmla="*/ 85725 h 1885950"/>
                  <a:gd name="connsiteX19" fmla="*/ 1619250 w 3857625"/>
                  <a:gd name="connsiteY19" fmla="*/ 76200 h 1885950"/>
                  <a:gd name="connsiteX20" fmla="*/ 1619250 w 3857625"/>
                  <a:gd name="connsiteY20" fmla="*/ 76200 h 1885950"/>
                  <a:gd name="connsiteX21" fmla="*/ 1762125 w 3857625"/>
                  <a:gd name="connsiteY21" fmla="*/ 57150 h 1885950"/>
                  <a:gd name="connsiteX22" fmla="*/ 1857375 w 3857625"/>
                  <a:gd name="connsiteY22" fmla="*/ 76200 h 1885950"/>
                  <a:gd name="connsiteX23" fmla="*/ 1933575 w 3857625"/>
                  <a:gd name="connsiteY23" fmla="*/ 85725 h 1885950"/>
                  <a:gd name="connsiteX24" fmla="*/ 2124075 w 3857625"/>
                  <a:gd name="connsiteY24" fmla="*/ 9525 h 1885950"/>
                  <a:gd name="connsiteX25" fmla="*/ 2219325 w 3857625"/>
                  <a:gd name="connsiteY25" fmla="*/ 0 h 1885950"/>
                  <a:gd name="connsiteX26" fmla="*/ 2371725 w 3857625"/>
                  <a:gd name="connsiteY26" fmla="*/ 133350 h 1885950"/>
                  <a:gd name="connsiteX27" fmla="*/ 2428875 w 3857625"/>
                  <a:gd name="connsiteY27" fmla="*/ 295275 h 1885950"/>
                  <a:gd name="connsiteX28" fmla="*/ 2514600 w 3857625"/>
                  <a:gd name="connsiteY28" fmla="*/ 447675 h 1885950"/>
                  <a:gd name="connsiteX29" fmla="*/ 2514600 w 3857625"/>
                  <a:gd name="connsiteY29" fmla="*/ 447675 h 1885950"/>
                  <a:gd name="connsiteX30" fmla="*/ 2457450 w 3857625"/>
                  <a:gd name="connsiteY30" fmla="*/ 571500 h 1885950"/>
                  <a:gd name="connsiteX31" fmla="*/ 2371725 w 3857625"/>
                  <a:gd name="connsiteY31" fmla="*/ 619125 h 1885950"/>
                  <a:gd name="connsiteX32" fmla="*/ 2409825 w 3857625"/>
                  <a:gd name="connsiteY32" fmla="*/ 723900 h 1885950"/>
                  <a:gd name="connsiteX33" fmla="*/ 2552700 w 3857625"/>
                  <a:gd name="connsiteY33" fmla="*/ 885825 h 1885950"/>
                  <a:gd name="connsiteX34" fmla="*/ 2743200 w 3857625"/>
                  <a:gd name="connsiteY34" fmla="*/ 1000125 h 1885950"/>
                  <a:gd name="connsiteX35" fmla="*/ 2876550 w 3857625"/>
                  <a:gd name="connsiteY35" fmla="*/ 1047750 h 1885950"/>
                  <a:gd name="connsiteX36" fmla="*/ 3067050 w 3857625"/>
                  <a:gd name="connsiteY36" fmla="*/ 1123950 h 1885950"/>
                  <a:gd name="connsiteX37" fmla="*/ 3152775 w 3857625"/>
                  <a:gd name="connsiteY37" fmla="*/ 1171575 h 1885950"/>
                  <a:gd name="connsiteX38" fmla="*/ 3238500 w 3857625"/>
                  <a:gd name="connsiteY38" fmla="*/ 1171575 h 1885950"/>
                  <a:gd name="connsiteX39" fmla="*/ 3419475 w 3857625"/>
                  <a:gd name="connsiteY39" fmla="*/ 1123950 h 1885950"/>
                  <a:gd name="connsiteX40" fmla="*/ 3514725 w 3857625"/>
                  <a:gd name="connsiteY40" fmla="*/ 1104900 h 1885950"/>
                  <a:gd name="connsiteX41" fmla="*/ 3695700 w 3857625"/>
                  <a:gd name="connsiteY41" fmla="*/ 1162050 h 1885950"/>
                  <a:gd name="connsiteX42" fmla="*/ 3857625 w 3857625"/>
                  <a:gd name="connsiteY42" fmla="*/ 1276350 h 1885950"/>
                  <a:gd name="connsiteX43" fmla="*/ 3819525 w 3857625"/>
                  <a:gd name="connsiteY43" fmla="*/ 1390650 h 1885950"/>
                  <a:gd name="connsiteX44" fmla="*/ 3800475 w 3857625"/>
                  <a:gd name="connsiteY44" fmla="*/ 1533525 h 1885950"/>
                  <a:gd name="connsiteX45" fmla="*/ 3800475 w 3857625"/>
                  <a:gd name="connsiteY45" fmla="*/ 1685925 h 1885950"/>
                  <a:gd name="connsiteX46" fmla="*/ 3800475 w 3857625"/>
                  <a:gd name="connsiteY46" fmla="*/ 1781175 h 1885950"/>
                  <a:gd name="connsiteX47" fmla="*/ 3657600 w 3857625"/>
                  <a:gd name="connsiteY47" fmla="*/ 1885950 h 1885950"/>
                  <a:gd name="connsiteX48" fmla="*/ 3333750 w 3857625"/>
                  <a:gd name="connsiteY48" fmla="*/ 1771650 h 1885950"/>
                  <a:gd name="connsiteX49" fmla="*/ 3086100 w 3857625"/>
                  <a:gd name="connsiteY49" fmla="*/ 1685925 h 1885950"/>
                  <a:gd name="connsiteX50" fmla="*/ 2647950 w 3857625"/>
                  <a:gd name="connsiteY50" fmla="*/ 1685925 h 1885950"/>
                  <a:gd name="connsiteX51" fmla="*/ 2362200 w 3857625"/>
                  <a:gd name="connsiteY51" fmla="*/ 1619250 h 1885950"/>
                  <a:gd name="connsiteX52" fmla="*/ 2085975 w 3857625"/>
                  <a:gd name="connsiteY52" fmla="*/ 1647825 h 1885950"/>
                  <a:gd name="connsiteX53" fmla="*/ 1847850 w 3857625"/>
                  <a:gd name="connsiteY53" fmla="*/ 1666875 h 1885950"/>
                  <a:gd name="connsiteX54" fmla="*/ 1733550 w 3857625"/>
                  <a:gd name="connsiteY54" fmla="*/ 1638300 h 1885950"/>
                  <a:gd name="connsiteX55" fmla="*/ 1543050 w 3857625"/>
                  <a:gd name="connsiteY55" fmla="*/ 1733550 h 1885950"/>
                  <a:gd name="connsiteX56" fmla="*/ 1352550 w 3857625"/>
                  <a:gd name="connsiteY56" fmla="*/ 1714500 h 1885950"/>
                  <a:gd name="connsiteX57" fmla="*/ 1162050 w 3857625"/>
                  <a:gd name="connsiteY57" fmla="*/ 1657350 h 1885950"/>
                  <a:gd name="connsiteX58" fmla="*/ 1019175 w 3857625"/>
                  <a:gd name="connsiteY58" fmla="*/ 1628775 h 1885950"/>
                  <a:gd name="connsiteX59" fmla="*/ 885825 w 3857625"/>
                  <a:gd name="connsiteY59" fmla="*/ 1514475 h 1885950"/>
                  <a:gd name="connsiteX60" fmla="*/ 781050 w 3857625"/>
                  <a:gd name="connsiteY60" fmla="*/ 1343025 h 1885950"/>
                  <a:gd name="connsiteX61" fmla="*/ 561975 w 3857625"/>
                  <a:gd name="connsiteY61" fmla="*/ 1219200 h 1885950"/>
                  <a:gd name="connsiteX62" fmla="*/ 314325 w 3857625"/>
                  <a:gd name="connsiteY62" fmla="*/ 1133475 h 1885950"/>
                  <a:gd name="connsiteX63" fmla="*/ 200025 w 3857625"/>
                  <a:gd name="connsiteY63" fmla="*/ 971550 h 1885950"/>
                  <a:gd name="connsiteX64" fmla="*/ 57150 w 3857625"/>
                  <a:gd name="connsiteY64" fmla="*/ 904875 h 1885950"/>
                  <a:gd name="connsiteX65" fmla="*/ 19050 w 3857625"/>
                  <a:gd name="connsiteY65" fmla="*/ 828675 h 1885950"/>
                  <a:gd name="connsiteX0" fmla="*/ 0 w 3857625"/>
                  <a:gd name="connsiteY0" fmla="*/ 914400 h 1781175"/>
                  <a:gd name="connsiteX1" fmla="*/ 28575 w 3857625"/>
                  <a:gd name="connsiteY1" fmla="*/ 857250 h 1781175"/>
                  <a:gd name="connsiteX2" fmla="*/ 114300 w 3857625"/>
                  <a:gd name="connsiteY2" fmla="*/ 762000 h 1781175"/>
                  <a:gd name="connsiteX3" fmla="*/ 209550 w 3857625"/>
                  <a:gd name="connsiteY3" fmla="*/ 733425 h 1781175"/>
                  <a:gd name="connsiteX4" fmla="*/ 285750 w 3857625"/>
                  <a:gd name="connsiteY4" fmla="*/ 695325 h 1781175"/>
                  <a:gd name="connsiteX5" fmla="*/ 381000 w 3857625"/>
                  <a:gd name="connsiteY5" fmla="*/ 542925 h 1781175"/>
                  <a:gd name="connsiteX6" fmla="*/ 495300 w 3857625"/>
                  <a:gd name="connsiteY6" fmla="*/ 457200 h 1781175"/>
                  <a:gd name="connsiteX7" fmla="*/ 495300 w 3857625"/>
                  <a:gd name="connsiteY7" fmla="*/ 457200 h 1781175"/>
                  <a:gd name="connsiteX8" fmla="*/ 666750 w 3857625"/>
                  <a:gd name="connsiteY8" fmla="*/ 438150 h 1781175"/>
                  <a:gd name="connsiteX9" fmla="*/ 733425 w 3857625"/>
                  <a:gd name="connsiteY9" fmla="*/ 381000 h 1781175"/>
                  <a:gd name="connsiteX10" fmla="*/ 885825 w 3857625"/>
                  <a:gd name="connsiteY10" fmla="*/ 295275 h 1781175"/>
                  <a:gd name="connsiteX11" fmla="*/ 981075 w 3857625"/>
                  <a:gd name="connsiteY11" fmla="*/ 276225 h 1781175"/>
                  <a:gd name="connsiteX12" fmla="*/ 1028700 w 3857625"/>
                  <a:gd name="connsiteY12" fmla="*/ 257175 h 1781175"/>
                  <a:gd name="connsiteX13" fmla="*/ 1028700 w 3857625"/>
                  <a:gd name="connsiteY13" fmla="*/ 257175 h 1781175"/>
                  <a:gd name="connsiteX14" fmla="*/ 1181100 w 3857625"/>
                  <a:gd name="connsiteY14" fmla="*/ 228600 h 1781175"/>
                  <a:gd name="connsiteX15" fmla="*/ 1285875 w 3857625"/>
                  <a:gd name="connsiteY15" fmla="*/ 200025 h 1781175"/>
                  <a:gd name="connsiteX16" fmla="*/ 1285875 w 3857625"/>
                  <a:gd name="connsiteY16" fmla="*/ 200025 h 1781175"/>
                  <a:gd name="connsiteX17" fmla="*/ 1466850 w 3857625"/>
                  <a:gd name="connsiteY17" fmla="*/ 142875 h 1781175"/>
                  <a:gd name="connsiteX18" fmla="*/ 1533525 w 3857625"/>
                  <a:gd name="connsiteY18" fmla="*/ 85725 h 1781175"/>
                  <a:gd name="connsiteX19" fmla="*/ 1619250 w 3857625"/>
                  <a:gd name="connsiteY19" fmla="*/ 76200 h 1781175"/>
                  <a:gd name="connsiteX20" fmla="*/ 1619250 w 3857625"/>
                  <a:gd name="connsiteY20" fmla="*/ 76200 h 1781175"/>
                  <a:gd name="connsiteX21" fmla="*/ 1762125 w 3857625"/>
                  <a:gd name="connsiteY21" fmla="*/ 57150 h 1781175"/>
                  <a:gd name="connsiteX22" fmla="*/ 1857375 w 3857625"/>
                  <a:gd name="connsiteY22" fmla="*/ 76200 h 1781175"/>
                  <a:gd name="connsiteX23" fmla="*/ 1933575 w 3857625"/>
                  <a:gd name="connsiteY23" fmla="*/ 85725 h 1781175"/>
                  <a:gd name="connsiteX24" fmla="*/ 2124075 w 3857625"/>
                  <a:gd name="connsiteY24" fmla="*/ 9525 h 1781175"/>
                  <a:gd name="connsiteX25" fmla="*/ 2219325 w 3857625"/>
                  <a:gd name="connsiteY25" fmla="*/ 0 h 1781175"/>
                  <a:gd name="connsiteX26" fmla="*/ 2371725 w 3857625"/>
                  <a:gd name="connsiteY26" fmla="*/ 133350 h 1781175"/>
                  <a:gd name="connsiteX27" fmla="*/ 2428875 w 3857625"/>
                  <a:gd name="connsiteY27" fmla="*/ 295275 h 1781175"/>
                  <a:gd name="connsiteX28" fmla="*/ 2514600 w 3857625"/>
                  <a:gd name="connsiteY28" fmla="*/ 447675 h 1781175"/>
                  <a:gd name="connsiteX29" fmla="*/ 2514600 w 3857625"/>
                  <a:gd name="connsiteY29" fmla="*/ 447675 h 1781175"/>
                  <a:gd name="connsiteX30" fmla="*/ 2457450 w 3857625"/>
                  <a:gd name="connsiteY30" fmla="*/ 571500 h 1781175"/>
                  <a:gd name="connsiteX31" fmla="*/ 2371725 w 3857625"/>
                  <a:gd name="connsiteY31" fmla="*/ 619125 h 1781175"/>
                  <a:gd name="connsiteX32" fmla="*/ 2409825 w 3857625"/>
                  <a:gd name="connsiteY32" fmla="*/ 723900 h 1781175"/>
                  <a:gd name="connsiteX33" fmla="*/ 2552700 w 3857625"/>
                  <a:gd name="connsiteY33" fmla="*/ 885825 h 1781175"/>
                  <a:gd name="connsiteX34" fmla="*/ 2743200 w 3857625"/>
                  <a:gd name="connsiteY34" fmla="*/ 1000125 h 1781175"/>
                  <a:gd name="connsiteX35" fmla="*/ 2876550 w 3857625"/>
                  <a:gd name="connsiteY35" fmla="*/ 1047750 h 1781175"/>
                  <a:gd name="connsiteX36" fmla="*/ 3067050 w 3857625"/>
                  <a:gd name="connsiteY36" fmla="*/ 1123950 h 1781175"/>
                  <a:gd name="connsiteX37" fmla="*/ 3152775 w 3857625"/>
                  <a:gd name="connsiteY37" fmla="*/ 1171575 h 1781175"/>
                  <a:gd name="connsiteX38" fmla="*/ 3238500 w 3857625"/>
                  <a:gd name="connsiteY38" fmla="*/ 1171575 h 1781175"/>
                  <a:gd name="connsiteX39" fmla="*/ 3419475 w 3857625"/>
                  <a:gd name="connsiteY39" fmla="*/ 1123950 h 1781175"/>
                  <a:gd name="connsiteX40" fmla="*/ 3514725 w 3857625"/>
                  <a:gd name="connsiteY40" fmla="*/ 1104900 h 1781175"/>
                  <a:gd name="connsiteX41" fmla="*/ 3695700 w 3857625"/>
                  <a:gd name="connsiteY41" fmla="*/ 1162050 h 1781175"/>
                  <a:gd name="connsiteX42" fmla="*/ 3857625 w 3857625"/>
                  <a:gd name="connsiteY42" fmla="*/ 1276350 h 1781175"/>
                  <a:gd name="connsiteX43" fmla="*/ 3819525 w 3857625"/>
                  <a:gd name="connsiteY43" fmla="*/ 1390650 h 1781175"/>
                  <a:gd name="connsiteX44" fmla="*/ 3800475 w 3857625"/>
                  <a:gd name="connsiteY44" fmla="*/ 1533525 h 1781175"/>
                  <a:gd name="connsiteX45" fmla="*/ 3800475 w 3857625"/>
                  <a:gd name="connsiteY45" fmla="*/ 1685925 h 1781175"/>
                  <a:gd name="connsiteX46" fmla="*/ 3800475 w 3857625"/>
                  <a:gd name="connsiteY46" fmla="*/ 1781175 h 1781175"/>
                  <a:gd name="connsiteX47" fmla="*/ 3552825 w 3857625"/>
                  <a:gd name="connsiteY47" fmla="*/ 1714500 h 1781175"/>
                  <a:gd name="connsiteX48" fmla="*/ 3333750 w 3857625"/>
                  <a:gd name="connsiteY48" fmla="*/ 1771650 h 1781175"/>
                  <a:gd name="connsiteX49" fmla="*/ 3086100 w 3857625"/>
                  <a:gd name="connsiteY49" fmla="*/ 1685925 h 1781175"/>
                  <a:gd name="connsiteX50" fmla="*/ 2647950 w 3857625"/>
                  <a:gd name="connsiteY50" fmla="*/ 1685925 h 1781175"/>
                  <a:gd name="connsiteX51" fmla="*/ 2362200 w 3857625"/>
                  <a:gd name="connsiteY51" fmla="*/ 1619250 h 1781175"/>
                  <a:gd name="connsiteX52" fmla="*/ 2085975 w 3857625"/>
                  <a:gd name="connsiteY52" fmla="*/ 1647825 h 1781175"/>
                  <a:gd name="connsiteX53" fmla="*/ 1847850 w 3857625"/>
                  <a:gd name="connsiteY53" fmla="*/ 1666875 h 1781175"/>
                  <a:gd name="connsiteX54" fmla="*/ 1733550 w 3857625"/>
                  <a:gd name="connsiteY54" fmla="*/ 1638300 h 1781175"/>
                  <a:gd name="connsiteX55" fmla="*/ 1543050 w 3857625"/>
                  <a:gd name="connsiteY55" fmla="*/ 1733550 h 1781175"/>
                  <a:gd name="connsiteX56" fmla="*/ 1352550 w 3857625"/>
                  <a:gd name="connsiteY56" fmla="*/ 1714500 h 1781175"/>
                  <a:gd name="connsiteX57" fmla="*/ 1162050 w 3857625"/>
                  <a:gd name="connsiteY57" fmla="*/ 1657350 h 1781175"/>
                  <a:gd name="connsiteX58" fmla="*/ 1019175 w 3857625"/>
                  <a:gd name="connsiteY58" fmla="*/ 1628775 h 1781175"/>
                  <a:gd name="connsiteX59" fmla="*/ 885825 w 3857625"/>
                  <a:gd name="connsiteY59" fmla="*/ 1514475 h 1781175"/>
                  <a:gd name="connsiteX60" fmla="*/ 781050 w 3857625"/>
                  <a:gd name="connsiteY60" fmla="*/ 1343025 h 1781175"/>
                  <a:gd name="connsiteX61" fmla="*/ 561975 w 3857625"/>
                  <a:gd name="connsiteY61" fmla="*/ 1219200 h 1781175"/>
                  <a:gd name="connsiteX62" fmla="*/ 314325 w 3857625"/>
                  <a:gd name="connsiteY62" fmla="*/ 1133475 h 1781175"/>
                  <a:gd name="connsiteX63" fmla="*/ 200025 w 3857625"/>
                  <a:gd name="connsiteY63" fmla="*/ 971550 h 1781175"/>
                  <a:gd name="connsiteX64" fmla="*/ 57150 w 3857625"/>
                  <a:gd name="connsiteY64" fmla="*/ 904875 h 1781175"/>
                  <a:gd name="connsiteX65" fmla="*/ 19050 w 3857625"/>
                  <a:gd name="connsiteY65" fmla="*/ 828675 h 1781175"/>
                  <a:gd name="connsiteX0" fmla="*/ 0 w 3857625"/>
                  <a:gd name="connsiteY0" fmla="*/ 914400 h 1781175"/>
                  <a:gd name="connsiteX1" fmla="*/ 28575 w 3857625"/>
                  <a:gd name="connsiteY1" fmla="*/ 857250 h 1781175"/>
                  <a:gd name="connsiteX2" fmla="*/ 114300 w 3857625"/>
                  <a:gd name="connsiteY2" fmla="*/ 762000 h 1781175"/>
                  <a:gd name="connsiteX3" fmla="*/ 209550 w 3857625"/>
                  <a:gd name="connsiteY3" fmla="*/ 733425 h 1781175"/>
                  <a:gd name="connsiteX4" fmla="*/ 285750 w 3857625"/>
                  <a:gd name="connsiteY4" fmla="*/ 695325 h 1781175"/>
                  <a:gd name="connsiteX5" fmla="*/ 381000 w 3857625"/>
                  <a:gd name="connsiteY5" fmla="*/ 542925 h 1781175"/>
                  <a:gd name="connsiteX6" fmla="*/ 495300 w 3857625"/>
                  <a:gd name="connsiteY6" fmla="*/ 457200 h 1781175"/>
                  <a:gd name="connsiteX7" fmla="*/ 495300 w 3857625"/>
                  <a:gd name="connsiteY7" fmla="*/ 457200 h 1781175"/>
                  <a:gd name="connsiteX8" fmla="*/ 666750 w 3857625"/>
                  <a:gd name="connsiteY8" fmla="*/ 438150 h 1781175"/>
                  <a:gd name="connsiteX9" fmla="*/ 733425 w 3857625"/>
                  <a:gd name="connsiteY9" fmla="*/ 381000 h 1781175"/>
                  <a:gd name="connsiteX10" fmla="*/ 885825 w 3857625"/>
                  <a:gd name="connsiteY10" fmla="*/ 295275 h 1781175"/>
                  <a:gd name="connsiteX11" fmla="*/ 981075 w 3857625"/>
                  <a:gd name="connsiteY11" fmla="*/ 276225 h 1781175"/>
                  <a:gd name="connsiteX12" fmla="*/ 1028700 w 3857625"/>
                  <a:gd name="connsiteY12" fmla="*/ 257175 h 1781175"/>
                  <a:gd name="connsiteX13" fmla="*/ 1028700 w 3857625"/>
                  <a:gd name="connsiteY13" fmla="*/ 257175 h 1781175"/>
                  <a:gd name="connsiteX14" fmla="*/ 1181100 w 3857625"/>
                  <a:gd name="connsiteY14" fmla="*/ 228600 h 1781175"/>
                  <a:gd name="connsiteX15" fmla="*/ 1285875 w 3857625"/>
                  <a:gd name="connsiteY15" fmla="*/ 200025 h 1781175"/>
                  <a:gd name="connsiteX16" fmla="*/ 1285875 w 3857625"/>
                  <a:gd name="connsiteY16" fmla="*/ 200025 h 1781175"/>
                  <a:gd name="connsiteX17" fmla="*/ 1466850 w 3857625"/>
                  <a:gd name="connsiteY17" fmla="*/ 142875 h 1781175"/>
                  <a:gd name="connsiteX18" fmla="*/ 1533525 w 3857625"/>
                  <a:gd name="connsiteY18" fmla="*/ 85725 h 1781175"/>
                  <a:gd name="connsiteX19" fmla="*/ 1619250 w 3857625"/>
                  <a:gd name="connsiteY19" fmla="*/ 76200 h 1781175"/>
                  <a:gd name="connsiteX20" fmla="*/ 1619250 w 3857625"/>
                  <a:gd name="connsiteY20" fmla="*/ 76200 h 1781175"/>
                  <a:gd name="connsiteX21" fmla="*/ 1762125 w 3857625"/>
                  <a:gd name="connsiteY21" fmla="*/ 57150 h 1781175"/>
                  <a:gd name="connsiteX22" fmla="*/ 1857375 w 3857625"/>
                  <a:gd name="connsiteY22" fmla="*/ 76200 h 1781175"/>
                  <a:gd name="connsiteX23" fmla="*/ 1933575 w 3857625"/>
                  <a:gd name="connsiteY23" fmla="*/ 85725 h 1781175"/>
                  <a:gd name="connsiteX24" fmla="*/ 2124075 w 3857625"/>
                  <a:gd name="connsiteY24" fmla="*/ 9525 h 1781175"/>
                  <a:gd name="connsiteX25" fmla="*/ 2219325 w 3857625"/>
                  <a:gd name="connsiteY25" fmla="*/ 0 h 1781175"/>
                  <a:gd name="connsiteX26" fmla="*/ 2371725 w 3857625"/>
                  <a:gd name="connsiteY26" fmla="*/ 133350 h 1781175"/>
                  <a:gd name="connsiteX27" fmla="*/ 2428875 w 3857625"/>
                  <a:gd name="connsiteY27" fmla="*/ 295275 h 1781175"/>
                  <a:gd name="connsiteX28" fmla="*/ 2514600 w 3857625"/>
                  <a:gd name="connsiteY28" fmla="*/ 447675 h 1781175"/>
                  <a:gd name="connsiteX29" fmla="*/ 2514600 w 3857625"/>
                  <a:gd name="connsiteY29" fmla="*/ 447675 h 1781175"/>
                  <a:gd name="connsiteX30" fmla="*/ 2457450 w 3857625"/>
                  <a:gd name="connsiteY30" fmla="*/ 571500 h 1781175"/>
                  <a:gd name="connsiteX31" fmla="*/ 2371725 w 3857625"/>
                  <a:gd name="connsiteY31" fmla="*/ 619125 h 1781175"/>
                  <a:gd name="connsiteX32" fmla="*/ 2409825 w 3857625"/>
                  <a:gd name="connsiteY32" fmla="*/ 723900 h 1781175"/>
                  <a:gd name="connsiteX33" fmla="*/ 2552700 w 3857625"/>
                  <a:gd name="connsiteY33" fmla="*/ 885825 h 1781175"/>
                  <a:gd name="connsiteX34" fmla="*/ 2743200 w 3857625"/>
                  <a:gd name="connsiteY34" fmla="*/ 1000125 h 1781175"/>
                  <a:gd name="connsiteX35" fmla="*/ 2876550 w 3857625"/>
                  <a:gd name="connsiteY35" fmla="*/ 1047750 h 1781175"/>
                  <a:gd name="connsiteX36" fmla="*/ 3067050 w 3857625"/>
                  <a:gd name="connsiteY36" fmla="*/ 1123950 h 1781175"/>
                  <a:gd name="connsiteX37" fmla="*/ 3152775 w 3857625"/>
                  <a:gd name="connsiteY37" fmla="*/ 1171575 h 1781175"/>
                  <a:gd name="connsiteX38" fmla="*/ 3238500 w 3857625"/>
                  <a:gd name="connsiteY38" fmla="*/ 1171575 h 1781175"/>
                  <a:gd name="connsiteX39" fmla="*/ 3419475 w 3857625"/>
                  <a:gd name="connsiteY39" fmla="*/ 1123950 h 1781175"/>
                  <a:gd name="connsiteX40" fmla="*/ 3514725 w 3857625"/>
                  <a:gd name="connsiteY40" fmla="*/ 1104900 h 1781175"/>
                  <a:gd name="connsiteX41" fmla="*/ 3695700 w 3857625"/>
                  <a:gd name="connsiteY41" fmla="*/ 1162050 h 1781175"/>
                  <a:gd name="connsiteX42" fmla="*/ 3857625 w 3857625"/>
                  <a:gd name="connsiteY42" fmla="*/ 1276350 h 1781175"/>
                  <a:gd name="connsiteX43" fmla="*/ 3819525 w 3857625"/>
                  <a:gd name="connsiteY43" fmla="*/ 1390650 h 1781175"/>
                  <a:gd name="connsiteX44" fmla="*/ 3800475 w 3857625"/>
                  <a:gd name="connsiteY44" fmla="*/ 1533525 h 1781175"/>
                  <a:gd name="connsiteX45" fmla="*/ 3800475 w 3857625"/>
                  <a:gd name="connsiteY45" fmla="*/ 1685925 h 1781175"/>
                  <a:gd name="connsiteX46" fmla="*/ 3800475 w 3857625"/>
                  <a:gd name="connsiteY46" fmla="*/ 1781175 h 1781175"/>
                  <a:gd name="connsiteX47" fmla="*/ 3552825 w 3857625"/>
                  <a:gd name="connsiteY47" fmla="*/ 1714500 h 1781175"/>
                  <a:gd name="connsiteX48" fmla="*/ 3295650 w 3857625"/>
                  <a:gd name="connsiteY48" fmla="*/ 1724025 h 1781175"/>
                  <a:gd name="connsiteX49" fmla="*/ 3086100 w 3857625"/>
                  <a:gd name="connsiteY49" fmla="*/ 1685925 h 1781175"/>
                  <a:gd name="connsiteX50" fmla="*/ 2647950 w 3857625"/>
                  <a:gd name="connsiteY50" fmla="*/ 1685925 h 1781175"/>
                  <a:gd name="connsiteX51" fmla="*/ 2362200 w 3857625"/>
                  <a:gd name="connsiteY51" fmla="*/ 1619250 h 1781175"/>
                  <a:gd name="connsiteX52" fmla="*/ 2085975 w 3857625"/>
                  <a:gd name="connsiteY52" fmla="*/ 1647825 h 1781175"/>
                  <a:gd name="connsiteX53" fmla="*/ 1847850 w 3857625"/>
                  <a:gd name="connsiteY53" fmla="*/ 1666875 h 1781175"/>
                  <a:gd name="connsiteX54" fmla="*/ 1733550 w 3857625"/>
                  <a:gd name="connsiteY54" fmla="*/ 1638300 h 1781175"/>
                  <a:gd name="connsiteX55" fmla="*/ 1543050 w 3857625"/>
                  <a:gd name="connsiteY55" fmla="*/ 1733550 h 1781175"/>
                  <a:gd name="connsiteX56" fmla="*/ 1352550 w 3857625"/>
                  <a:gd name="connsiteY56" fmla="*/ 1714500 h 1781175"/>
                  <a:gd name="connsiteX57" fmla="*/ 1162050 w 3857625"/>
                  <a:gd name="connsiteY57" fmla="*/ 1657350 h 1781175"/>
                  <a:gd name="connsiteX58" fmla="*/ 1019175 w 3857625"/>
                  <a:gd name="connsiteY58" fmla="*/ 1628775 h 1781175"/>
                  <a:gd name="connsiteX59" fmla="*/ 885825 w 3857625"/>
                  <a:gd name="connsiteY59" fmla="*/ 1514475 h 1781175"/>
                  <a:gd name="connsiteX60" fmla="*/ 781050 w 3857625"/>
                  <a:gd name="connsiteY60" fmla="*/ 1343025 h 1781175"/>
                  <a:gd name="connsiteX61" fmla="*/ 561975 w 3857625"/>
                  <a:gd name="connsiteY61" fmla="*/ 1219200 h 1781175"/>
                  <a:gd name="connsiteX62" fmla="*/ 314325 w 3857625"/>
                  <a:gd name="connsiteY62" fmla="*/ 1133475 h 1781175"/>
                  <a:gd name="connsiteX63" fmla="*/ 200025 w 3857625"/>
                  <a:gd name="connsiteY63" fmla="*/ 971550 h 1781175"/>
                  <a:gd name="connsiteX64" fmla="*/ 57150 w 3857625"/>
                  <a:gd name="connsiteY64" fmla="*/ 904875 h 1781175"/>
                  <a:gd name="connsiteX65" fmla="*/ 19050 w 3857625"/>
                  <a:gd name="connsiteY65" fmla="*/ 828675 h 1781175"/>
                  <a:gd name="connsiteX0" fmla="*/ 0 w 3857625"/>
                  <a:gd name="connsiteY0" fmla="*/ 914400 h 1781175"/>
                  <a:gd name="connsiteX1" fmla="*/ 28575 w 3857625"/>
                  <a:gd name="connsiteY1" fmla="*/ 857250 h 1781175"/>
                  <a:gd name="connsiteX2" fmla="*/ 114300 w 3857625"/>
                  <a:gd name="connsiteY2" fmla="*/ 762000 h 1781175"/>
                  <a:gd name="connsiteX3" fmla="*/ 209550 w 3857625"/>
                  <a:gd name="connsiteY3" fmla="*/ 733425 h 1781175"/>
                  <a:gd name="connsiteX4" fmla="*/ 285750 w 3857625"/>
                  <a:gd name="connsiteY4" fmla="*/ 695325 h 1781175"/>
                  <a:gd name="connsiteX5" fmla="*/ 381000 w 3857625"/>
                  <a:gd name="connsiteY5" fmla="*/ 542925 h 1781175"/>
                  <a:gd name="connsiteX6" fmla="*/ 495300 w 3857625"/>
                  <a:gd name="connsiteY6" fmla="*/ 457200 h 1781175"/>
                  <a:gd name="connsiteX7" fmla="*/ 495300 w 3857625"/>
                  <a:gd name="connsiteY7" fmla="*/ 457200 h 1781175"/>
                  <a:gd name="connsiteX8" fmla="*/ 666750 w 3857625"/>
                  <a:gd name="connsiteY8" fmla="*/ 438150 h 1781175"/>
                  <a:gd name="connsiteX9" fmla="*/ 733425 w 3857625"/>
                  <a:gd name="connsiteY9" fmla="*/ 381000 h 1781175"/>
                  <a:gd name="connsiteX10" fmla="*/ 885825 w 3857625"/>
                  <a:gd name="connsiteY10" fmla="*/ 295275 h 1781175"/>
                  <a:gd name="connsiteX11" fmla="*/ 981075 w 3857625"/>
                  <a:gd name="connsiteY11" fmla="*/ 276225 h 1781175"/>
                  <a:gd name="connsiteX12" fmla="*/ 1028700 w 3857625"/>
                  <a:gd name="connsiteY12" fmla="*/ 257175 h 1781175"/>
                  <a:gd name="connsiteX13" fmla="*/ 1028700 w 3857625"/>
                  <a:gd name="connsiteY13" fmla="*/ 257175 h 1781175"/>
                  <a:gd name="connsiteX14" fmla="*/ 1181100 w 3857625"/>
                  <a:gd name="connsiteY14" fmla="*/ 228600 h 1781175"/>
                  <a:gd name="connsiteX15" fmla="*/ 1285875 w 3857625"/>
                  <a:gd name="connsiteY15" fmla="*/ 200025 h 1781175"/>
                  <a:gd name="connsiteX16" fmla="*/ 1285875 w 3857625"/>
                  <a:gd name="connsiteY16" fmla="*/ 200025 h 1781175"/>
                  <a:gd name="connsiteX17" fmla="*/ 1466850 w 3857625"/>
                  <a:gd name="connsiteY17" fmla="*/ 142875 h 1781175"/>
                  <a:gd name="connsiteX18" fmla="*/ 1533525 w 3857625"/>
                  <a:gd name="connsiteY18" fmla="*/ 85725 h 1781175"/>
                  <a:gd name="connsiteX19" fmla="*/ 1619250 w 3857625"/>
                  <a:gd name="connsiteY19" fmla="*/ 76200 h 1781175"/>
                  <a:gd name="connsiteX20" fmla="*/ 1619250 w 3857625"/>
                  <a:gd name="connsiteY20" fmla="*/ 76200 h 1781175"/>
                  <a:gd name="connsiteX21" fmla="*/ 1762125 w 3857625"/>
                  <a:gd name="connsiteY21" fmla="*/ 57150 h 1781175"/>
                  <a:gd name="connsiteX22" fmla="*/ 1857375 w 3857625"/>
                  <a:gd name="connsiteY22" fmla="*/ 76200 h 1781175"/>
                  <a:gd name="connsiteX23" fmla="*/ 1933575 w 3857625"/>
                  <a:gd name="connsiteY23" fmla="*/ 85725 h 1781175"/>
                  <a:gd name="connsiteX24" fmla="*/ 2124075 w 3857625"/>
                  <a:gd name="connsiteY24" fmla="*/ 9525 h 1781175"/>
                  <a:gd name="connsiteX25" fmla="*/ 2219325 w 3857625"/>
                  <a:gd name="connsiteY25" fmla="*/ 0 h 1781175"/>
                  <a:gd name="connsiteX26" fmla="*/ 2371725 w 3857625"/>
                  <a:gd name="connsiteY26" fmla="*/ 133350 h 1781175"/>
                  <a:gd name="connsiteX27" fmla="*/ 2428875 w 3857625"/>
                  <a:gd name="connsiteY27" fmla="*/ 295275 h 1781175"/>
                  <a:gd name="connsiteX28" fmla="*/ 2514600 w 3857625"/>
                  <a:gd name="connsiteY28" fmla="*/ 447675 h 1781175"/>
                  <a:gd name="connsiteX29" fmla="*/ 2514600 w 3857625"/>
                  <a:gd name="connsiteY29" fmla="*/ 447675 h 1781175"/>
                  <a:gd name="connsiteX30" fmla="*/ 2457450 w 3857625"/>
                  <a:gd name="connsiteY30" fmla="*/ 571500 h 1781175"/>
                  <a:gd name="connsiteX31" fmla="*/ 2371725 w 3857625"/>
                  <a:gd name="connsiteY31" fmla="*/ 619125 h 1781175"/>
                  <a:gd name="connsiteX32" fmla="*/ 2409825 w 3857625"/>
                  <a:gd name="connsiteY32" fmla="*/ 723900 h 1781175"/>
                  <a:gd name="connsiteX33" fmla="*/ 2552700 w 3857625"/>
                  <a:gd name="connsiteY33" fmla="*/ 885825 h 1781175"/>
                  <a:gd name="connsiteX34" fmla="*/ 2743200 w 3857625"/>
                  <a:gd name="connsiteY34" fmla="*/ 1000125 h 1781175"/>
                  <a:gd name="connsiteX35" fmla="*/ 2876550 w 3857625"/>
                  <a:gd name="connsiteY35" fmla="*/ 1047750 h 1781175"/>
                  <a:gd name="connsiteX36" fmla="*/ 3067050 w 3857625"/>
                  <a:gd name="connsiteY36" fmla="*/ 1123950 h 1781175"/>
                  <a:gd name="connsiteX37" fmla="*/ 3152775 w 3857625"/>
                  <a:gd name="connsiteY37" fmla="*/ 1171575 h 1781175"/>
                  <a:gd name="connsiteX38" fmla="*/ 3238500 w 3857625"/>
                  <a:gd name="connsiteY38" fmla="*/ 1171575 h 1781175"/>
                  <a:gd name="connsiteX39" fmla="*/ 3419475 w 3857625"/>
                  <a:gd name="connsiteY39" fmla="*/ 1123950 h 1781175"/>
                  <a:gd name="connsiteX40" fmla="*/ 3514725 w 3857625"/>
                  <a:gd name="connsiteY40" fmla="*/ 1104900 h 1781175"/>
                  <a:gd name="connsiteX41" fmla="*/ 3695700 w 3857625"/>
                  <a:gd name="connsiteY41" fmla="*/ 1162050 h 1781175"/>
                  <a:gd name="connsiteX42" fmla="*/ 3857625 w 3857625"/>
                  <a:gd name="connsiteY42" fmla="*/ 1276350 h 1781175"/>
                  <a:gd name="connsiteX43" fmla="*/ 3819525 w 3857625"/>
                  <a:gd name="connsiteY43" fmla="*/ 1390650 h 1781175"/>
                  <a:gd name="connsiteX44" fmla="*/ 3800475 w 3857625"/>
                  <a:gd name="connsiteY44" fmla="*/ 1533525 h 1781175"/>
                  <a:gd name="connsiteX45" fmla="*/ 3800475 w 3857625"/>
                  <a:gd name="connsiteY45" fmla="*/ 1685925 h 1781175"/>
                  <a:gd name="connsiteX46" fmla="*/ 3800475 w 3857625"/>
                  <a:gd name="connsiteY46" fmla="*/ 1781175 h 1781175"/>
                  <a:gd name="connsiteX47" fmla="*/ 3552825 w 3857625"/>
                  <a:gd name="connsiteY47" fmla="*/ 1714500 h 1781175"/>
                  <a:gd name="connsiteX48" fmla="*/ 3295650 w 3857625"/>
                  <a:gd name="connsiteY48" fmla="*/ 1724025 h 1781175"/>
                  <a:gd name="connsiteX49" fmla="*/ 2914650 w 3857625"/>
                  <a:gd name="connsiteY49" fmla="*/ 1695450 h 1781175"/>
                  <a:gd name="connsiteX50" fmla="*/ 2647950 w 3857625"/>
                  <a:gd name="connsiteY50" fmla="*/ 1685925 h 1781175"/>
                  <a:gd name="connsiteX51" fmla="*/ 2362200 w 3857625"/>
                  <a:gd name="connsiteY51" fmla="*/ 1619250 h 1781175"/>
                  <a:gd name="connsiteX52" fmla="*/ 2085975 w 3857625"/>
                  <a:gd name="connsiteY52" fmla="*/ 1647825 h 1781175"/>
                  <a:gd name="connsiteX53" fmla="*/ 1847850 w 3857625"/>
                  <a:gd name="connsiteY53" fmla="*/ 1666875 h 1781175"/>
                  <a:gd name="connsiteX54" fmla="*/ 1733550 w 3857625"/>
                  <a:gd name="connsiteY54" fmla="*/ 1638300 h 1781175"/>
                  <a:gd name="connsiteX55" fmla="*/ 1543050 w 3857625"/>
                  <a:gd name="connsiteY55" fmla="*/ 1733550 h 1781175"/>
                  <a:gd name="connsiteX56" fmla="*/ 1352550 w 3857625"/>
                  <a:gd name="connsiteY56" fmla="*/ 1714500 h 1781175"/>
                  <a:gd name="connsiteX57" fmla="*/ 1162050 w 3857625"/>
                  <a:gd name="connsiteY57" fmla="*/ 1657350 h 1781175"/>
                  <a:gd name="connsiteX58" fmla="*/ 1019175 w 3857625"/>
                  <a:gd name="connsiteY58" fmla="*/ 1628775 h 1781175"/>
                  <a:gd name="connsiteX59" fmla="*/ 885825 w 3857625"/>
                  <a:gd name="connsiteY59" fmla="*/ 1514475 h 1781175"/>
                  <a:gd name="connsiteX60" fmla="*/ 781050 w 3857625"/>
                  <a:gd name="connsiteY60" fmla="*/ 1343025 h 1781175"/>
                  <a:gd name="connsiteX61" fmla="*/ 561975 w 3857625"/>
                  <a:gd name="connsiteY61" fmla="*/ 1219200 h 1781175"/>
                  <a:gd name="connsiteX62" fmla="*/ 314325 w 3857625"/>
                  <a:gd name="connsiteY62" fmla="*/ 1133475 h 1781175"/>
                  <a:gd name="connsiteX63" fmla="*/ 200025 w 3857625"/>
                  <a:gd name="connsiteY63" fmla="*/ 971550 h 1781175"/>
                  <a:gd name="connsiteX64" fmla="*/ 57150 w 3857625"/>
                  <a:gd name="connsiteY64" fmla="*/ 904875 h 1781175"/>
                  <a:gd name="connsiteX65" fmla="*/ 19050 w 3857625"/>
                  <a:gd name="connsiteY65" fmla="*/ 828675 h 1781175"/>
                  <a:gd name="connsiteX0" fmla="*/ 0 w 3857625"/>
                  <a:gd name="connsiteY0" fmla="*/ 914400 h 1781175"/>
                  <a:gd name="connsiteX1" fmla="*/ 28575 w 3857625"/>
                  <a:gd name="connsiteY1" fmla="*/ 857250 h 1781175"/>
                  <a:gd name="connsiteX2" fmla="*/ 114300 w 3857625"/>
                  <a:gd name="connsiteY2" fmla="*/ 762000 h 1781175"/>
                  <a:gd name="connsiteX3" fmla="*/ 209550 w 3857625"/>
                  <a:gd name="connsiteY3" fmla="*/ 733425 h 1781175"/>
                  <a:gd name="connsiteX4" fmla="*/ 285750 w 3857625"/>
                  <a:gd name="connsiteY4" fmla="*/ 695325 h 1781175"/>
                  <a:gd name="connsiteX5" fmla="*/ 381000 w 3857625"/>
                  <a:gd name="connsiteY5" fmla="*/ 542925 h 1781175"/>
                  <a:gd name="connsiteX6" fmla="*/ 495300 w 3857625"/>
                  <a:gd name="connsiteY6" fmla="*/ 457200 h 1781175"/>
                  <a:gd name="connsiteX7" fmla="*/ 495300 w 3857625"/>
                  <a:gd name="connsiteY7" fmla="*/ 457200 h 1781175"/>
                  <a:gd name="connsiteX8" fmla="*/ 666750 w 3857625"/>
                  <a:gd name="connsiteY8" fmla="*/ 438150 h 1781175"/>
                  <a:gd name="connsiteX9" fmla="*/ 733425 w 3857625"/>
                  <a:gd name="connsiteY9" fmla="*/ 381000 h 1781175"/>
                  <a:gd name="connsiteX10" fmla="*/ 885825 w 3857625"/>
                  <a:gd name="connsiteY10" fmla="*/ 295275 h 1781175"/>
                  <a:gd name="connsiteX11" fmla="*/ 981075 w 3857625"/>
                  <a:gd name="connsiteY11" fmla="*/ 276225 h 1781175"/>
                  <a:gd name="connsiteX12" fmla="*/ 1028700 w 3857625"/>
                  <a:gd name="connsiteY12" fmla="*/ 257175 h 1781175"/>
                  <a:gd name="connsiteX13" fmla="*/ 1028700 w 3857625"/>
                  <a:gd name="connsiteY13" fmla="*/ 257175 h 1781175"/>
                  <a:gd name="connsiteX14" fmla="*/ 1181100 w 3857625"/>
                  <a:gd name="connsiteY14" fmla="*/ 228600 h 1781175"/>
                  <a:gd name="connsiteX15" fmla="*/ 1285875 w 3857625"/>
                  <a:gd name="connsiteY15" fmla="*/ 200025 h 1781175"/>
                  <a:gd name="connsiteX16" fmla="*/ 1285875 w 3857625"/>
                  <a:gd name="connsiteY16" fmla="*/ 200025 h 1781175"/>
                  <a:gd name="connsiteX17" fmla="*/ 1466850 w 3857625"/>
                  <a:gd name="connsiteY17" fmla="*/ 142875 h 1781175"/>
                  <a:gd name="connsiteX18" fmla="*/ 1533525 w 3857625"/>
                  <a:gd name="connsiteY18" fmla="*/ 85725 h 1781175"/>
                  <a:gd name="connsiteX19" fmla="*/ 1619250 w 3857625"/>
                  <a:gd name="connsiteY19" fmla="*/ 76200 h 1781175"/>
                  <a:gd name="connsiteX20" fmla="*/ 1619250 w 3857625"/>
                  <a:gd name="connsiteY20" fmla="*/ 76200 h 1781175"/>
                  <a:gd name="connsiteX21" fmla="*/ 1762125 w 3857625"/>
                  <a:gd name="connsiteY21" fmla="*/ 57150 h 1781175"/>
                  <a:gd name="connsiteX22" fmla="*/ 1857375 w 3857625"/>
                  <a:gd name="connsiteY22" fmla="*/ 76200 h 1781175"/>
                  <a:gd name="connsiteX23" fmla="*/ 1933575 w 3857625"/>
                  <a:gd name="connsiteY23" fmla="*/ 85725 h 1781175"/>
                  <a:gd name="connsiteX24" fmla="*/ 2124075 w 3857625"/>
                  <a:gd name="connsiteY24" fmla="*/ 9525 h 1781175"/>
                  <a:gd name="connsiteX25" fmla="*/ 2219325 w 3857625"/>
                  <a:gd name="connsiteY25" fmla="*/ 0 h 1781175"/>
                  <a:gd name="connsiteX26" fmla="*/ 2371725 w 3857625"/>
                  <a:gd name="connsiteY26" fmla="*/ 133350 h 1781175"/>
                  <a:gd name="connsiteX27" fmla="*/ 2428875 w 3857625"/>
                  <a:gd name="connsiteY27" fmla="*/ 295275 h 1781175"/>
                  <a:gd name="connsiteX28" fmla="*/ 2514600 w 3857625"/>
                  <a:gd name="connsiteY28" fmla="*/ 447675 h 1781175"/>
                  <a:gd name="connsiteX29" fmla="*/ 2514600 w 3857625"/>
                  <a:gd name="connsiteY29" fmla="*/ 447675 h 1781175"/>
                  <a:gd name="connsiteX30" fmla="*/ 2457450 w 3857625"/>
                  <a:gd name="connsiteY30" fmla="*/ 571500 h 1781175"/>
                  <a:gd name="connsiteX31" fmla="*/ 2371725 w 3857625"/>
                  <a:gd name="connsiteY31" fmla="*/ 619125 h 1781175"/>
                  <a:gd name="connsiteX32" fmla="*/ 2409825 w 3857625"/>
                  <a:gd name="connsiteY32" fmla="*/ 723900 h 1781175"/>
                  <a:gd name="connsiteX33" fmla="*/ 2552700 w 3857625"/>
                  <a:gd name="connsiteY33" fmla="*/ 885825 h 1781175"/>
                  <a:gd name="connsiteX34" fmla="*/ 2743200 w 3857625"/>
                  <a:gd name="connsiteY34" fmla="*/ 1000125 h 1781175"/>
                  <a:gd name="connsiteX35" fmla="*/ 2876550 w 3857625"/>
                  <a:gd name="connsiteY35" fmla="*/ 1047750 h 1781175"/>
                  <a:gd name="connsiteX36" fmla="*/ 3067050 w 3857625"/>
                  <a:gd name="connsiteY36" fmla="*/ 1123950 h 1781175"/>
                  <a:gd name="connsiteX37" fmla="*/ 3152775 w 3857625"/>
                  <a:gd name="connsiteY37" fmla="*/ 1171575 h 1781175"/>
                  <a:gd name="connsiteX38" fmla="*/ 3238500 w 3857625"/>
                  <a:gd name="connsiteY38" fmla="*/ 1171575 h 1781175"/>
                  <a:gd name="connsiteX39" fmla="*/ 3419475 w 3857625"/>
                  <a:gd name="connsiteY39" fmla="*/ 1123950 h 1781175"/>
                  <a:gd name="connsiteX40" fmla="*/ 3514725 w 3857625"/>
                  <a:gd name="connsiteY40" fmla="*/ 1104900 h 1781175"/>
                  <a:gd name="connsiteX41" fmla="*/ 3695700 w 3857625"/>
                  <a:gd name="connsiteY41" fmla="*/ 1162050 h 1781175"/>
                  <a:gd name="connsiteX42" fmla="*/ 3857625 w 3857625"/>
                  <a:gd name="connsiteY42" fmla="*/ 1276350 h 1781175"/>
                  <a:gd name="connsiteX43" fmla="*/ 3819525 w 3857625"/>
                  <a:gd name="connsiteY43" fmla="*/ 1390650 h 1781175"/>
                  <a:gd name="connsiteX44" fmla="*/ 3800475 w 3857625"/>
                  <a:gd name="connsiteY44" fmla="*/ 1533525 h 1781175"/>
                  <a:gd name="connsiteX45" fmla="*/ 3800475 w 3857625"/>
                  <a:gd name="connsiteY45" fmla="*/ 1685925 h 1781175"/>
                  <a:gd name="connsiteX46" fmla="*/ 3800475 w 3857625"/>
                  <a:gd name="connsiteY46" fmla="*/ 1781175 h 1781175"/>
                  <a:gd name="connsiteX47" fmla="*/ 3476625 w 3857625"/>
                  <a:gd name="connsiteY47" fmla="*/ 1666875 h 1781175"/>
                  <a:gd name="connsiteX48" fmla="*/ 3295650 w 3857625"/>
                  <a:gd name="connsiteY48" fmla="*/ 1724025 h 1781175"/>
                  <a:gd name="connsiteX49" fmla="*/ 2914650 w 3857625"/>
                  <a:gd name="connsiteY49" fmla="*/ 1695450 h 1781175"/>
                  <a:gd name="connsiteX50" fmla="*/ 2647950 w 3857625"/>
                  <a:gd name="connsiteY50" fmla="*/ 1685925 h 1781175"/>
                  <a:gd name="connsiteX51" fmla="*/ 2362200 w 3857625"/>
                  <a:gd name="connsiteY51" fmla="*/ 1619250 h 1781175"/>
                  <a:gd name="connsiteX52" fmla="*/ 2085975 w 3857625"/>
                  <a:gd name="connsiteY52" fmla="*/ 1647825 h 1781175"/>
                  <a:gd name="connsiteX53" fmla="*/ 1847850 w 3857625"/>
                  <a:gd name="connsiteY53" fmla="*/ 1666875 h 1781175"/>
                  <a:gd name="connsiteX54" fmla="*/ 1733550 w 3857625"/>
                  <a:gd name="connsiteY54" fmla="*/ 1638300 h 1781175"/>
                  <a:gd name="connsiteX55" fmla="*/ 1543050 w 3857625"/>
                  <a:gd name="connsiteY55" fmla="*/ 1733550 h 1781175"/>
                  <a:gd name="connsiteX56" fmla="*/ 1352550 w 3857625"/>
                  <a:gd name="connsiteY56" fmla="*/ 1714500 h 1781175"/>
                  <a:gd name="connsiteX57" fmla="*/ 1162050 w 3857625"/>
                  <a:gd name="connsiteY57" fmla="*/ 1657350 h 1781175"/>
                  <a:gd name="connsiteX58" fmla="*/ 1019175 w 3857625"/>
                  <a:gd name="connsiteY58" fmla="*/ 1628775 h 1781175"/>
                  <a:gd name="connsiteX59" fmla="*/ 885825 w 3857625"/>
                  <a:gd name="connsiteY59" fmla="*/ 1514475 h 1781175"/>
                  <a:gd name="connsiteX60" fmla="*/ 781050 w 3857625"/>
                  <a:gd name="connsiteY60" fmla="*/ 1343025 h 1781175"/>
                  <a:gd name="connsiteX61" fmla="*/ 561975 w 3857625"/>
                  <a:gd name="connsiteY61" fmla="*/ 1219200 h 1781175"/>
                  <a:gd name="connsiteX62" fmla="*/ 314325 w 3857625"/>
                  <a:gd name="connsiteY62" fmla="*/ 1133475 h 1781175"/>
                  <a:gd name="connsiteX63" fmla="*/ 200025 w 3857625"/>
                  <a:gd name="connsiteY63" fmla="*/ 971550 h 1781175"/>
                  <a:gd name="connsiteX64" fmla="*/ 57150 w 3857625"/>
                  <a:gd name="connsiteY64" fmla="*/ 904875 h 1781175"/>
                  <a:gd name="connsiteX65" fmla="*/ 19050 w 3857625"/>
                  <a:gd name="connsiteY65" fmla="*/ 828675 h 1781175"/>
                  <a:gd name="connsiteX0" fmla="*/ 0 w 3857625"/>
                  <a:gd name="connsiteY0" fmla="*/ 914400 h 1781175"/>
                  <a:gd name="connsiteX1" fmla="*/ 28575 w 3857625"/>
                  <a:gd name="connsiteY1" fmla="*/ 857250 h 1781175"/>
                  <a:gd name="connsiteX2" fmla="*/ 114300 w 3857625"/>
                  <a:gd name="connsiteY2" fmla="*/ 762000 h 1781175"/>
                  <a:gd name="connsiteX3" fmla="*/ 209550 w 3857625"/>
                  <a:gd name="connsiteY3" fmla="*/ 733425 h 1781175"/>
                  <a:gd name="connsiteX4" fmla="*/ 285750 w 3857625"/>
                  <a:gd name="connsiteY4" fmla="*/ 695325 h 1781175"/>
                  <a:gd name="connsiteX5" fmla="*/ 381000 w 3857625"/>
                  <a:gd name="connsiteY5" fmla="*/ 542925 h 1781175"/>
                  <a:gd name="connsiteX6" fmla="*/ 495300 w 3857625"/>
                  <a:gd name="connsiteY6" fmla="*/ 457200 h 1781175"/>
                  <a:gd name="connsiteX7" fmla="*/ 495300 w 3857625"/>
                  <a:gd name="connsiteY7" fmla="*/ 457200 h 1781175"/>
                  <a:gd name="connsiteX8" fmla="*/ 666750 w 3857625"/>
                  <a:gd name="connsiteY8" fmla="*/ 438150 h 1781175"/>
                  <a:gd name="connsiteX9" fmla="*/ 733425 w 3857625"/>
                  <a:gd name="connsiteY9" fmla="*/ 381000 h 1781175"/>
                  <a:gd name="connsiteX10" fmla="*/ 885825 w 3857625"/>
                  <a:gd name="connsiteY10" fmla="*/ 295275 h 1781175"/>
                  <a:gd name="connsiteX11" fmla="*/ 981075 w 3857625"/>
                  <a:gd name="connsiteY11" fmla="*/ 276225 h 1781175"/>
                  <a:gd name="connsiteX12" fmla="*/ 1028700 w 3857625"/>
                  <a:gd name="connsiteY12" fmla="*/ 257175 h 1781175"/>
                  <a:gd name="connsiteX13" fmla="*/ 1028700 w 3857625"/>
                  <a:gd name="connsiteY13" fmla="*/ 257175 h 1781175"/>
                  <a:gd name="connsiteX14" fmla="*/ 1181100 w 3857625"/>
                  <a:gd name="connsiteY14" fmla="*/ 228600 h 1781175"/>
                  <a:gd name="connsiteX15" fmla="*/ 1285875 w 3857625"/>
                  <a:gd name="connsiteY15" fmla="*/ 200025 h 1781175"/>
                  <a:gd name="connsiteX16" fmla="*/ 1285875 w 3857625"/>
                  <a:gd name="connsiteY16" fmla="*/ 200025 h 1781175"/>
                  <a:gd name="connsiteX17" fmla="*/ 1466850 w 3857625"/>
                  <a:gd name="connsiteY17" fmla="*/ 142875 h 1781175"/>
                  <a:gd name="connsiteX18" fmla="*/ 1533525 w 3857625"/>
                  <a:gd name="connsiteY18" fmla="*/ 85725 h 1781175"/>
                  <a:gd name="connsiteX19" fmla="*/ 1619250 w 3857625"/>
                  <a:gd name="connsiteY19" fmla="*/ 76200 h 1781175"/>
                  <a:gd name="connsiteX20" fmla="*/ 1619250 w 3857625"/>
                  <a:gd name="connsiteY20" fmla="*/ 76200 h 1781175"/>
                  <a:gd name="connsiteX21" fmla="*/ 1762125 w 3857625"/>
                  <a:gd name="connsiteY21" fmla="*/ 57150 h 1781175"/>
                  <a:gd name="connsiteX22" fmla="*/ 1857375 w 3857625"/>
                  <a:gd name="connsiteY22" fmla="*/ 76200 h 1781175"/>
                  <a:gd name="connsiteX23" fmla="*/ 1933575 w 3857625"/>
                  <a:gd name="connsiteY23" fmla="*/ 85725 h 1781175"/>
                  <a:gd name="connsiteX24" fmla="*/ 2124075 w 3857625"/>
                  <a:gd name="connsiteY24" fmla="*/ 9525 h 1781175"/>
                  <a:gd name="connsiteX25" fmla="*/ 2219325 w 3857625"/>
                  <a:gd name="connsiteY25" fmla="*/ 0 h 1781175"/>
                  <a:gd name="connsiteX26" fmla="*/ 2371725 w 3857625"/>
                  <a:gd name="connsiteY26" fmla="*/ 133350 h 1781175"/>
                  <a:gd name="connsiteX27" fmla="*/ 2428875 w 3857625"/>
                  <a:gd name="connsiteY27" fmla="*/ 295275 h 1781175"/>
                  <a:gd name="connsiteX28" fmla="*/ 2514600 w 3857625"/>
                  <a:gd name="connsiteY28" fmla="*/ 447675 h 1781175"/>
                  <a:gd name="connsiteX29" fmla="*/ 2514600 w 3857625"/>
                  <a:gd name="connsiteY29" fmla="*/ 447675 h 1781175"/>
                  <a:gd name="connsiteX30" fmla="*/ 2457450 w 3857625"/>
                  <a:gd name="connsiteY30" fmla="*/ 571500 h 1781175"/>
                  <a:gd name="connsiteX31" fmla="*/ 2371725 w 3857625"/>
                  <a:gd name="connsiteY31" fmla="*/ 619125 h 1781175"/>
                  <a:gd name="connsiteX32" fmla="*/ 2409825 w 3857625"/>
                  <a:gd name="connsiteY32" fmla="*/ 723900 h 1781175"/>
                  <a:gd name="connsiteX33" fmla="*/ 2552700 w 3857625"/>
                  <a:gd name="connsiteY33" fmla="*/ 885825 h 1781175"/>
                  <a:gd name="connsiteX34" fmla="*/ 2743200 w 3857625"/>
                  <a:gd name="connsiteY34" fmla="*/ 1000125 h 1781175"/>
                  <a:gd name="connsiteX35" fmla="*/ 2876550 w 3857625"/>
                  <a:gd name="connsiteY35" fmla="*/ 1047750 h 1781175"/>
                  <a:gd name="connsiteX36" fmla="*/ 3067050 w 3857625"/>
                  <a:gd name="connsiteY36" fmla="*/ 1123950 h 1781175"/>
                  <a:gd name="connsiteX37" fmla="*/ 3152775 w 3857625"/>
                  <a:gd name="connsiteY37" fmla="*/ 1171575 h 1781175"/>
                  <a:gd name="connsiteX38" fmla="*/ 3238500 w 3857625"/>
                  <a:gd name="connsiteY38" fmla="*/ 1171575 h 1781175"/>
                  <a:gd name="connsiteX39" fmla="*/ 3419475 w 3857625"/>
                  <a:gd name="connsiteY39" fmla="*/ 1123950 h 1781175"/>
                  <a:gd name="connsiteX40" fmla="*/ 3514725 w 3857625"/>
                  <a:gd name="connsiteY40" fmla="*/ 1104900 h 1781175"/>
                  <a:gd name="connsiteX41" fmla="*/ 3695700 w 3857625"/>
                  <a:gd name="connsiteY41" fmla="*/ 1162050 h 1781175"/>
                  <a:gd name="connsiteX42" fmla="*/ 3857625 w 3857625"/>
                  <a:gd name="connsiteY42" fmla="*/ 1276350 h 1781175"/>
                  <a:gd name="connsiteX43" fmla="*/ 3819525 w 3857625"/>
                  <a:gd name="connsiteY43" fmla="*/ 1390650 h 1781175"/>
                  <a:gd name="connsiteX44" fmla="*/ 3800475 w 3857625"/>
                  <a:gd name="connsiteY44" fmla="*/ 1533525 h 1781175"/>
                  <a:gd name="connsiteX45" fmla="*/ 3800475 w 3857625"/>
                  <a:gd name="connsiteY45" fmla="*/ 1685925 h 1781175"/>
                  <a:gd name="connsiteX46" fmla="*/ 3800475 w 3857625"/>
                  <a:gd name="connsiteY46" fmla="*/ 1781175 h 1781175"/>
                  <a:gd name="connsiteX47" fmla="*/ 3476625 w 3857625"/>
                  <a:gd name="connsiteY47" fmla="*/ 1666875 h 1781175"/>
                  <a:gd name="connsiteX48" fmla="*/ 3162300 w 3857625"/>
                  <a:gd name="connsiteY48" fmla="*/ 1724025 h 1781175"/>
                  <a:gd name="connsiteX49" fmla="*/ 2914650 w 3857625"/>
                  <a:gd name="connsiteY49" fmla="*/ 1695450 h 1781175"/>
                  <a:gd name="connsiteX50" fmla="*/ 2647950 w 3857625"/>
                  <a:gd name="connsiteY50" fmla="*/ 1685925 h 1781175"/>
                  <a:gd name="connsiteX51" fmla="*/ 2362200 w 3857625"/>
                  <a:gd name="connsiteY51" fmla="*/ 1619250 h 1781175"/>
                  <a:gd name="connsiteX52" fmla="*/ 2085975 w 3857625"/>
                  <a:gd name="connsiteY52" fmla="*/ 1647825 h 1781175"/>
                  <a:gd name="connsiteX53" fmla="*/ 1847850 w 3857625"/>
                  <a:gd name="connsiteY53" fmla="*/ 1666875 h 1781175"/>
                  <a:gd name="connsiteX54" fmla="*/ 1733550 w 3857625"/>
                  <a:gd name="connsiteY54" fmla="*/ 1638300 h 1781175"/>
                  <a:gd name="connsiteX55" fmla="*/ 1543050 w 3857625"/>
                  <a:gd name="connsiteY55" fmla="*/ 1733550 h 1781175"/>
                  <a:gd name="connsiteX56" fmla="*/ 1352550 w 3857625"/>
                  <a:gd name="connsiteY56" fmla="*/ 1714500 h 1781175"/>
                  <a:gd name="connsiteX57" fmla="*/ 1162050 w 3857625"/>
                  <a:gd name="connsiteY57" fmla="*/ 1657350 h 1781175"/>
                  <a:gd name="connsiteX58" fmla="*/ 1019175 w 3857625"/>
                  <a:gd name="connsiteY58" fmla="*/ 1628775 h 1781175"/>
                  <a:gd name="connsiteX59" fmla="*/ 885825 w 3857625"/>
                  <a:gd name="connsiteY59" fmla="*/ 1514475 h 1781175"/>
                  <a:gd name="connsiteX60" fmla="*/ 781050 w 3857625"/>
                  <a:gd name="connsiteY60" fmla="*/ 1343025 h 1781175"/>
                  <a:gd name="connsiteX61" fmla="*/ 561975 w 3857625"/>
                  <a:gd name="connsiteY61" fmla="*/ 1219200 h 1781175"/>
                  <a:gd name="connsiteX62" fmla="*/ 314325 w 3857625"/>
                  <a:gd name="connsiteY62" fmla="*/ 1133475 h 1781175"/>
                  <a:gd name="connsiteX63" fmla="*/ 200025 w 3857625"/>
                  <a:gd name="connsiteY63" fmla="*/ 971550 h 1781175"/>
                  <a:gd name="connsiteX64" fmla="*/ 57150 w 3857625"/>
                  <a:gd name="connsiteY64" fmla="*/ 904875 h 1781175"/>
                  <a:gd name="connsiteX65" fmla="*/ 19050 w 3857625"/>
                  <a:gd name="connsiteY65" fmla="*/ 828675 h 1781175"/>
                  <a:gd name="connsiteX0" fmla="*/ 0 w 3857625"/>
                  <a:gd name="connsiteY0" fmla="*/ 914400 h 1781175"/>
                  <a:gd name="connsiteX1" fmla="*/ 28575 w 3857625"/>
                  <a:gd name="connsiteY1" fmla="*/ 857250 h 1781175"/>
                  <a:gd name="connsiteX2" fmla="*/ 114300 w 3857625"/>
                  <a:gd name="connsiteY2" fmla="*/ 762000 h 1781175"/>
                  <a:gd name="connsiteX3" fmla="*/ 209550 w 3857625"/>
                  <a:gd name="connsiteY3" fmla="*/ 733425 h 1781175"/>
                  <a:gd name="connsiteX4" fmla="*/ 285750 w 3857625"/>
                  <a:gd name="connsiteY4" fmla="*/ 695325 h 1781175"/>
                  <a:gd name="connsiteX5" fmla="*/ 381000 w 3857625"/>
                  <a:gd name="connsiteY5" fmla="*/ 542925 h 1781175"/>
                  <a:gd name="connsiteX6" fmla="*/ 495300 w 3857625"/>
                  <a:gd name="connsiteY6" fmla="*/ 457200 h 1781175"/>
                  <a:gd name="connsiteX7" fmla="*/ 495300 w 3857625"/>
                  <a:gd name="connsiteY7" fmla="*/ 457200 h 1781175"/>
                  <a:gd name="connsiteX8" fmla="*/ 666750 w 3857625"/>
                  <a:gd name="connsiteY8" fmla="*/ 438150 h 1781175"/>
                  <a:gd name="connsiteX9" fmla="*/ 733425 w 3857625"/>
                  <a:gd name="connsiteY9" fmla="*/ 381000 h 1781175"/>
                  <a:gd name="connsiteX10" fmla="*/ 885825 w 3857625"/>
                  <a:gd name="connsiteY10" fmla="*/ 295275 h 1781175"/>
                  <a:gd name="connsiteX11" fmla="*/ 981075 w 3857625"/>
                  <a:gd name="connsiteY11" fmla="*/ 276225 h 1781175"/>
                  <a:gd name="connsiteX12" fmla="*/ 1028700 w 3857625"/>
                  <a:gd name="connsiteY12" fmla="*/ 257175 h 1781175"/>
                  <a:gd name="connsiteX13" fmla="*/ 1028700 w 3857625"/>
                  <a:gd name="connsiteY13" fmla="*/ 257175 h 1781175"/>
                  <a:gd name="connsiteX14" fmla="*/ 1181100 w 3857625"/>
                  <a:gd name="connsiteY14" fmla="*/ 228600 h 1781175"/>
                  <a:gd name="connsiteX15" fmla="*/ 1285875 w 3857625"/>
                  <a:gd name="connsiteY15" fmla="*/ 200025 h 1781175"/>
                  <a:gd name="connsiteX16" fmla="*/ 1285875 w 3857625"/>
                  <a:gd name="connsiteY16" fmla="*/ 200025 h 1781175"/>
                  <a:gd name="connsiteX17" fmla="*/ 1466850 w 3857625"/>
                  <a:gd name="connsiteY17" fmla="*/ 142875 h 1781175"/>
                  <a:gd name="connsiteX18" fmla="*/ 1533525 w 3857625"/>
                  <a:gd name="connsiteY18" fmla="*/ 85725 h 1781175"/>
                  <a:gd name="connsiteX19" fmla="*/ 1619250 w 3857625"/>
                  <a:gd name="connsiteY19" fmla="*/ 76200 h 1781175"/>
                  <a:gd name="connsiteX20" fmla="*/ 1619250 w 3857625"/>
                  <a:gd name="connsiteY20" fmla="*/ 76200 h 1781175"/>
                  <a:gd name="connsiteX21" fmla="*/ 1762125 w 3857625"/>
                  <a:gd name="connsiteY21" fmla="*/ 57150 h 1781175"/>
                  <a:gd name="connsiteX22" fmla="*/ 1857375 w 3857625"/>
                  <a:gd name="connsiteY22" fmla="*/ 76200 h 1781175"/>
                  <a:gd name="connsiteX23" fmla="*/ 1933575 w 3857625"/>
                  <a:gd name="connsiteY23" fmla="*/ 85725 h 1781175"/>
                  <a:gd name="connsiteX24" fmla="*/ 2124075 w 3857625"/>
                  <a:gd name="connsiteY24" fmla="*/ 9525 h 1781175"/>
                  <a:gd name="connsiteX25" fmla="*/ 2219325 w 3857625"/>
                  <a:gd name="connsiteY25" fmla="*/ 0 h 1781175"/>
                  <a:gd name="connsiteX26" fmla="*/ 2371725 w 3857625"/>
                  <a:gd name="connsiteY26" fmla="*/ 133350 h 1781175"/>
                  <a:gd name="connsiteX27" fmla="*/ 2428875 w 3857625"/>
                  <a:gd name="connsiteY27" fmla="*/ 295275 h 1781175"/>
                  <a:gd name="connsiteX28" fmla="*/ 2514600 w 3857625"/>
                  <a:gd name="connsiteY28" fmla="*/ 447675 h 1781175"/>
                  <a:gd name="connsiteX29" fmla="*/ 2514600 w 3857625"/>
                  <a:gd name="connsiteY29" fmla="*/ 447675 h 1781175"/>
                  <a:gd name="connsiteX30" fmla="*/ 2457450 w 3857625"/>
                  <a:gd name="connsiteY30" fmla="*/ 571500 h 1781175"/>
                  <a:gd name="connsiteX31" fmla="*/ 2371725 w 3857625"/>
                  <a:gd name="connsiteY31" fmla="*/ 619125 h 1781175"/>
                  <a:gd name="connsiteX32" fmla="*/ 2409825 w 3857625"/>
                  <a:gd name="connsiteY32" fmla="*/ 723900 h 1781175"/>
                  <a:gd name="connsiteX33" fmla="*/ 2552700 w 3857625"/>
                  <a:gd name="connsiteY33" fmla="*/ 885825 h 1781175"/>
                  <a:gd name="connsiteX34" fmla="*/ 2743200 w 3857625"/>
                  <a:gd name="connsiteY34" fmla="*/ 1000125 h 1781175"/>
                  <a:gd name="connsiteX35" fmla="*/ 2876550 w 3857625"/>
                  <a:gd name="connsiteY35" fmla="*/ 1047750 h 1781175"/>
                  <a:gd name="connsiteX36" fmla="*/ 3067050 w 3857625"/>
                  <a:gd name="connsiteY36" fmla="*/ 1123950 h 1781175"/>
                  <a:gd name="connsiteX37" fmla="*/ 3152775 w 3857625"/>
                  <a:gd name="connsiteY37" fmla="*/ 1171575 h 1781175"/>
                  <a:gd name="connsiteX38" fmla="*/ 3238500 w 3857625"/>
                  <a:gd name="connsiteY38" fmla="*/ 1171575 h 1781175"/>
                  <a:gd name="connsiteX39" fmla="*/ 3419475 w 3857625"/>
                  <a:gd name="connsiteY39" fmla="*/ 1123950 h 1781175"/>
                  <a:gd name="connsiteX40" fmla="*/ 3514725 w 3857625"/>
                  <a:gd name="connsiteY40" fmla="*/ 1104900 h 1781175"/>
                  <a:gd name="connsiteX41" fmla="*/ 3695700 w 3857625"/>
                  <a:gd name="connsiteY41" fmla="*/ 1162050 h 1781175"/>
                  <a:gd name="connsiteX42" fmla="*/ 3857625 w 3857625"/>
                  <a:gd name="connsiteY42" fmla="*/ 1276350 h 1781175"/>
                  <a:gd name="connsiteX43" fmla="*/ 3819525 w 3857625"/>
                  <a:gd name="connsiteY43" fmla="*/ 1390650 h 1781175"/>
                  <a:gd name="connsiteX44" fmla="*/ 3800475 w 3857625"/>
                  <a:gd name="connsiteY44" fmla="*/ 1533525 h 1781175"/>
                  <a:gd name="connsiteX45" fmla="*/ 3800475 w 3857625"/>
                  <a:gd name="connsiteY45" fmla="*/ 1685925 h 1781175"/>
                  <a:gd name="connsiteX46" fmla="*/ 3800475 w 3857625"/>
                  <a:gd name="connsiteY46" fmla="*/ 1781175 h 1781175"/>
                  <a:gd name="connsiteX47" fmla="*/ 3352800 w 3857625"/>
                  <a:gd name="connsiteY47" fmla="*/ 1666875 h 1781175"/>
                  <a:gd name="connsiteX48" fmla="*/ 3162300 w 3857625"/>
                  <a:gd name="connsiteY48" fmla="*/ 1724025 h 1781175"/>
                  <a:gd name="connsiteX49" fmla="*/ 2914650 w 3857625"/>
                  <a:gd name="connsiteY49" fmla="*/ 1695450 h 1781175"/>
                  <a:gd name="connsiteX50" fmla="*/ 2647950 w 3857625"/>
                  <a:gd name="connsiteY50" fmla="*/ 1685925 h 1781175"/>
                  <a:gd name="connsiteX51" fmla="*/ 2362200 w 3857625"/>
                  <a:gd name="connsiteY51" fmla="*/ 1619250 h 1781175"/>
                  <a:gd name="connsiteX52" fmla="*/ 2085975 w 3857625"/>
                  <a:gd name="connsiteY52" fmla="*/ 1647825 h 1781175"/>
                  <a:gd name="connsiteX53" fmla="*/ 1847850 w 3857625"/>
                  <a:gd name="connsiteY53" fmla="*/ 1666875 h 1781175"/>
                  <a:gd name="connsiteX54" fmla="*/ 1733550 w 3857625"/>
                  <a:gd name="connsiteY54" fmla="*/ 1638300 h 1781175"/>
                  <a:gd name="connsiteX55" fmla="*/ 1543050 w 3857625"/>
                  <a:gd name="connsiteY55" fmla="*/ 1733550 h 1781175"/>
                  <a:gd name="connsiteX56" fmla="*/ 1352550 w 3857625"/>
                  <a:gd name="connsiteY56" fmla="*/ 1714500 h 1781175"/>
                  <a:gd name="connsiteX57" fmla="*/ 1162050 w 3857625"/>
                  <a:gd name="connsiteY57" fmla="*/ 1657350 h 1781175"/>
                  <a:gd name="connsiteX58" fmla="*/ 1019175 w 3857625"/>
                  <a:gd name="connsiteY58" fmla="*/ 1628775 h 1781175"/>
                  <a:gd name="connsiteX59" fmla="*/ 885825 w 3857625"/>
                  <a:gd name="connsiteY59" fmla="*/ 1514475 h 1781175"/>
                  <a:gd name="connsiteX60" fmla="*/ 781050 w 3857625"/>
                  <a:gd name="connsiteY60" fmla="*/ 1343025 h 1781175"/>
                  <a:gd name="connsiteX61" fmla="*/ 561975 w 3857625"/>
                  <a:gd name="connsiteY61" fmla="*/ 1219200 h 1781175"/>
                  <a:gd name="connsiteX62" fmla="*/ 314325 w 3857625"/>
                  <a:gd name="connsiteY62" fmla="*/ 1133475 h 1781175"/>
                  <a:gd name="connsiteX63" fmla="*/ 200025 w 3857625"/>
                  <a:gd name="connsiteY63" fmla="*/ 971550 h 1781175"/>
                  <a:gd name="connsiteX64" fmla="*/ 57150 w 3857625"/>
                  <a:gd name="connsiteY64" fmla="*/ 904875 h 1781175"/>
                  <a:gd name="connsiteX65" fmla="*/ 19050 w 3857625"/>
                  <a:gd name="connsiteY65" fmla="*/ 828675 h 1781175"/>
                  <a:gd name="connsiteX0" fmla="*/ 0 w 3857625"/>
                  <a:gd name="connsiteY0" fmla="*/ 914400 h 1733550"/>
                  <a:gd name="connsiteX1" fmla="*/ 28575 w 3857625"/>
                  <a:gd name="connsiteY1" fmla="*/ 857250 h 1733550"/>
                  <a:gd name="connsiteX2" fmla="*/ 114300 w 3857625"/>
                  <a:gd name="connsiteY2" fmla="*/ 762000 h 1733550"/>
                  <a:gd name="connsiteX3" fmla="*/ 209550 w 3857625"/>
                  <a:gd name="connsiteY3" fmla="*/ 733425 h 1733550"/>
                  <a:gd name="connsiteX4" fmla="*/ 285750 w 3857625"/>
                  <a:gd name="connsiteY4" fmla="*/ 695325 h 1733550"/>
                  <a:gd name="connsiteX5" fmla="*/ 381000 w 3857625"/>
                  <a:gd name="connsiteY5" fmla="*/ 542925 h 1733550"/>
                  <a:gd name="connsiteX6" fmla="*/ 495300 w 3857625"/>
                  <a:gd name="connsiteY6" fmla="*/ 457200 h 1733550"/>
                  <a:gd name="connsiteX7" fmla="*/ 495300 w 3857625"/>
                  <a:gd name="connsiteY7" fmla="*/ 457200 h 1733550"/>
                  <a:gd name="connsiteX8" fmla="*/ 666750 w 3857625"/>
                  <a:gd name="connsiteY8" fmla="*/ 438150 h 1733550"/>
                  <a:gd name="connsiteX9" fmla="*/ 733425 w 3857625"/>
                  <a:gd name="connsiteY9" fmla="*/ 381000 h 1733550"/>
                  <a:gd name="connsiteX10" fmla="*/ 885825 w 3857625"/>
                  <a:gd name="connsiteY10" fmla="*/ 295275 h 1733550"/>
                  <a:gd name="connsiteX11" fmla="*/ 981075 w 3857625"/>
                  <a:gd name="connsiteY11" fmla="*/ 276225 h 1733550"/>
                  <a:gd name="connsiteX12" fmla="*/ 1028700 w 3857625"/>
                  <a:gd name="connsiteY12" fmla="*/ 257175 h 1733550"/>
                  <a:gd name="connsiteX13" fmla="*/ 1028700 w 3857625"/>
                  <a:gd name="connsiteY13" fmla="*/ 257175 h 1733550"/>
                  <a:gd name="connsiteX14" fmla="*/ 1181100 w 3857625"/>
                  <a:gd name="connsiteY14" fmla="*/ 228600 h 1733550"/>
                  <a:gd name="connsiteX15" fmla="*/ 1285875 w 3857625"/>
                  <a:gd name="connsiteY15" fmla="*/ 200025 h 1733550"/>
                  <a:gd name="connsiteX16" fmla="*/ 1285875 w 3857625"/>
                  <a:gd name="connsiteY16" fmla="*/ 200025 h 1733550"/>
                  <a:gd name="connsiteX17" fmla="*/ 1466850 w 3857625"/>
                  <a:gd name="connsiteY17" fmla="*/ 142875 h 1733550"/>
                  <a:gd name="connsiteX18" fmla="*/ 1533525 w 3857625"/>
                  <a:gd name="connsiteY18" fmla="*/ 85725 h 1733550"/>
                  <a:gd name="connsiteX19" fmla="*/ 1619250 w 3857625"/>
                  <a:gd name="connsiteY19" fmla="*/ 76200 h 1733550"/>
                  <a:gd name="connsiteX20" fmla="*/ 1619250 w 3857625"/>
                  <a:gd name="connsiteY20" fmla="*/ 76200 h 1733550"/>
                  <a:gd name="connsiteX21" fmla="*/ 1762125 w 3857625"/>
                  <a:gd name="connsiteY21" fmla="*/ 57150 h 1733550"/>
                  <a:gd name="connsiteX22" fmla="*/ 1857375 w 3857625"/>
                  <a:gd name="connsiteY22" fmla="*/ 76200 h 1733550"/>
                  <a:gd name="connsiteX23" fmla="*/ 1933575 w 3857625"/>
                  <a:gd name="connsiteY23" fmla="*/ 85725 h 1733550"/>
                  <a:gd name="connsiteX24" fmla="*/ 2124075 w 3857625"/>
                  <a:gd name="connsiteY24" fmla="*/ 9525 h 1733550"/>
                  <a:gd name="connsiteX25" fmla="*/ 2219325 w 3857625"/>
                  <a:gd name="connsiteY25" fmla="*/ 0 h 1733550"/>
                  <a:gd name="connsiteX26" fmla="*/ 2371725 w 3857625"/>
                  <a:gd name="connsiteY26" fmla="*/ 133350 h 1733550"/>
                  <a:gd name="connsiteX27" fmla="*/ 2428875 w 3857625"/>
                  <a:gd name="connsiteY27" fmla="*/ 295275 h 1733550"/>
                  <a:gd name="connsiteX28" fmla="*/ 2514600 w 3857625"/>
                  <a:gd name="connsiteY28" fmla="*/ 447675 h 1733550"/>
                  <a:gd name="connsiteX29" fmla="*/ 2514600 w 3857625"/>
                  <a:gd name="connsiteY29" fmla="*/ 447675 h 1733550"/>
                  <a:gd name="connsiteX30" fmla="*/ 2457450 w 3857625"/>
                  <a:gd name="connsiteY30" fmla="*/ 571500 h 1733550"/>
                  <a:gd name="connsiteX31" fmla="*/ 2371725 w 3857625"/>
                  <a:gd name="connsiteY31" fmla="*/ 619125 h 1733550"/>
                  <a:gd name="connsiteX32" fmla="*/ 2409825 w 3857625"/>
                  <a:gd name="connsiteY32" fmla="*/ 723900 h 1733550"/>
                  <a:gd name="connsiteX33" fmla="*/ 2552700 w 3857625"/>
                  <a:gd name="connsiteY33" fmla="*/ 885825 h 1733550"/>
                  <a:gd name="connsiteX34" fmla="*/ 2743200 w 3857625"/>
                  <a:gd name="connsiteY34" fmla="*/ 1000125 h 1733550"/>
                  <a:gd name="connsiteX35" fmla="*/ 2876550 w 3857625"/>
                  <a:gd name="connsiteY35" fmla="*/ 1047750 h 1733550"/>
                  <a:gd name="connsiteX36" fmla="*/ 3067050 w 3857625"/>
                  <a:gd name="connsiteY36" fmla="*/ 1123950 h 1733550"/>
                  <a:gd name="connsiteX37" fmla="*/ 3152775 w 3857625"/>
                  <a:gd name="connsiteY37" fmla="*/ 1171575 h 1733550"/>
                  <a:gd name="connsiteX38" fmla="*/ 3238500 w 3857625"/>
                  <a:gd name="connsiteY38" fmla="*/ 1171575 h 1733550"/>
                  <a:gd name="connsiteX39" fmla="*/ 3419475 w 3857625"/>
                  <a:gd name="connsiteY39" fmla="*/ 1123950 h 1733550"/>
                  <a:gd name="connsiteX40" fmla="*/ 3514725 w 3857625"/>
                  <a:gd name="connsiteY40" fmla="*/ 1104900 h 1733550"/>
                  <a:gd name="connsiteX41" fmla="*/ 3695700 w 3857625"/>
                  <a:gd name="connsiteY41" fmla="*/ 1162050 h 1733550"/>
                  <a:gd name="connsiteX42" fmla="*/ 3857625 w 3857625"/>
                  <a:gd name="connsiteY42" fmla="*/ 1276350 h 1733550"/>
                  <a:gd name="connsiteX43" fmla="*/ 3819525 w 3857625"/>
                  <a:gd name="connsiteY43" fmla="*/ 1390650 h 1733550"/>
                  <a:gd name="connsiteX44" fmla="*/ 3800475 w 3857625"/>
                  <a:gd name="connsiteY44" fmla="*/ 1533525 h 1733550"/>
                  <a:gd name="connsiteX45" fmla="*/ 3800475 w 3857625"/>
                  <a:gd name="connsiteY45" fmla="*/ 1685925 h 1733550"/>
                  <a:gd name="connsiteX46" fmla="*/ 3562350 w 3857625"/>
                  <a:gd name="connsiteY46" fmla="*/ 1609725 h 1733550"/>
                  <a:gd name="connsiteX47" fmla="*/ 3352800 w 3857625"/>
                  <a:gd name="connsiteY47" fmla="*/ 1666875 h 1733550"/>
                  <a:gd name="connsiteX48" fmla="*/ 3162300 w 3857625"/>
                  <a:gd name="connsiteY48" fmla="*/ 1724025 h 1733550"/>
                  <a:gd name="connsiteX49" fmla="*/ 2914650 w 3857625"/>
                  <a:gd name="connsiteY49" fmla="*/ 1695450 h 1733550"/>
                  <a:gd name="connsiteX50" fmla="*/ 2647950 w 3857625"/>
                  <a:gd name="connsiteY50" fmla="*/ 1685925 h 1733550"/>
                  <a:gd name="connsiteX51" fmla="*/ 2362200 w 3857625"/>
                  <a:gd name="connsiteY51" fmla="*/ 1619250 h 1733550"/>
                  <a:gd name="connsiteX52" fmla="*/ 2085975 w 3857625"/>
                  <a:gd name="connsiteY52" fmla="*/ 1647825 h 1733550"/>
                  <a:gd name="connsiteX53" fmla="*/ 1847850 w 3857625"/>
                  <a:gd name="connsiteY53" fmla="*/ 1666875 h 1733550"/>
                  <a:gd name="connsiteX54" fmla="*/ 1733550 w 3857625"/>
                  <a:gd name="connsiteY54" fmla="*/ 1638300 h 1733550"/>
                  <a:gd name="connsiteX55" fmla="*/ 1543050 w 3857625"/>
                  <a:gd name="connsiteY55" fmla="*/ 1733550 h 1733550"/>
                  <a:gd name="connsiteX56" fmla="*/ 1352550 w 3857625"/>
                  <a:gd name="connsiteY56" fmla="*/ 1714500 h 1733550"/>
                  <a:gd name="connsiteX57" fmla="*/ 1162050 w 3857625"/>
                  <a:gd name="connsiteY57" fmla="*/ 1657350 h 1733550"/>
                  <a:gd name="connsiteX58" fmla="*/ 1019175 w 3857625"/>
                  <a:gd name="connsiteY58" fmla="*/ 1628775 h 1733550"/>
                  <a:gd name="connsiteX59" fmla="*/ 885825 w 3857625"/>
                  <a:gd name="connsiteY59" fmla="*/ 1514475 h 1733550"/>
                  <a:gd name="connsiteX60" fmla="*/ 781050 w 3857625"/>
                  <a:gd name="connsiteY60" fmla="*/ 1343025 h 1733550"/>
                  <a:gd name="connsiteX61" fmla="*/ 561975 w 3857625"/>
                  <a:gd name="connsiteY61" fmla="*/ 1219200 h 1733550"/>
                  <a:gd name="connsiteX62" fmla="*/ 314325 w 3857625"/>
                  <a:gd name="connsiteY62" fmla="*/ 1133475 h 1733550"/>
                  <a:gd name="connsiteX63" fmla="*/ 200025 w 3857625"/>
                  <a:gd name="connsiteY63" fmla="*/ 971550 h 1733550"/>
                  <a:gd name="connsiteX64" fmla="*/ 57150 w 3857625"/>
                  <a:gd name="connsiteY64" fmla="*/ 904875 h 1733550"/>
                  <a:gd name="connsiteX65" fmla="*/ 19050 w 3857625"/>
                  <a:gd name="connsiteY65" fmla="*/ 828675 h 1733550"/>
                  <a:gd name="connsiteX0" fmla="*/ 0 w 3857625"/>
                  <a:gd name="connsiteY0" fmla="*/ 914400 h 1733550"/>
                  <a:gd name="connsiteX1" fmla="*/ 28575 w 3857625"/>
                  <a:gd name="connsiteY1" fmla="*/ 857250 h 1733550"/>
                  <a:gd name="connsiteX2" fmla="*/ 114300 w 3857625"/>
                  <a:gd name="connsiteY2" fmla="*/ 762000 h 1733550"/>
                  <a:gd name="connsiteX3" fmla="*/ 209550 w 3857625"/>
                  <a:gd name="connsiteY3" fmla="*/ 733425 h 1733550"/>
                  <a:gd name="connsiteX4" fmla="*/ 285750 w 3857625"/>
                  <a:gd name="connsiteY4" fmla="*/ 695325 h 1733550"/>
                  <a:gd name="connsiteX5" fmla="*/ 381000 w 3857625"/>
                  <a:gd name="connsiteY5" fmla="*/ 542925 h 1733550"/>
                  <a:gd name="connsiteX6" fmla="*/ 495300 w 3857625"/>
                  <a:gd name="connsiteY6" fmla="*/ 457200 h 1733550"/>
                  <a:gd name="connsiteX7" fmla="*/ 495300 w 3857625"/>
                  <a:gd name="connsiteY7" fmla="*/ 457200 h 1733550"/>
                  <a:gd name="connsiteX8" fmla="*/ 666750 w 3857625"/>
                  <a:gd name="connsiteY8" fmla="*/ 438150 h 1733550"/>
                  <a:gd name="connsiteX9" fmla="*/ 733425 w 3857625"/>
                  <a:gd name="connsiteY9" fmla="*/ 381000 h 1733550"/>
                  <a:gd name="connsiteX10" fmla="*/ 885825 w 3857625"/>
                  <a:gd name="connsiteY10" fmla="*/ 295275 h 1733550"/>
                  <a:gd name="connsiteX11" fmla="*/ 981075 w 3857625"/>
                  <a:gd name="connsiteY11" fmla="*/ 276225 h 1733550"/>
                  <a:gd name="connsiteX12" fmla="*/ 1028700 w 3857625"/>
                  <a:gd name="connsiteY12" fmla="*/ 257175 h 1733550"/>
                  <a:gd name="connsiteX13" fmla="*/ 1028700 w 3857625"/>
                  <a:gd name="connsiteY13" fmla="*/ 257175 h 1733550"/>
                  <a:gd name="connsiteX14" fmla="*/ 1181100 w 3857625"/>
                  <a:gd name="connsiteY14" fmla="*/ 228600 h 1733550"/>
                  <a:gd name="connsiteX15" fmla="*/ 1285875 w 3857625"/>
                  <a:gd name="connsiteY15" fmla="*/ 200025 h 1733550"/>
                  <a:gd name="connsiteX16" fmla="*/ 1285875 w 3857625"/>
                  <a:gd name="connsiteY16" fmla="*/ 200025 h 1733550"/>
                  <a:gd name="connsiteX17" fmla="*/ 1466850 w 3857625"/>
                  <a:gd name="connsiteY17" fmla="*/ 142875 h 1733550"/>
                  <a:gd name="connsiteX18" fmla="*/ 1533525 w 3857625"/>
                  <a:gd name="connsiteY18" fmla="*/ 85725 h 1733550"/>
                  <a:gd name="connsiteX19" fmla="*/ 1619250 w 3857625"/>
                  <a:gd name="connsiteY19" fmla="*/ 76200 h 1733550"/>
                  <a:gd name="connsiteX20" fmla="*/ 1619250 w 3857625"/>
                  <a:gd name="connsiteY20" fmla="*/ 76200 h 1733550"/>
                  <a:gd name="connsiteX21" fmla="*/ 1762125 w 3857625"/>
                  <a:gd name="connsiteY21" fmla="*/ 57150 h 1733550"/>
                  <a:gd name="connsiteX22" fmla="*/ 1857375 w 3857625"/>
                  <a:gd name="connsiteY22" fmla="*/ 76200 h 1733550"/>
                  <a:gd name="connsiteX23" fmla="*/ 1933575 w 3857625"/>
                  <a:gd name="connsiteY23" fmla="*/ 85725 h 1733550"/>
                  <a:gd name="connsiteX24" fmla="*/ 2124075 w 3857625"/>
                  <a:gd name="connsiteY24" fmla="*/ 9525 h 1733550"/>
                  <a:gd name="connsiteX25" fmla="*/ 2219325 w 3857625"/>
                  <a:gd name="connsiteY25" fmla="*/ 0 h 1733550"/>
                  <a:gd name="connsiteX26" fmla="*/ 2371725 w 3857625"/>
                  <a:gd name="connsiteY26" fmla="*/ 133350 h 1733550"/>
                  <a:gd name="connsiteX27" fmla="*/ 2428875 w 3857625"/>
                  <a:gd name="connsiteY27" fmla="*/ 295275 h 1733550"/>
                  <a:gd name="connsiteX28" fmla="*/ 2514600 w 3857625"/>
                  <a:gd name="connsiteY28" fmla="*/ 447675 h 1733550"/>
                  <a:gd name="connsiteX29" fmla="*/ 2514600 w 3857625"/>
                  <a:gd name="connsiteY29" fmla="*/ 447675 h 1733550"/>
                  <a:gd name="connsiteX30" fmla="*/ 2457450 w 3857625"/>
                  <a:gd name="connsiteY30" fmla="*/ 571500 h 1733550"/>
                  <a:gd name="connsiteX31" fmla="*/ 2371725 w 3857625"/>
                  <a:gd name="connsiteY31" fmla="*/ 619125 h 1733550"/>
                  <a:gd name="connsiteX32" fmla="*/ 2409825 w 3857625"/>
                  <a:gd name="connsiteY32" fmla="*/ 723900 h 1733550"/>
                  <a:gd name="connsiteX33" fmla="*/ 2552700 w 3857625"/>
                  <a:gd name="connsiteY33" fmla="*/ 885825 h 1733550"/>
                  <a:gd name="connsiteX34" fmla="*/ 2743200 w 3857625"/>
                  <a:gd name="connsiteY34" fmla="*/ 1000125 h 1733550"/>
                  <a:gd name="connsiteX35" fmla="*/ 2876550 w 3857625"/>
                  <a:gd name="connsiteY35" fmla="*/ 1047750 h 1733550"/>
                  <a:gd name="connsiteX36" fmla="*/ 3067050 w 3857625"/>
                  <a:gd name="connsiteY36" fmla="*/ 1123950 h 1733550"/>
                  <a:gd name="connsiteX37" fmla="*/ 3152775 w 3857625"/>
                  <a:gd name="connsiteY37" fmla="*/ 1171575 h 1733550"/>
                  <a:gd name="connsiteX38" fmla="*/ 3238500 w 3857625"/>
                  <a:gd name="connsiteY38" fmla="*/ 1171575 h 1733550"/>
                  <a:gd name="connsiteX39" fmla="*/ 3419475 w 3857625"/>
                  <a:gd name="connsiteY39" fmla="*/ 1123950 h 1733550"/>
                  <a:gd name="connsiteX40" fmla="*/ 3514725 w 3857625"/>
                  <a:gd name="connsiteY40" fmla="*/ 1104900 h 1733550"/>
                  <a:gd name="connsiteX41" fmla="*/ 3695700 w 3857625"/>
                  <a:gd name="connsiteY41" fmla="*/ 1162050 h 1733550"/>
                  <a:gd name="connsiteX42" fmla="*/ 3857625 w 3857625"/>
                  <a:gd name="connsiteY42" fmla="*/ 1276350 h 1733550"/>
                  <a:gd name="connsiteX43" fmla="*/ 3819525 w 3857625"/>
                  <a:gd name="connsiteY43" fmla="*/ 1390650 h 1733550"/>
                  <a:gd name="connsiteX44" fmla="*/ 3800475 w 3857625"/>
                  <a:gd name="connsiteY44" fmla="*/ 1533525 h 1733550"/>
                  <a:gd name="connsiteX45" fmla="*/ 3657600 w 3857625"/>
                  <a:gd name="connsiteY45" fmla="*/ 1562100 h 1733550"/>
                  <a:gd name="connsiteX46" fmla="*/ 3562350 w 3857625"/>
                  <a:gd name="connsiteY46" fmla="*/ 1609725 h 1733550"/>
                  <a:gd name="connsiteX47" fmla="*/ 3352800 w 3857625"/>
                  <a:gd name="connsiteY47" fmla="*/ 1666875 h 1733550"/>
                  <a:gd name="connsiteX48" fmla="*/ 3162300 w 3857625"/>
                  <a:gd name="connsiteY48" fmla="*/ 1724025 h 1733550"/>
                  <a:gd name="connsiteX49" fmla="*/ 2914650 w 3857625"/>
                  <a:gd name="connsiteY49" fmla="*/ 1695450 h 1733550"/>
                  <a:gd name="connsiteX50" fmla="*/ 2647950 w 3857625"/>
                  <a:gd name="connsiteY50" fmla="*/ 1685925 h 1733550"/>
                  <a:gd name="connsiteX51" fmla="*/ 2362200 w 3857625"/>
                  <a:gd name="connsiteY51" fmla="*/ 1619250 h 1733550"/>
                  <a:gd name="connsiteX52" fmla="*/ 2085975 w 3857625"/>
                  <a:gd name="connsiteY52" fmla="*/ 1647825 h 1733550"/>
                  <a:gd name="connsiteX53" fmla="*/ 1847850 w 3857625"/>
                  <a:gd name="connsiteY53" fmla="*/ 1666875 h 1733550"/>
                  <a:gd name="connsiteX54" fmla="*/ 1733550 w 3857625"/>
                  <a:gd name="connsiteY54" fmla="*/ 1638300 h 1733550"/>
                  <a:gd name="connsiteX55" fmla="*/ 1543050 w 3857625"/>
                  <a:gd name="connsiteY55" fmla="*/ 1733550 h 1733550"/>
                  <a:gd name="connsiteX56" fmla="*/ 1352550 w 3857625"/>
                  <a:gd name="connsiteY56" fmla="*/ 1714500 h 1733550"/>
                  <a:gd name="connsiteX57" fmla="*/ 1162050 w 3857625"/>
                  <a:gd name="connsiteY57" fmla="*/ 1657350 h 1733550"/>
                  <a:gd name="connsiteX58" fmla="*/ 1019175 w 3857625"/>
                  <a:gd name="connsiteY58" fmla="*/ 1628775 h 1733550"/>
                  <a:gd name="connsiteX59" fmla="*/ 885825 w 3857625"/>
                  <a:gd name="connsiteY59" fmla="*/ 1514475 h 1733550"/>
                  <a:gd name="connsiteX60" fmla="*/ 781050 w 3857625"/>
                  <a:gd name="connsiteY60" fmla="*/ 1343025 h 1733550"/>
                  <a:gd name="connsiteX61" fmla="*/ 561975 w 3857625"/>
                  <a:gd name="connsiteY61" fmla="*/ 1219200 h 1733550"/>
                  <a:gd name="connsiteX62" fmla="*/ 314325 w 3857625"/>
                  <a:gd name="connsiteY62" fmla="*/ 1133475 h 1733550"/>
                  <a:gd name="connsiteX63" fmla="*/ 200025 w 3857625"/>
                  <a:gd name="connsiteY63" fmla="*/ 971550 h 1733550"/>
                  <a:gd name="connsiteX64" fmla="*/ 57150 w 3857625"/>
                  <a:gd name="connsiteY64" fmla="*/ 904875 h 1733550"/>
                  <a:gd name="connsiteX65" fmla="*/ 19050 w 3857625"/>
                  <a:gd name="connsiteY65" fmla="*/ 828675 h 1733550"/>
                  <a:gd name="connsiteX0" fmla="*/ 0 w 3857625"/>
                  <a:gd name="connsiteY0" fmla="*/ 914400 h 1733550"/>
                  <a:gd name="connsiteX1" fmla="*/ 28575 w 3857625"/>
                  <a:gd name="connsiteY1" fmla="*/ 857250 h 1733550"/>
                  <a:gd name="connsiteX2" fmla="*/ 114300 w 3857625"/>
                  <a:gd name="connsiteY2" fmla="*/ 762000 h 1733550"/>
                  <a:gd name="connsiteX3" fmla="*/ 209550 w 3857625"/>
                  <a:gd name="connsiteY3" fmla="*/ 733425 h 1733550"/>
                  <a:gd name="connsiteX4" fmla="*/ 285750 w 3857625"/>
                  <a:gd name="connsiteY4" fmla="*/ 695325 h 1733550"/>
                  <a:gd name="connsiteX5" fmla="*/ 381000 w 3857625"/>
                  <a:gd name="connsiteY5" fmla="*/ 542925 h 1733550"/>
                  <a:gd name="connsiteX6" fmla="*/ 495300 w 3857625"/>
                  <a:gd name="connsiteY6" fmla="*/ 457200 h 1733550"/>
                  <a:gd name="connsiteX7" fmla="*/ 495300 w 3857625"/>
                  <a:gd name="connsiteY7" fmla="*/ 457200 h 1733550"/>
                  <a:gd name="connsiteX8" fmla="*/ 666750 w 3857625"/>
                  <a:gd name="connsiteY8" fmla="*/ 438150 h 1733550"/>
                  <a:gd name="connsiteX9" fmla="*/ 733425 w 3857625"/>
                  <a:gd name="connsiteY9" fmla="*/ 381000 h 1733550"/>
                  <a:gd name="connsiteX10" fmla="*/ 885825 w 3857625"/>
                  <a:gd name="connsiteY10" fmla="*/ 295275 h 1733550"/>
                  <a:gd name="connsiteX11" fmla="*/ 981075 w 3857625"/>
                  <a:gd name="connsiteY11" fmla="*/ 276225 h 1733550"/>
                  <a:gd name="connsiteX12" fmla="*/ 1028700 w 3857625"/>
                  <a:gd name="connsiteY12" fmla="*/ 257175 h 1733550"/>
                  <a:gd name="connsiteX13" fmla="*/ 1028700 w 3857625"/>
                  <a:gd name="connsiteY13" fmla="*/ 257175 h 1733550"/>
                  <a:gd name="connsiteX14" fmla="*/ 1181100 w 3857625"/>
                  <a:gd name="connsiteY14" fmla="*/ 228600 h 1733550"/>
                  <a:gd name="connsiteX15" fmla="*/ 1285875 w 3857625"/>
                  <a:gd name="connsiteY15" fmla="*/ 200025 h 1733550"/>
                  <a:gd name="connsiteX16" fmla="*/ 1285875 w 3857625"/>
                  <a:gd name="connsiteY16" fmla="*/ 200025 h 1733550"/>
                  <a:gd name="connsiteX17" fmla="*/ 1466850 w 3857625"/>
                  <a:gd name="connsiteY17" fmla="*/ 142875 h 1733550"/>
                  <a:gd name="connsiteX18" fmla="*/ 1533525 w 3857625"/>
                  <a:gd name="connsiteY18" fmla="*/ 85725 h 1733550"/>
                  <a:gd name="connsiteX19" fmla="*/ 1619250 w 3857625"/>
                  <a:gd name="connsiteY19" fmla="*/ 76200 h 1733550"/>
                  <a:gd name="connsiteX20" fmla="*/ 1619250 w 3857625"/>
                  <a:gd name="connsiteY20" fmla="*/ 76200 h 1733550"/>
                  <a:gd name="connsiteX21" fmla="*/ 1762125 w 3857625"/>
                  <a:gd name="connsiteY21" fmla="*/ 57150 h 1733550"/>
                  <a:gd name="connsiteX22" fmla="*/ 1857375 w 3857625"/>
                  <a:gd name="connsiteY22" fmla="*/ 76200 h 1733550"/>
                  <a:gd name="connsiteX23" fmla="*/ 1933575 w 3857625"/>
                  <a:gd name="connsiteY23" fmla="*/ 85725 h 1733550"/>
                  <a:gd name="connsiteX24" fmla="*/ 2124075 w 3857625"/>
                  <a:gd name="connsiteY24" fmla="*/ 9525 h 1733550"/>
                  <a:gd name="connsiteX25" fmla="*/ 2219325 w 3857625"/>
                  <a:gd name="connsiteY25" fmla="*/ 0 h 1733550"/>
                  <a:gd name="connsiteX26" fmla="*/ 2371725 w 3857625"/>
                  <a:gd name="connsiteY26" fmla="*/ 133350 h 1733550"/>
                  <a:gd name="connsiteX27" fmla="*/ 2428875 w 3857625"/>
                  <a:gd name="connsiteY27" fmla="*/ 295275 h 1733550"/>
                  <a:gd name="connsiteX28" fmla="*/ 2514600 w 3857625"/>
                  <a:gd name="connsiteY28" fmla="*/ 447675 h 1733550"/>
                  <a:gd name="connsiteX29" fmla="*/ 2514600 w 3857625"/>
                  <a:gd name="connsiteY29" fmla="*/ 447675 h 1733550"/>
                  <a:gd name="connsiteX30" fmla="*/ 2457450 w 3857625"/>
                  <a:gd name="connsiteY30" fmla="*/ 571500 h 1733550"/>
                  <a:gd name="connsiteX31" fmla="*/ 2371725 w 3857625"/>
                  <a:gd name="connsiteY31" fmla="*/ 619125 h 1733550"/>
                  <a:gd name="connsiteX32" fmla="*/ 2409825 w 3857625"/>
                  <a:gd name="connsiteY32" fmla="*/ 723900 h 1733550"/>
                  <a:gd name="connsiteX33" fmla="*/ 2552700 w 3857625"/>
                  <a:gd name="connsiteY33" fmla="*/ 885825 h 1733550"/>
                  <a:gd name="connsiteX34" fmla="*/ 2743200 w 3857625"/>
                  <a:gd name="connsiteY34" fmla="*/ 1000125 h 1733550"/>
                  <a:gd name="connsiteX35" fmla="*/ 2876550 w 3857625"/>
                  <a:gd name="connsiteY35" fmla="*/ 1047750 h 1733550"/>
                  <a:gd name="connsiteX36" fmla="*/ 3067050 w 3857625"/>
                  <a:gd name="connsiteY36" fmla="*/ 1123950 h 1733550"/>
                  <a:gd name="connsiteX37" fmla="*/ 3152775 w 3857625"/>
                  <a:gd name="connsiteY37" fmla="*/ 1171575 h 1733550"/>
                  <a:gd name="connsiteX38" fmla="*/ 3238500 w 3857625"/>
                  <a:gd name="connsiteY38" fmla="*/ 1171575 h 1733550"/>
                  <a:gd name="connsiteX39" fmla="*/ 3419475 w 3857625"/>
                  <a:gd name="connsiteY39" fmla="*/ 1123950 h 1733550"/>
                  <a:gd name="connsiteX40" fmla="*/ 3514725 w 3857625"/>
                  <a:gd name="connsiteY40" fmla="*/ 1104900 h 1733550"/>
                  <a:gd name="connsiteX41" fmla="*/ 3695700 w 3857625"/>
                  <a:gd name="connsiteY41" fmla="*/ 1162050 h 1733550"/>
                  <a:gd name="connsiteX42" fmla="*/ 3857625 w 3857625"/>
                  <a:gd name="connsiteY42" fmla="*/ 1276350 h 1733550"/>
                  <a:gd name="connsiteX43" fmla="*/ 3819525 w 3857625"/>
                  <a:gd name="connsiteY43" fmla="*/ 1390650 h 1733550"/>
                  <a:gd name="connsiteX44" fmla="*/ 3752850 w 3857625"/>
                  <a:gd name="connsiteY44" fmla="*/ 1524000 h 1733550"/>
                  <a:gd name="connsiteX45" fmla="*/ 3657600 w 3857625"/>
                  <a:gd name="connsiteY45" fmla="*/ 1562100 h 1733550"/>
                  <a:gd name="connsiteX46" fmla="*/ 3562350 w 3857625"/>
                  <a:gd name="connsiteY46" fmla="*/ 1609725 h 1733550"/>
                  <a:gd name="connsiteX47" fmla="*/ 3352800 w 3857625"/>
                  <a:gd name="connsiteY47" fmla="*/ 1666875 h 1733550"/>
                  <a:gd name="connsiteX48" fmla="*/ 3162300 w 3857625"/>
                  <a:gd name="connsiteY48" fmla="*/ 1724025 h 1733550"/>
                  <a:gd name="connsiteX49" fmla="*/ 2914650 w 3857625"/>
                  <a:gd name="connsiteY49" fmla="*/ 1695450 h 1733550"/>
                  <a:gd name="connsiteX50" fmla="*/ 2647950 w 3857625"/>
                  <a:gd name="connsiteY50" fmla="*/ 1685925 h 1733550"/>
                  <a:gd name="connsiteX51" fmla="*/ 2362200 w 3857625"/>
                  <a:gd name="connsiteY51" fmla="*/ 1619250 h 1733550"/>
                  <a:gd name="connsiteX52" fmla="*/ 2085975 w 3857625"/>
                  <a:gd name="connsiteY52" fmla="*/ 1647825 h 1733550"/>
                  <a:gd name="connsiteX53" fmla="*/ 1847850 w 3857625"/>
                  <a:gd name="connsiteY53" fmla="*/ 1666875 h 1733550"/>
                  <a:gd name="connsiteX54" fmla="*/ 1733550 w 3857625"/>
                  <a:gd name="connsiteY54" fmla="*/ 1638300 h 1733550"/>
                  <a:gd name="connsiteX55" fmla="*/ 1543050 w 3857625"/>
                  <a:gd name="connsiteY55" fmla="*/ 1733550 h 1733550"/>
                  <a:gd name="connsiteX56" fmla="*/ 1352550 w 3857625"/>
                  <a:gd name="connsiteY56" fmla="*/ 1714500 h 1733550"/>
                  <a:gd name="connsiteX57" fmla="*/ 1162050 w 3857625"/>
                  <a:gd name="connsiteY57" fmla="*/ 1657350 h 1733550"/>
                  <a:gd name="connsiteX58" fmla="*/ 1019175 w 3857625"/>
                  <a:gd name="connsiteY58" fmla="*/ 1628775 h 1733550"/>
                  <a:gd name="connsiteX59" fmla="*/ 885825 w 3857625"/>
                  <a:gd name="connsiteY59" fmla="*/ 1514475 h 1733550"/>
                  <a:gd name="connsiteX60" fmla="*/ 781050 w 3857625"/>
                  <a:gd name="connsiteY60" fmla="*/ 1343025 h 1733550"/>
                  <a:gd name="connsiteX61" fmla="*/ 561975 w 3857625"/>
                  <a:gd name="connsiteY61" fmla="*/ 1219200 h 1733550"/>
                  <a:gd name="connsiteX62" fmla="*/ 314325 w 3857625"/>
                  <a:gd name="connsiteY62" fmla="*/ 1133475 h 1733550"/>
                  <a:gd name="connsiteX63" fmla="*/ 200025 w 3857625"/>
                  <a:gd name="connsiteY63" fmla="*/ 971550 h 1733550"/>
                  <a:gd name="connsiteX64" fmla="*/ 57150 w 3857625"/>
                  <a:gd name="connsiteY64" fmla="*/ 904875 h 1733550"/>
                  <a:gd name="connsiteX65" fmla="*/ 19050 w 3857625"/>
                  <a:gd name="connsiteY65" fmla="*/ 828675 h 1733550"/>
                  <a:gd name="connsiteX0" fmla="*/ 0 w 3857625"/>
                  <a:gd name="connsiteY0" fmla="*/ 914400 h 1733550"/>
                  <a:gd name="connsiteX1" fmla="*/ 28575 w 3857625"/>
                  <a:gd name="connsiteY1" fmla="*/ 857250 h 1733550"/>
                  <a:gd name="connsiteX2" fmla="*/ 114300 w 3857625"/>
                  <a:gd name="connsiteY2" fmla="*/ 762000 h 1733550"/>
                  <a:gd name="connsiteX3" fmla="*/ 209550 w 3857625"/>
                  <a:gd name="connsiteY3" fmla="*/ 733425 h 1733550"/>
                  <a:gd name="connsiteX4" fmla="*/ 285750 w 3857625"/>
                  <a:gd name="connsiteY4" fmla="*/ 695325 h 1733550"/>
                  <a:gd name="connsiteX5" fmla="*/ 381000 w 3857625"/>
                  <a:gd name="connsiteY5" fmla="*/ 542925 h 1733550"/>
                  <a:gd name="connsiteX6" fmla="*/ 495300 w 3857625"/>
                  <a:gd name="connsiteY6" fmla="*/ 457200 h 1733550"/>
                  <a:gd name="connsiteX7" fmla="*/ 495300 w 3857625"/>
                  <a:gd name="connsiteY7" fmla="*/ 457200 h 1733550"/>
                  <a:gd name="connsiteX8" fmla="*/ 666750 w 3857625"/>
                  <a:gd name="connsiteY8" fmla="*/ 438150 h 1733550"/>
                  <a:gd name="connsiteX9" fmla="*/ 733425 w 3857625"/>
                  <a:gd name="connsiteY9" fmla="*/ 381000 h 1733550"/>
                  <a:gd name="connsiteX10" fmla="*/ 885825 w 3857625"/>
                  <a:gd name="connsiteY10" fmla="*/ 295275 h 1733550"/>
                  <a:gd name="connsiteX11" fmla="*/ 981075 w 3857625"/>
                  <a:gd name="connsiteY11" fmla="*/ 276225 h 1733550"/>
                  <a:gd name="connsiteX12" fmla="*/ 1028700 w 3857625"/>
                  <a:gd name="connsiteY12" fmla="*/ 257175 h 1733550"/>
                  <a:gd name="connsiteX13" fmla="*/ 1028700 w 3857625"/>
                  <a:gd name="connsiteY13" fmla="*/ 257175 h 1733550"/>
                  <a:gd name="connsiteX14" fmla="*/ 1181100 w 3857625"/>
                  <a:gd name="connsiteY14" fmla="*/ 228600 h 1733550"/>
                  <a:gd name="connsiteX15" fmla="*/ 1285875 w 3857625"/>
                  <a:gd name="connsiteY15" fmla="*/ 200025 h 1733550"/>
                  <a:gd name="connsiteX16" fmla="*/ 1285875 w 3857625"/>
                  <a:gd name="connsiteY16" fmla="*/ 200025 h 1733550"/>
                  <a:gd name="connsiteX17" fmla="*/ 1466850 w 3857625"/>
                  <a:gd name="connsiteY17" fmla="*/ 142875 h 1733550"/>
                  <a:gd name="connsiteX18" fmla="*/ 1533525 w 3857625"/>
                  <a:gd name="connsiteY18" fmla="*/ 85725 h 1733550"/>
                  <a:gd name="connsiteX19" fmla="*/ 1619250 w 3857625"/>
                  <a:gd name="connsiteY19" fmla="*/ 76200 h 1733550"/>
                  <a:gd name="connsiteX20" fmla="*/ 1619250 w 3857625"/>
                  <a:gd name="connsiteY20" fmla="*/ 76200 h 1733550"/>
                  <a:gd name="connsiteX21" fmla="*/ 1762125 w 3857625"/>
                  <a:gd name="connsiteY21" fmla="*/ 57150 h 1733550"/>
                  <a:gd name="connsiteX22" fmla="*/ 1857375 w 3857625"/>
                  <a:gd name="connsiteY22" fmla="*/ 76200 h 1733550"/>
                  <a:gd name="connsiteX23" fmla="*/ 1933575 w 3857625"/>
                  <a:gd name="connsiteY23" fmla="*/ 85725 h 1733550"/>
                  <a:gd name="connsiteX24" fmla="*/ 2124075 w 3857625"/>
                  <a:gd name="connsiteY24" fmla="*/ 9525 h 1733550"/>
                  <a:gd name="connsiteX25" fmla="*/ 2219325 w 3857625"/>
                  <a:gd name="connsiteY25" fmla="*/ 0 h 1733550"/>
                  <a:gd name="connsiteX26" fmla="*/ 2371725 w 3857625"/>
                  <a:gd name="connsiteY26" fmla="*/ 133350 h 1733550"/>
                  <a:gd name="connsiteX27" fmla="*/ 2428875 w 3857625"/>
                  <a:gd name="connsiteY27" fmla="*/ 295275 h 1733550"/>
                  <a:gd name="connsiteX28" fmla="*/ 2514600 w 3857625"/>
                  <a:gd name="connsiteY28" fmla="*/ 447675 h 1733550"/>
                  <a:gd name="connsiteX29" fmla="*/ 2514600 w 3857625"/>
                  <a:gd name="connsiteY29" fmla="*/ 447675 h 1733550"/>
                  <a:gd name="connsiteX30" fmla="*/ 2457450 w 3857625"/>
                  <a:gd name="connsiteY30" fmla="*/ 571500 h 1733550"/>
                  <a:gd name="connsiteX31" fmla="*/ 2371725 w 3857625"/>
                  <a:gd name="connsiteY31" fmla="*/ 619125 h 1733550"/>
                  <a:gd name="connsiteX32" fmla="*/ 2409825 w 3857625"/>
                  <a:gd name="connsiteY32" fmla="*/ 723900 h 1733550"/>
                  <a:gd name="connsiteX33" fmla="*/ 2552700 w 3857625"/>
                  <a:gd name="connsiteY33" fmla="*/ 885825 h 1733550"/>
                  <a:gd name="connsiteX34" fmla="*/ 2743200 w 3857625"/>
                  <a:gd name="connsiteY34" fmla="*/ 959644 h 1733550"/>
                  <a:gd name="connsiteX35" fmla="*/ 2876550 w 3857625"/>
                  <a:gd name="connsiteY35" fmla="*/ 1047750 h 1733550"/>
                  <a:gd name="connsiteX36" fmla="*/ 3067050 w 3857625"/>
                  <a:gd name="connsiteY36" fmla="*/ 1123950 h 1733550"/>
                  <a:gd name="connsiteX37" fmla="*/ 3152775 w 3857625"/>
                  <a:gd name="connsiteY37" fmla="*/ 1171575 h 1733550"/>
                  <a:gd name="connsiteX38" fmla="*/ 3238500 w 3857625"/>
                  <a:gd name="connsiteY38" fmla="*/ 1171575 h 1733550"/>
                  <a:gd name="connsiteX39" fmla="*/ 3419475 w 3857625"/>
                  <a:gd name="connsiteY39" fmla="*/ 1123950 h 1733550"/>
                  <a:gd name="connsiteX40" fmla="*/ 3514725 w 3857625"/>
                  <a:gd name="connsiteY40" fmla="*/ 1104900 h 1733550"/>
                  <a:gd name="connsiteX41" fmla="*/ 3695700 w 3857625"/>
                  <a:gd name="connsiteY41" fmla="*/ 1162050 h 1733550"/>
                  <a:gd name="connsiteX42" fmla="*/ 3857625 w 3857625"/>
                  <a:gd name="connsiteY42" fmla="*/ 1276350 h 1733550"/>
                  <a:gd name="connsiteX43" fmla="*/ 3819525 w 3857625"/>
                  <a:gd name="connsiteY43" fmla="*/ 1390650 h 1733550"/>
                  <a:gd name="connsiteX44" fmla="*/ 3752850 w 3857625"/>
                  <a:gd name="connsiteY44" fmla="*/ 1524000 h 1733550"/>
                  <a:gd name="connsiteX45" fmla="*/ 3657600 w 3857625"/>
                  <a:gd name="connsiteY45" fmla="*/ 1562100 h 1733550"/>
                  <a:gd name="connsiteX46" fmla="*/ 3562350 w 3857625"/>
                  <a:gd name="connsiteY46" fmla="*/ 1609725 h 1733550"/>
                  <a:gd name="connsiteX47" fmla="*/ 3352800 w 3857625"/>
                  <a:gd name="connsiteY47" fmla="*/ 1666875 h 1733550"/>
                  <a:gd name="connsiteX48" fmla="*/ 3162300 w 3857625"/>
                  <a:gd name="connsiteY48" fmla="*/ 1724025 h 1733550"/>
                  <a:gd name="connsiteX49" fmla="*/ 2914650 w 3857625"/>
                  <a:gd name="connsiteY49" fmla="*/ 1695450 h 1733550"/>
                  <a:gd name="connsiteX50" fmla="*/ 2647950 w 3857625"/>
                  <a:gd name="connsiteY50" fmla="*/ 1685925 h 1733550"/>
                  <a:gd name="connsiteX51" fmla="*/ 2362200 w 3857625"/>
                  <a:gd name="connsiteY51" fmla="*/ 1619250 h 1733550"/>
                  <a:gd name="connsiteX52" fmla="*/ 2085975 w 3857625"/>
                  <a:gd name="connsiteY52" fmla="*/ 1647825 h 1733550"/>
                  <a:gd name="connsiteX53" fmla="*/ 1847850 w 3857625"/>
                  <a:gd name="connsiteY53" fmla="*/ 1666875 h 1733550"/>
                  <a:gd name="connsiteX54" fmla="*/ 1733550 w 3857625"/>
                  <a:gd name="connsiteY54" fmla="*/ 1638300 h 1733550"/>
                  <a:gd name="connsiteX55" fmla="*/ 1543050 w 3857625"/>
                  <a:gd name="connsiteY55" fmla="*/ 1733550 h 1733550"/>
                  <a:gd name="connsiteX56" fmla="*/ 1352550 w 3857625"/>
                  <a:gd name="connsiteY56" fmla="*/ 1714500 h 1733550"/>
                  <a:gd name="connsiteX57" fmla="*/ 1162050 w 3857625"/>
                  <a:gd name="connsiteY57" fmla="*/ 1657350 h 1733550"/>
                  <a:gd name="connsiteX58" fmla="*/ 1019175 w 3857625"/>
                  <a:gd name="connsiteY58" fmla="*/ 1628775 h 1733550"/>
                  <a:gd name="connsiteX59" fmla="*/ 885825 w 3857625"/>
                  <a:gd name="connsiteY59" fmla="*/ 1514475 h 1733550"/>
                  <a:gd name="connsiteX60" fmla="*/ 781050 w 3857625"/>
                  <a:gd name="connsiteY60" fmla="*/ 1343025 h 1733550"/>
                  <a:gd name="connsiteX61" fmla="*/ 561975 w 3857625"/>
                  <a:gd name="connsiteY61" fmla="*/ 1219200 h 1733550"/>
                  <a:gd name="connsiteX62" fmla="*/ 314325 w 3857625"/>
                  <a:gd name="connsiteY62" fmla="*/ 1133475 h 1733550"/>
                  <a:gd name="connsiteX63" fmla="*/ 200025 w 3857625"/>
                  <a:gd name="connsiteY63" fmla="*/ 971550 h 1733550"/>
                  <a:gd name="connsiteX64" fmla="*/ 57150 w 3857625"/>
                  <a:gd name="connsiteY64" fmla="*/ 904875 h 1733550"/>
                  <a:gd name="connsiteX65" fmla="*/ 19050 w 3857625"/>
                  <a:gd name="connsiteY65" fmla="*/ 828675 h 1733550"/>
                  <a:gd name="connsiteX0" fmla="*/ 0 w 3857625"/>
                  <a:gd name="connsiteY0" fmla="*/ 914400 h 1733550"/>
                  <a:gd name="connsiteX1" fmla="*/ 28575 w 3857625"/>
                  <a:gd name="connsiteY1" fmla="*/ 857250 h 1733550"/>
                  <a:gd name="connsiteX2" fmla="*/ 114300 w 3857625"/>
                  <a:gd name="connsiteY2" fmla="*/ 762000 h 1733550"/>
                  <a:gd name="connsiteX3" fmla="*/ 209550 w 3857625"/>
                  <a:gd name="connsiteY3" fmla="*/ 733425 h 1733550"/>
                  <a:gd name="connsiteX4" fmla="*/ 285750 w 3857625"/>
                  <a:gd name="connsiteY4" fmla="*/ 695325 h 1733550"/>
                  <a:gd name="connsiteX5" fmla="*/ 381000 w 3857625"/>
                  <a:gd name="connsiteY5" fmla="*/ 542925 h 1733550"/>
                  <a:gd name="connsiteX6" fmla="*/ 495300 w 3857625"/>
                  <a:gd name="connsiteY6" fmla="*/ 457200 h 1733550"/>
                  <a:gd name="connsiteX7" fmla="*/ 495300 w 3857625"/>
                  <a:gd name="connsiteY7" fmla="*/ 457200 h 1733550"/>
                  <a:gd name="connsiteX8" fmla="*/ 666750 w 3857625"/>
                  <a:gd name="connsiteY8" fmla="*/ 438150 h 1733550"/>
                  <a:gd name="connsiteX9" fmla="*/ 733425 w 3857625"/>
                  <a:gd name="connsiteY9" fmla="*/ 381000 h 1733550"/>
                  <a:gd name="connsiteX10" fmla="*/ 885825 w 3857625"/>
                  <a:gd name="connsiteY10" fmla="*/ 295275 h 1733550"/>
                  <a:gd name="connsiteX11" fmla="*/ 981075 w 3857625"/>
                  <a:gd name="connsiteY11" fmla="*/ 276225 h 1733550"/>
                  <a:gd name="connsiteX12" fmla="*/ 1028700 w 3857625"/>
                  <a:gd name="connsiteY12" fmla="*/ 257175 h 1733550"/>
                  <a:gd name="connsiteX13" fmla="*/ 1028700 w 3857625"/>
                  <a:gd name="connsiteY13" fmla="*/ 257175 h 1733550"/>
                  <a:gd name="connsiteX14" fmla="*/ 1181100 w 3857625"/>
                  <a:gd name="connsiteY14" fmla="*/ 228600 h 1733550"/>
                  <a:gd name="connsiteX15" fmla="*/ 1285875 w 3857625"/>
                  <a:gd name="connsiteY15" fmla="*/ 200025 h 1733550"/>
                  <a:gd name="connsiteX16" fmla="*/ 1285875 w 3857625"/>
                  <a:gd name="connsiteY16" fmla="*/ 200025 h 1733550"/>
                  <a:gd name="connsiteX17" fmla="*/ 1466850 w 3857625"/>
                  <a:gd name="connsiteY17" fmla="*/ 142875 h 1733550"/>
                  <a:gd name="connsiteX18" fmla="*/ 1533525 w 3857625"/>
                  <a:gd name="connsiteY18" fmla="*/ 85725 h 1733550"/>
                  <a:gd name="connsiteX19" fmla="*/ 1619250 w 3857625"/>
                  <a:gd name="connsiteY19" fmla="*/ 76200 h 1733550"/>
                  <a:gd name="connsiteX20" fmla="*/ 1619250 w 3857625"/>
                  <a:gd name="connsiteY20" fmla="*/ 76200 h 1733550"/>
                  <a:gd name="connsiteX21" fmla="*/ 1762125 w 3857625"/>
                  <a:gd name="connsiteY21" fmla="*/ 57150 h 1733550"/>
                  <a:gd name="connsiteX22" fmla="*/ 1857375 w 3857625"/>
                  <a:gd name="connsiteY22" fmla="*/ 76200 h 1733550"/>
                  <a:gd name="connsiteX23" fmla="*/ 1933575 w 3857625"/>
                  <a:gd name="connsiteY23" fmla="*/ 85725 h 1733550"/>
                  <a:gd name="connsiteX24" fmla="*/ 2124075 w 3857625"/>
                  <a:gd name="connsiteY24" fmla="*/ 9525 h 1733550"/>
                  <a:gd name="connsiteX25" fmla="*/ 2219325 w 3857625"/>
                  <a:gd name="connsiteY25" fmla="*/ 0 h 1733550"/>
                  <a:gd name="connsiteX26" fmla="*/ 2371725 w 3857625"/>
                  <a:gd name="connsiteY26" fmla="*/ 133350 h 1733550"/>
                  <a:gd name="connsiteX27" fmla="*/ 2428875 w 3857625"/>
                  <a:gd name="connsiteY27" fmla="*/ 295275 h 1733550"/>
                  <a:gd name="connsiteX28" fmla="*/ 2514600 w 3857625"/>
                  <a:gd name="connsiteY28" fmla="*/ 447675 h 1733550"/>
                  <a:gd name="connsiteX29" fmla="*/ 2514600 w 3857625"/>
                  <a:gd name="connsiteY29" fmla="*/ 447675 h 1733550"/>
                  <a:gd name="connsiteX30" fmla="*/ 2457450 w 3857625"/>
                  <a:gd name="connsiteY30" fmla="*/ 571500 h 1733550"/>
                  <a:gd name="connsiteX31" fmla="*/ 2371725 w 3857625"/>
                  <a:gd name="connsiteY31" fmla="*/ 619125 h 1733550"/>
                  <a:gd name="connsiteX32" fmla="*/ 2409825 w 3857625"/>
                  <a:gd name="connsiteY32" fmla="*/ 723900 h 1733550"/>
                  <a:gd name="connsiteX33" fmla="*/ 2552700 w 3857625"/>
                  <a:gd name="connsiteY33" fmla="*/ 885825 h 1733550"/>
                  <a:gd name="connsiteX34" fmla="*/ 2743200 w 3857625"/>
                  <a:gd name="connsiteY34" fmla="*/ 959644 h 1733550"/>
                  <a:gd name="connsiteX35" fmla="*/ 2859881 w 3857625"/>
                  <a:gd name="connsiteY35" fmla="*/ 1021556 h 1733550"/>
                  <a:gd name="connsiteX36" fmla="*/ 3067050 w 3857625"/>
                  <a:gd name="connsiteY36" fmla="*/ 1123950 h 1733550"/>
                  <a:gd name="connsiteX37" fmla="*/ 3152775 w 3857625"/>
                  <a:gd name="connsiteY37" fmla="*/ 1171575 h 1733550"/>
                  <a:gd name="connsiteX38" fmla="*/ 3238500 w 3857625"/>
                  <a:gd name="connsiteY38" fmla="*/ 1171575 h 1733550"/>
                  <a:gd name="connsiteX39" fmla="*/ 3419475 w 3857625"/>
                  <a:gd name="connsiteY39" fmla="*/ 1123950 h 1733550"/>
                  <a:gd name="connsiteX40" fmla="*/ 3514725 w 3857625"/>
                  <a:gd name="connsiteY40" fmla="*/ 1104900 h 1733550"/>
                  <a:gd name="connsiteX41" fmla="*/ 3695700 w 3857625"/>
                  <a:gd name="connsiteY41" fmla="*/ 1162050 h 1733550"/>
                  <a:gd name="connsiteX42" fmla="*/ 3857625 w 3857625"/>
                  <a:gd name="connsiteY42" fmla="*/ 1276350 h 1733550"/>
                  <a:gd name="connsiteX43" fmla="*/ 3819525 w 3857625"/>
                  <a:gd name="connsiteY43" fmla="*/ 1390650 h 1733550"/>
                  <a:gd name="connsiteX44" fmla="*/ 3752850 w 3857625"/>
                  <a:gd name="connsiteY44" fmla="*/ 1524000 h 1733550"/>
                  <a:gd name="connsiteX45" fmla="*/ 3657600 w 3857625"/>
                  <a:gd name="connsiteY45" fmla="*/ 1562100 h 1733550"/>
                  <a:gd name="connsiteX46" fmla="*/ 3562350 w 3857625"/>
                  <a:gd name="connsiteY46" fmla="*/ 1609725 h 1733550"/>
                  <a:gd name="connsiteX47" fmla="*/ 3352800 w 3857625"/>
                  <a:gd name="connsiteY47" fmla="*/ 1666875 h 1733550"/>
                  <a:gd name="connsiteX48" fmla="*/ 3162300 w 3857625"/>
                  <a:gd name="connsiteY48" fmla="*/ 1724025 h 1733550"/>
                  <a:gd name="connsiteX49" fmla="*/ 2914650 w 3857625"/>
                  <a:gd name="connsiteY49" fmla="*/ 1695450 h 1733550"/>
                  <a:gd name="connsiteX50" fmla="*/ 2647950 w 3857625"/>
                  <a:gd name="connsiteY50" fmla="*/ 1685925 h 1733550"/>
                  <a:gd name="connsiteX51" fmla="*/ 2362200 w 3857625"/>
                  <a:gd name="connsiteY51" fmla="*/ 1619250 h 1733550"/>
                  <a:gd name="connsiteX52" fmla="*/ 2085975 w 3857625"/>
                  <a:gd name="connsiteY52" fmla="*/ 1647825 h 1733550"/>
                  <a:gd name="connsiteX53" fmla="*/ 1847850 w 3857625"/>
                  <a:gd name="connsiteY53" fmla="*/ 1666875 h 1733550"/>
                  <a:gd name="connsiteX54" fmla="*/ 1733550 w 3857625"/>
                  <a:gd name="connsiteY54" fmla="*/ 1638300 h 1733550"/>
                  <a:gd name="connsiteX55" fmla="*/ 1543050 w 3857625"/>
                  <a:gd name="connsiteY55" fmla="*/ 1733550 h 1733550"/>
                  <a:gd name="connsiteX56" fmla="*/ 1352550 w 3857625"/>
                  <a:gd name="connsiteY56" fmla="*/ 1714500 h 1733550"/>
                  <a:gd name="connsiteX57" fmla="*/ 1162050 w 3857625"/>
                  <a:gd name="connsiteY57" fmla="*/ 1657350 h 1733550"/>
                  <a:gd name="connsiteX58" fmla="*/ 1019175 w 3857625"/>
                  <a:gd name="connsiteY58" fmla="*/ 1628775 h 1733550"/>
                  <a:gd name="connsiteX59" fmla="*/ 885825 w 3857625"/>
                  <a:gd name="connsiteY59" fmla="*/ 1514475 h 1733550"/>
                  <a:gd name="connsiteX60" fmla="*/ 781050 w 3857625"/>
                  <a:gd name="connsiteY60" fmla="*/ 1343025 h 1733550"/>
                  <a:gd name="connsiteX61" fmla="*/ 561975 w 3857625"/>
                  <a:gd name="connsiteY61" fmla="*/ 1219200 h 1733550"/>
                  <a:gd name="connsiteX62" fmla="*/ 314325 w 3857625"/>
                  <a:gd name="connsiteY62" fmla="*/ 1133475 h 1733550"/>
                  <a:gd name="connsiteX63" fmla="*/ 200025 w 3857625"/>
                  <a:gd name="connsiteY63" fmla="*/ 971550 h 1733550"/>
                  <a:gd name="connsiteX64" fmla="*/ 57150 w 3857625"/>
                  <a:gd name="connsiteY64" fmla="*/ 904875 h 1733550"/>
                  <a:gd name="connsiteX65" fmla="*/ 19050 w 3857625"/>
                  <a:gd name="connsiteY65" fmla="*/ 828675 h 1733550"/>
                  <a:gd name="connsiteX0" fmla="*/ 0 w 3857625"/>
                  <a:gd name="connsiteY0" fmla="*/ 914400 h 1733550"/>
                  <a:gd name="connsiteX1" fmla="*/ 28575 w 3857625"/>
                  <a:gd name="connsiteY1" fmla="*/ 857250 h 1733550"/>
                  <a:gd name="connsiteX2" fmla="*/ 114300 w 3857625"/>
                  <a:gd name="connsiteY2" fmla="*/ 762000 h 1733550"/>
                  <a:gd name="connsiteX3" fmla="*/ 209550 w 3857625"/>
                  <a:gd name="connsiteY3" fmla="*/ 733425 h 1733550"/>
                  <a:gd name="connsiteX4" fmla="*/ 285750 w 3857625"/>
                  <a:gd name="connsiteY4" fmla="*/ 695325 h 1733550"/>
                  <a:gd name="connsiteX5" fmla="*/ 381000 w 3857625"/>
                  <a:gd name="connsiteY5" fmla="*/ 542925 h 1733550"/>
                  <a:gd name="connsiteX6" fmla="*/ 495300 w 3857625"/>
                  <a:gd name="connsiteY6" fmla="*/ 457200 h 1733550"/>
                  <a:gd name="connsiteX7" fmla="*/ 495300 w 3857625"/>
                  <a:gd name="connsiteY7" fmla="*/ 457200 h 1733550"/>
                  <a:gd name="connsiteX8" fmla="*/ 666750 w 3857625"/>
                  <a:gd name="connsiteY8" fmla="*/ 438150 h 1733550"/>
                  <a:gd name="connsiteX9" fmla="*/ 733425 w 3857625"/>
                  <a:gd name="connsiteY9" fmla="*/ 381000 h 1733550"/>
                  <a:gd name="connsiteX10" fmla="*/ 885825 w 3857625"/>
                  <a:gd name="connsiteY10" fmla="*/ 295275 h 1733550"/>
                  <a:gd name="connsiteX11" fmla="*/ 981075 w 3857625"/>
                  <a:gd name="connsiteY11" fmla="*/ 276225 h 1733550"/>
                  <a:gd name="connsiteX12" fmla="*/ 1028700 w 3857625"/>
                  <a:gd name="connsiteY12" fmla="*/ 257175 h 1733550"/>
                  <a:gd name="connsiteX13" fmla="*/ 1028700 w 3857625"/>
                  <a:gd name="connsiteY13" fmla="*/ 257175 h 1733550"/>
                  <a:gd name="connsiteX14" fmla="*/ 1181100 w 3857625"/>
                  <a:gd name="connsiteY14" fmla="*/ 228600 h 1733550"/>
                  <a:gd name="connsiteX15" fmla="*/ 1285875 w 3857625"/>
                  <a:gd name="connsiteY15" fmla="*/ 200025 h 1733550"/>
                  <a:gd name="connsiteX16" fmla="*/ 1285875 w 3857625"/>
                  <a:gd name="connsiteY16" fmla="*/ 200025 h 1733550"/>
                  <a:gd name="connsiteX17" fmla="*/ 1466850 w 3857625"/>
                  <a:gd name="connsiteY17" fmla="*/ 142875 h 1733550"/>
                  <a:gd name="connsiteX18" fmla="*/ 1533525 w 3857625"/>
                  <a:gd name="connsiteY18" fmla="*/ 85725 h 1733550"/>
                  <a:gd name="connsiteX19" fmla="*/ 1619250 w 3857625"/>
                  <a:gd name="connsiteY19" fmla="*/ 76200 h 1733550"/>
                  <a:gd name="connsiteX20" fmla="*/ 1619250 w 3857625"/>
                  <a:gd name="connsiteY20" fmla="*/ 76200 h 1733550"/>
                  <a:gd name="connsiteX21" fmla="*/ 1762125 w 3857625"/>
                  <a:gd name="connsiteY21" fmla="*/ 57150 h 1733550"/>
                  <a:gd name="connsiteX22" fmla="*/ 1857375 w 3857625"/>
                  <a:gd name="connsiteY22" fmla="*/ 76200 h 1733550"/>
                  <a:gd name="connsiteX23" fmla="*/ 1933575 w 3857625"/>
                  <a:gd name="connsiteY23" fmla="*/ 85725 h 1733550"/>
                  <a:gd name="connsiteX24" fmla="*/ 2124075 w 3857625"/>
                  <a:gd name="connsiteY24" fmla="*/ 9525 h 1733550"/>
                  <a:gd name="connsiteX25" fmla="*/ 2219325 w 3857625"/>
                  <a:gd name="connsiteY25" fmla="*/ 0 h 1733550"/>
                  <a:gd name="connsiteX26" fmla="*/ 2371725 w 3857625"/>
                  <a:gd name="connsiteY26" fmla="*/ 133350 h 1733550"/>
                  <a:gd name="connsiteX27" fmla="*/ 2428875 w 3857625"/>
                  <a:gd name="connsiteY27" fmla="*/ 295275 h 1733550"/>
                  <a:gd name="connsiteX28" fmla="*/ 2514600 w 3857625"/>
                  <a:gd name="connsiteY28" fmla="*/ 447675 h 1733550"/>
                  <a:gd name="connsiteX29" fmla="*/ 2514600 w 3857625"/>
                  <a:gd name="connsiteY29" fmla="*/ 447675 h 1733550"/>
                  <a:gd name="connsiteX30" fmla="*/ 2457450 w 3857625"/>
                  <a:gd name="connsiteY30" fmla="*/ 571500 h 1733550"/>
                  <a:gd name="connsiteX31" fmla="*/ 2371725 w 3857625"/>
                  <a:gd name="connsiteY31" fmla="*/ 619125 h 1733550"/>
                  <a:gd name="connsiteX32" fmla="*/ 2409825 w 3857625"/>
                  <a:gd name="connsiteY32" fmla="*/ 723900 h 1733550"/>
                  <a:gd name="connsiteX33" fmla="*/ 2552700 w 3857625"/>
                  <a:gd name="connsiteY33" fmla="*/ 885825 h 1733550"/>
                  <a:gd name="connsiteX34" fmla="*/ 2743200 w 3857625"/>
                  <a:gd name="connsiteY34" fmla="*/ 959644 h 1733550"/>
                  <a:gd name="connsiteX35" fmla="*/ 2859881 w 3857625"/>
                  <a:gd name="connsiteY35" fmla="*/ 1021556 h 1733550"/>
                  <a:gd name="connsiteX36" fmla="*/ 3033712 w 3857625"/>
                  <a:gd name="connsiteY36" fmla="*/ 1095375 h 1733550"/>
                  <a:gd name="connsiteX37" fmla="*/ 3152775 w 3857625"/>
                  <a:gd name="connsiteY37" fmla="*/ 1171575 h 1733550"/>
                  <a:gd name="connsiteX38" fmla="*/ 3238500 w 3857625"/>
                  <a:gd name="connsiteY38" fmla="*/ 1171575 h 1733550"/>
                  <a:gd name="connsiteX39" fmla="*/ 3419475 w 3857625"/>
                  <a:gd name="connsiteY39" fmla="*/ 1123950 h 1733550"/>
                  <a:gd name="connsiteX40" fmla="*/ 3514725 w 3857625"/>
                  <a:gd name="connsiteY40" fmla="*/ 1104900 h 1733550"/>
                  <a:gd name="connsiteX41" fmla="*/ 3695700 w 3857625"/>
                  <a:gd name="connsiteY41" fmla="*/ 1162050 h 1733550"/>
                  <a:gd name="connsiteX42" fmla="*/ 3857625 w 3857625"/>
                  <a:gd name="connsiteY42" fmla="*/ 1276350 h 1733550"/>
                  <a:gd name="connsiteX43" fmla="*/ 3819525 w 3857625"/>
                  <a:gd name="connsiteY43" fmla="*/ 1390650 h 1733550"/>
                  <a:gd name="connsiteX44" fmla="*/ 3752850 w 3857625"/>
                  <a:gd name="connsiteY44" fmla="*/ 1524000 h 1733550"/>
                  <a:gd name="connsiteX45" fmla="*/ 3657600 w 3857625"/>
                  <a:gd name="connsiteY45" fmla="*/ 1562100 h 1733550"/>
                  <a:gd name="connsiteX46" fmla="*/ 3562350 w 3857625"/>
                  <a:gd name="connsiteY46" fmla="*/ 1609725 h 1733550"/>
                  <a:gd name="connsiteX47" fmla="*/ 3352800 w 3857625"/>
                  <a:gd name="connsiteY47" fmla="*/ 1666875 h 1733550"/>
                  <a:gd name="connsiteX48" fmla="*/ 3162300 w 3857625"/>
                  <a:gd name="connsiteY48" fmla="*/ 1724025 h 1733550"/>
                  <a:gd name="connsiteX49" fmla="*/ 2914650 w 3857625"/>
                  <a:gd name="connsiteY49" fmla="*/ 1695450 h 1733550"/>
                  <a:gd name="connsiteX50" fmla="*/ 2647950 w 3857625"/>
                  <a:gd name="connsiteY50" fmla="*/ 1685925 h 1733550"/>
                  <a:gd name="connsiteX51" fmla="*/ 2362200 w 3857625"/>
                  <a:gd name="connsiteY51" fmla="*/ 1619250 h 1733550"/>
                  <a:gd name="connsiteX52" fmla="*/ 2085975 w 3857625"/>
                  <a:gd name="connsiteY52" fmla="*/ 1647825 h 1733550"/>
                  <a:gd name="connsiteX53" fmla="*/ 1847850 w 3857625"/>
                  <a:gd name="connsiteY53" fmla="*/ 1666875 h 1733550"/>
                  <a:gd name="connsiteX54" fmla="*/ 1733550 w 3857625"/>
                  <a:gd name="connsiteY54" fmla="*/ 1638300 h 1733550"/>
                  <a:gd name="connsiteX55" fmla="*/ 1543050 w 3857625"/>
                  <a:gd name="connsiteY55" fmla="*/ 1733550 h 1733550"/>
                  <a:gd name="connsiteX56" fmla="*/ 1352550 w 3857625"/>
                  <a:gd name="connsiteY56" fmla="*/ 1714500 h 1733550"/>
                  <a:gd name="connsiteX57" fmla="*/ 1162050 w 3857625"/>
                  <a:gd name="connsiteY57" fmla="*/ 1657350 h 1733550"/>
                  <a:gd name="connsiteX58" fmla="*/ 1019175 w 3857625"/>
                  <a:gd name="connsiteY58" fmla="*/ 1628775 h 1733550"/>
                  <a:gd name="connsiteX59" fmla="*/ 885825 w 3857625"/>
                  <a:gd name="connsiteY59" fmla="*/ 1514475 h 1733550"/>
                  <a:gd name="connsiteX60" fmla="*/ 781050 w 3857625"/>
                  <a:gd name="connsiteY60" fmla="*/ 1343025 h 1733550"/>
                  <a:gd name="connsiteX61" fmla="*/ 561975 w 3857625"/>
                  <a:gd name="connsiteY61" fmla="*/ 1219200 h 1733550"/>
                  <a:gd name="connsiteX62" fmla="*/ 314325 w 3857625"/>
                  <a:gd name="connsiteY62" fmla="*/ 1133475 h 1733550"/>
                  <a:gd name="connsiteX63" fmla="*/ 200025 w 3857625"/>
                  <a:gd name="connsiteY63" fmla="*/ 971550 h 1733550"/>
                  <a:gd name="connsiteX64" fmla="*/ 57150 w 3857625"/>
                  <a:gd name="connsiteY64" fmla="*/ 904875 h 1733550"/>
                  <a:gd name="connsiteX65" fmla="*/ 19050 w 3857625"/>
                  <a:gd name="connsiteY65" fmla="*/ 828675 h 1733550"/>
                  <a:gd name="connsiteX0" fmla="*/ 0 w 3857625"/>
                  <a:gd name="connsiteY0" fmla="*/ 914400 h 1733550"/>
                  <a:gd name="connsiteX1" fmla="*/ 28575 w 3857625"/>
                  <a:gd name="connsiteY1" fmla="*/ 857250 h 1733550"/>
                  <a:gd name="connsiteX2" fmla="*/ 114300 w 3857625"/>
                  <a:gd name="connsiteY2" fmla="*/ 762000 h 1733550"/>
                  <a:gd name="connsiteX3" fmla="*/ 209550 w 3857625"/>
                  <a:gd name="connsiteY3" fmla="*/ 733425 h 1733550"/>
                  <a:gd name="connsiteX4" fmla="*/ 285750 w 3857625"/>
                  <a:gd name="connsiteY4" fmla="*/ 695325 h 1733550"/>
                  <a:gd name="connsiteX5" fmla="*/ 381000 w 3857625"/>
                  <a:gd name="connsiteY5" fmla="*/ 542925 h 1733550"/>
                  <a:gd name="connsiteX6" fmla="*/ 495300 w 3857625"/>
                  <a:gd name="connsiteY6" fmla="*/ 457200 h 1733550"/>
                  <a:gd name="connsiteX7" fmla="*/ 495300 w 3857625"/>
                  <a:gd name="connsiteY7" fmla="*/ 457200 h 1733550"/>
                  <a:gd name="connsiteX8" fmla="*/ 666750 w 3857625"/>
                  <a:gd name="connsiteY8" fmla="*/ 438150 h 1733550"/>
                  <a:gd name="connsiteX9" fmla="*/ 733425 w 3857625"/>
                  <a:gd name="connsiteY9" fmla="*/ 381000 h 1733550"/>
                  <a:gd name="connsiteX10" fmla="*/ 885825 w 3857625"/>
                  <a:gd name="connsiteY10" fmla="*/ 295275 h 1733550"/>
                  <a:gd name="connsiteX11" fmla="*/ 981075 w 3857625"/>
                  <a:gd name="connsiteY11" fmla="*/ 276225 h 1733550"/>
                  <a:gd name="connsiteX12" fmla="*/ 1028700 w 3857625"/>
                  <a:gd name="connsiteY12" fmla="*/ 257175 h 1733550"/>
                  <a:gd name="connsiteX13" fmla="*/ 1028700 w 3857625"/>
                  <a:gd name="connsiteY13" fmla="*/ 257175 h 1733550"/>
                  <a:gd name="connsiteX14" fmla="*/ 1181100 w 3857625"/>
                  <a:gd name="connsiteY14" fmla="*/ 228600 h 1733550"/>
                  <a:gd name="connsiteX15" fmla="*/ 1285875 w 3857625"/>
                  <a:gd name="connsiteY15" fmla="*/ 200025 h 1733550"/>
                  <a:gd name="connsiteX16" fmla="*/ 1285875 w 3857625"/>
                  <a:gd name="connsiteY16" fmla="*/ 200025 h 1733550"/>
                  <a:gd name="connsiteX17" fmla="*/ 1466850 w 3857625"/>
                  <a:gd name="connsiteY17" fmla="*/ 142875 h 1733550"/>
                  <a:gd name="connsiteX18" fmla="*/ 1533525 w 3857625"/>
                  <a:gd name="connsiteY18" fmla="*/ 85725 h 1733550"/>
                  <a:gd name="connsiteX19" fmla="*/ 1619250 w 3857625"/>
                  <a:gd name="connsiteY19" fmla="*/ 76200 h 1733550"/>
                  <a:gd name="connsiteX20" fmla="*/ 1619250 w 3857625"/>
                  <a:gd name="connsiteY20" fmla="*/ 76200 h 1733550"/>
                  <a:gd name="connsiteX21" fmla="*/ 1762125 w 3857625"/>
                  <a:gd name="connsiteY21" fmla="*/ 57150 h 1733550"/>
                  <a:gd name="connsiteX22" fmla="*/ 1857375 w 3857625"/>
                  <a:gd name="connsiteY22" fmla="*/ 76200 h 1733550"/>
                  <a:gd name="connsiteX23" fmla="*/ 1933575 w 3857625"/>
                  <a:gd name="connsiteY23" fmla="*/ 85725 h 1733550"/>
                  <a:gd name="connsiteX24" fmla="*/ 2124075 w 3857625"/>
                  <a:gd name="connsiteY24" fmla="*/ 9525 h 1733550"/>
                  <a:gd name="connsiteX25" fmla="*/ 2219325 w 3857625"/>
                  <a:gd name="connsiteY25" fmla="*/ 0 h 1733550"/>
                  <a:gd name="connsiteX26" fmla="*/ 2371725 w 3857625"/>
                  <a:gd name="connsiteY26" fmla="*/ 133350 h 1733550"/>
                  <a:gd name="connsiteX27" fmla="*/ 2428875 w 3857625"/>
                  <a:gd name="connsiteY27" fmla="*/ 295275 h 1733550"/>
                  <a:gd name="connsiteX28" fmla="*/ 2514600 w 3857625"/>
                  <a:gd name="connsiteY28" fmla="*/ 447675 h 1733550"/>
                  <a:gd name="connsiteX29" fmla="*/ 2514600 w 3857625"/>
                  <a:gd name="connsiteY29" fmla="*/ 447675 h 1733550"/>
                  <a:gd name="connsiteX30" fmla="*/ 2457450 w 3857625"/>
                  <a:gd name="connsiteY30" fmla="*/ 571500 h 1733550"/>
                  <a:gd name="connsiteX31" fmla="*/ 2371725 w 3857625"/>
                  <a:gd name="connsiteY31" fmla="*/ 619125 h 1733550"/>
                  <a:gd name="connsiteX32" fmla="*/ 2409825 w 3857625"/>
                  <a:gd name="connsiteY32" fmla="*/ 723900 h 1733550"/>
                  <a:gd name="connsiteX33" fmla="*/ 2552700 w 3857625"/>
                  <a:gd name="connsiteY33" fmla="*/ 885825 h 1733550"/>
                  <a:gd name="connsiteX34" fmla="*/ 2743200 w 3857625"/>
                  <a:gd name="connsiteY34" fmla="*/ 959644 h 1733550"/>
                  <a:gd name="connsiteX35" fmla="*/ 2859881 w 3857625"/>
                  <a:gd name="connsiteY35" fmla="*/ 1021556 h 1733550"/>
                  <a:gd name="connsiteX36" fmla="*/ 3033712 w 3857625"/>
                  <a:gd name="connsiteY36" fmla="*/ 1095375 h 1733550"/>
                  <a:gd name="connsiteX37" fmla="*/ 3152775 w 3857625"/>
                  <a:gd name="connsiteY37" fmla="*/ 1171575 h 1733550"/>
                  <a:gd name="connsiteX38" fmla="*/ 3283744 w 3857625"/>
                  <a:gd name="connsiteY38" fmla="*/ 1171575 h 1733550"/>
                  <a:gd name="connsiteX39" fmla="*/ 3419475 w 3857625"/>
                  <a:gd name="connsiteY39" fmla="*/ 1123950 h 1733550"/>
                  <a:gd name="connsiteX40" fmla="*/ 3514725 w 3857625"/>
                  <a:gd name="connsiteY40" fmla="*/ 1104900 h 1733550"/>
                  <a:gd name="connsiteX41" fmla="*/ 3695700 w 3857625"/>
                  <a:gd name="connsiteY41" fmla="*/ 1162050 h 1733550"/>
                  <a:gd name="connsiteX42" fmla="*/ 3857625 w 3857625"/>
                  <a:gd name="connsiteY42" fmla="*/ 1276350 h 1733550"/>
                  <a:gd name="connsiteX43" fmla="*/ 3819525 w 3857625"/>
                  <a:gd name="connsiteY43" fmla="*/ 1390650 h 1733550"/>
                  <a:gd name="connsiteX44" fmla="*/ 3752850 w 3857625"/>
                  <a:gd name="connsiteY44" fmla="*/ 1524000 h 1733550"/>
                  <a:gd name="connsiteX45" fmla="*/ 3657600 w 3857625"/>
                  <a:gd name="connsiteY45" fmla="*/ 1562100 h 1733550"/>
                  <a:gd name="connsiteX46" fmla="*/ 3562350 w 3857625"/>
                  <a:gd name="connsiteY46" fmla="*/ 1609725 h 1733550"/>
                  <a:gd name="connsiteX47" fmla="*/ 3352800 w 3857625"/>
                  <a:gd name="connsiteY47" fmla="*/ 1666875 h 1733550"/>
                  <a:gd name="connsiteX48" fmla="*/ 3162300 w 3857625"/>
                  <a:gd name="connsiteY48" fmla="*/ 1724025 h 1733550"/>
                  <a:gd name="connsiteX49" fmla="*/ 2914650 w 3857625"/>
                  <a:gd name="connsiteY49" fmla="*/ 1695450 h 1733550"/>
                  <a:gd name="connsiteX50" fmla="*/ 2647950 w 3857625"/>
                  <a:gd name="connsiteY50" fmla="*/ 1685925 h 1733550"/>
                  <a:gd name="connsiteX51" fmla="*/ 2362200 w 3857625"/>
                  <a:gd name="connsiteY51" fmla="*/ 1619250 h 1733550"/>
                  <a:gd name="connsiteX52" fmla="*/ 2085975 w 3857625"/>
                  <a:gd name="connsiteY52" fmla="*/ 1647825 h 1733550"/>
                  <a:gd name="connsiteX53" fmla="*/ 1847850 w 3857625"/>
                  <a:gd name="connsiteY53" fmla="*/ 1666875 h 1733550"/>
                  <a:gd name="connsiteX54" fmla="*/ 1733550 w 3857625"/>
                  <a:gd name="connsiteY54" fmla="*/ 1638300 h 1733550"/>
                  <a:gd name="connsiteX55" fmla="*/ 1543050 w 3857625"/>
                  <a:gd name="connsiteY55" fmla="*/ 1733550 h 1733550"/>
                  <a:gd name="connsiteX56" fmla="*/ 1352550 w 3857625"/>
                  <a:gd name="connsiteY56" fmla="*/ 1714500 h 1733550"/>
                  <a:gd name="connsiteX57" fmla="*/ 1162050 w 3857625"/>
                  <a:gd name="connsiteY57" fmla="*/ 1657350 h 1733550"/>
                  <a:gd name="connsiteX58" fmla="*/ 1019175 w 3857625"/>
                  <a:gd name="connsiteY58" fmla="*/ 1628775 h 1733550"/>
                  <a:gd name="connsiteX59" fmla="*/ 885825 w 3857625"/>
                  <a:gd name="connsiteY59" fmla="*/ 1514475 h 1733550"/>
                  <a:gd name="connsiteX60" fmla="*/ 781050 w 3857625"/>
                  <a:gd name="connsiteY60" fmla="*/ 1343025 h 1733550"/>
                  <a:gd name="connsiteX61" fmla="*/ 561975 w 3857625"/>
                  <a:gd name="connsiteY61" fmla="*/ 1219200 h 1733550"/>
                  <a:gd name="connsiteX62" fmla="*/ 314325 w 3857625"/>
                  <a:gd name="connsiteY62" fmla="*/ 1133475 h 1733550"/>
                  <a:gd name="connsiteX63" fmla="*/ 200025 w 3857625"/>
                  <a:gd name="connsiteY63" fmla="*/ 971550 h 1733550"/>
                  <a:gd name="connsiteX64" fmla="*/ 57150 w 3857625"/>
                  <a:gd name="connsiteY64" fmla="*/ 904875 h 1733550"/>
                  <a:gd name="connsiteX65" fmla="*/ 19050 w 3857625"/>
                  <a:gd name="connsiteY65" fmla="*/ 828675 h 1733550"/>
                  <a:gd name="connsiteX0" fmla="*/ 0 w 3857625"/>
                  <a:gd name="connsiteY0" fmla="*/ 914400 h 1733550"/>
                  <a:gd name="connsiteX1" fmla="*/ 28575 w 3857625"/>
                  <a:gd name="connsiteY1" fmla="*/ 857250 h 1733550"/>
                  <a:gd name="connsiteX2" fmla="*/ 114300 w 3857625"/>
                  <a:gd name="connsiteY2" fmla="*/ 762000 h 1733550"/>
                  <a:gd name="connsiteX3" fmla="*/ 209550 w 3857625"/>
                  <a:gd name="connsiteY3" fmla="*/ 733425 h 1733550"/>
                  <a:gd name="connsiteX4" fmla="*/ 285750 w 3857625"/>
                  <a:gd name="connsiteY4" fmla="*/ 695325 h 1733550"/>
                  <a:gd name="connsiteX5" fmla="*/ 381000 w 3857625"/>
                  <a:gd name="connsiteY5" fmla="*/ 542925 h 1733550"/>
                  <a:gd name="connsiteX6" fmla="*/ 495300 w 3857625"/>
                  <a:gd name="connsiteY6" fmla="*/ 457200 h 1733550"/>
                  <a:gd name="connsiteX7" fmla="*/ 495300 w 3857625"/>
                  <a:gd name="connsiteY7" fmla="*/ 457200 h 1733550"/>
                  <a:gd name="connsiteX8" fmla="*/ 666750 w 3857625"/>
                  <a:gd name="connsiteY8" fmla="*/ 438150 h 1733550"/>
                  <a:gd name="connsiteX9" fmla="*/ 733425 w 3857625"/>
                  <a:gd name="connsiteY9" fmla="*/ 381000 h 1733550"/>
                  <a:gd name="connsiteX10" fmla="*/ 885825 w 3857625"/>
                  <a:gd name="connsiteY10" fmla="*/ 295275 h 1733550"/>
                  <a:gd name="connsiteX11" fmla="*/ 981075 w 3857625"/>
                  <a:gd name="connsiteY11" fmla="*/ 276225 h 1733550"/>
                  <a:gd name="connsiteX12" fmla="*/ 1028700 w 3857625"/>
                  <a:gd name="connsiteY12" fmla="*/ 257175 h 1733550"/>
                  <a:gd name="connsiteX13" fmla="*/ 1028700 w 3857625"/>
                  <a:gd name="connsiteY13" fmla="*/ 257175 h 1733550"/>
                  <a:gd name="connsiteX14" fmla="*/ 1181100 w 3857625"/>
                  <a:gd name="connsiteY14" fmla="*/ 228600 h 1733550"/>
                  <a:gd name="connsiteX15" fmla="*/ 1285875 w 3857625"/>
                  <a:gd name="connsiteY15" fmla="*/ 200025 h 1733550"/>
                  <a:gd name="connsiteX16" fmla="*/ 1285875 w 3857625"/>
                  <a:gd name="connsiteY16" fmla="*/ 200025 h 1733550"/>
                  <a:gd name="connsiteX17" fmla="*/ 1466850 w 3857625"/>
                  <a:gd name="connsiteY17" fmla="*/ 142875 h 1733550"/>
                  <a:gd name="connsiteX18" fmla="*/ 1533525 w 3857625"/>
                  <a:gd name="connsiteY18" fmla="*/ 85725 h 1733550"/>
                  <a:gd name="connsiteX19" fmla="*/ 1619250 w 3857625"/>
                  <a:gd name="connsiteY19" fmla="*/ 76200 h 1733550"/>
                  <a:gd name="connsiteX20" fmla="*/ 1619250 w 3857625"/>
                  <a:gd name="connsiteY20" fmla="*/ 76200 h 1733550"/>
                  <a:gd name="connsiteX21" fmla="*/ 1762125 w 3857625"/>
                  <a:gd name="connsiteY21" fmla="*/ 57150 h 1733550"/>
                  <a:gd name="connsiteX22" fmla="*/ 1857375 w 3857625"/>
                  <a:gd name="connsiteY22" fmla="*/ 76200 h 1733550"/>
                  <a:gd name="connsiteX23" fmla="*/ 1933575 w 3857625"/>
                  <a:gd name="connsiteY23" fmla="*/ 85725 h 1733550"/>
                  <a:gd name="connsiteX24" fmla="*/ 2124075 w 3857625"/>
                  <a:gd name="connsiteY24" fmla="*/ 9525 h 1733550"/>
                  <a:gd name="connsiteX25" fmla="*/ 2219325 w 3857625"/>
                  <a:gd name="connsiteY25" fmla="*/ 0 h 1733550"/>
                  <a:gd name="connsiteX26" fmla="*/ 2371725 w 3857625"/>
                  <a:gd name="connsiteY26" fmla="*/ 133350 h 1733550"/>
                  <a:gd name="connsiteX27" fmla="*/ 2428875 w 3857625"/>
                  <a:gd name="connsiteY27" fmla="*/ 295275 h 1733550"/>
                  <a:gd name="connsiteX28" fmla="*/ 2514600 w 3857625"/>
                  <a:gd name="connsiteY28" fmla="*/ 447675 h 1733550"/>
                  <a:gd name="connsiteX29" fmla="*/ 2514600 w 3857625"/>
                  <a:gd name="connsiteY29" fmla="*/ 447675 h 1733550"/>
                  <a:gd name="connsiteX30" fmla="*/ 2457450 w 3857625"/>
                  <a:gd name="connsiteY30" fmla="*/ 571500 h 1733550"/>
                  <a:gd name="connsiteX31" fmla="*/ 2371725 w 3857625"/>
                  <a:gd name="connsiteY31" fmla="*/ 619125 h 1733550"/>
                  <a:gd name="connsiteX32" fmla="*/ 2409825 w 3857625"/>
                  <a:gd name="connsiteY32" fmla="*/ 723900 h 1733550"/>
                  <a:gd name="connsiteX33" fmla="*/ 2552700 w 3857625"/>
                  <a:gd name="connsiteY33" fmla="*/ 885825 h 1733550"/>
                  <a:gd name="connsiteX34" fmla="*/ 2743200 w 3857625"/>
                  <a:gd name="connsiteY34" fmla="*/ 959644 h 1733550"/>
                  <a:gd name="connsiteX35" fmla="*/ 2859881 w 3857625"/>
                  <a:gd name="connsiteY35" fmla="*/ 1021556 h 1733550"/>
                  <a:gd name="connsiteX36" fmla="*/ 3033712 w 3857625"/>
                  <a:gd name="connsiteY36" fmla="*/ 1095375 h 1733550"/>
                  <a:gd name="connsiteX37" fmla="*/ 3152775 w 3857625"/>
                  <a:gd name="connsiteY37" fmla="*/ 1171575 h 1733550"/>
                  <a:gd name="connsiteX38" fmla="*/ 3286125 w 3857625"/>
                  <a:gd name="connsiteY38" fmla="*/ 1183481 h 1733550"/>
                  <a:gd name="connsiteX39" fmla="*/ 3419475 w 3857625"/>
                  <a:gd name="connsiteY39" fmla="*/ 1123950 h 1733550"/>
                  <a:gd name="connsiteX40" fmla="*/ 3514725 w 3857625"/>
                  <a:gd name="connsiteY40" fmla="*/ 1104900 h 1733550"/>
                  <a:gd name="connsiteX41" fmla="*/ 3695700 w 3857625"/>
                  <a:gd name="connsiteY41" fmla="*/ 1162050 h 1733550"/>
                  <a:gd name="connsiteX42" fmla="*/ 3857625 w 3857625"/>
                  <a:gd name="connsiteY42" fmla="*/ 1276350 h 1733550"/>
                  <a:gd name="connsiteX43" fmla="*/ 3819525 w 3857625"/>
                  <a:gd name="connsiteY43" fmla="*/ 1390650 h 1733550"/>
                  <a:gd name="connsiteX44" fmla="*/ 3752850 w 3857625"/>
                  <a:gd name="connsiteY44" fmla="*/ 1524000 h 1733550"/>
                  <a:gd name="connsiteX45" fmla="*/ 3657600 w 3857625"/>
                  <a:gd name="connsiteY45" fmla="*/ 1562100 h 1733550"/>
                  <a:gd name="connsiteX46" fmla="*/ 3562350 w 3857625"/>
                  <a:gd name="connsiteY46" fmla="*/ 1609725 h 1733550"/>
                  <a:gd name="connsiteX47" fmla="*/ 3352800 w 3857625"/>
                  <a:gd name="connsiteY47" fmla="*/ 1666875 h 1733550"/>
                  <a:gd name="connsiteX48" fmla="*/ 3162300 w 3857625"/>
                  <a:gd name="connsiteY48" fmla="*/ 1724025 h 1733550"/>
                  <a:gd name="connsiteX49" fmla="*/ 2914650 w 3857625"/>
                  <a:gd name="connsiteY49" fmla="*/ 1695450 h 1733550"/>
                  <a:gd name="connsiteX50" fmla="*/ 2647950 w 3857625"/>
                  <a:gd name="connsiteY50" fmla="*/ 1685925 h 1733550"/>
                  <a:gd name="connsiteX51" fmla="*/ 2362200 w 3857625"/>
                  <a:gd name="connsiteY51" fmla="*/ 1619250 h 1733550"/>
                  <a:gd name="connsiteX52" fmla="*/ 2085975 w 3857625"/>
                  <a:gd name="connsiteY52" fmla="*/ 1647825 h 1733550"/>
                  <a:gd name="connsiteX53" fmla="*/ 1847850 w 3857625"/>
                  <a:gd name="connsiteY53" fmla="*/ 1666875 h 1733550"/>
                  <a:gd name="connsiteX54" fmla="*/ 1733550 w 3857625"/>
                  <a:gd name="connsiteY54" fmla="*/ 1638300 h 1733550"/>
                  <a:gd name="connsiteX55" fmla="*/ 1543050 w 3857625"/>
                  <a:gd name="connsiteY55" fmla="*/ 1733550 h 1733550"/>
                  <a:gd name="connsiteX56" fmla="*/ 1352550 w 3857625"/>
                  <a:gd name="connsiteY56" fmla="*/ 1714500 h 1733550"/>
                  <a:gd name="connsiteX57" fmla="*/ 1162050 w 3857625"/>
                  <a:gd name="connsiteY57" fmla="*/ 1657350 h 1733550"/>
                  <a:gd name="connsiteX58" fmla="*/ 1019175 w 3857625"/>
                  <a:gd name="connsiteY58" fmla="*/ 1628775 h 1733550"/>
                  <a:gd name="connsiteX59" fmla="*/ 885825 w 3857625"/>
                  <a:gd name="connsiteY59" fmla="*/ 1514475 h 1733550"/>
                  <a:gd name="connsiteX60" fmla="*/ 781050 w 3857625"/>
                  <a:gd name="connsiteY60" fmla="*/ 1343025 h 1733550"/>
                  <a:gd name="connsiteX61" fmla="*/ 561975 w 3857625"/>
                  <a:gd name="connsiteY61" fmla="*/ 1219200 h 1733550"/>
                  <a:gd name="connsiteX62" fmla="*/ 314325 w 3857625"/>
                  <a:gd name="connsiteY62" fmla="*/ 1133475 h 1733550"/>
                  <a:gd name="connsiteX63" fmla="*/ 200025 w 3857625"/>
                  <a:gd name="connsiteY63" fmla="*/ 971550 h 1733550"/>
                  <a:gd name="connsiteX64" fmla="*/ 57150 w 3857625"/>
                  <a:gd name="connsiteY64" fmla="*/ 904875 h 1733550"/>
                  <a:gd name="connsiteX65" fmla="*/ 19050 w 3857625"/>
                  <a:gd name="connsiteY65" fmla="*/ 828675 h 1733550"/>
                  <a:gd name="connsiteX0" fmla="*/ 0 w 3857625"/>
                  <a:gd name="connsiteY0" fmla="*/ 914400 h 1733550"/>
                  <a:gd name="connsiteX1" fmla="*/ 28575 w 3857625"/>
                  <a:gd name="connsiteY1" fmla="*/ 857250 h 1733550"/>
                  <a:gd name="connsiteX2" fmla="*/ 114300 w 3857625"/>
                  <a:gd name="connsiteY2" fmla="*/ 762000 h 1733550"/>
                  <a:gd name="connsiteX3" fmla="*/ 209550 w 3857625"/>
                  <a:gd name="connsiteY3" fmla="*/ 733425 h 1733550"/>
                  <a:gd name="connsiteX4" fmla="*/ 285750 w 3857625"/>
                  <a:gd name="connsiteY4" fmla="*/ 695325 h 1733550"/>
                  <a:gd name="connsiteX5" fmla="*/ 381000 w 3857625"/>
                  <a:gd name="connsiteY5" fmla="*/ 542925 h 1733550"/>
                  <a:gd name="connsiteX6" fmla="*/ 495300 w 3857625"/>
                  <a:gd name="connsiteY6" fmla="*/ 457200 h 1733550"/>
                  <a:gd name="connsiteX7" fmla="*/ 495300 w 3857625"/>
                  <a:gd name="connsiteY7" fmla="*/ 457200 h 1733550"/>
                  <a:gd name="connsiteX8" fmla="*/ 666750 w 3857625"/>
                  <a:gd name="connsiteY8" fmla="*/ 438150 h 1733550"/>
                  <a:gd name="connsiteX9" fmla="*/ 733425 w 3857625"/>
                  <a:gd name="connsiteY9" fmla="*/ 381000 h 1733550"/>
                  <a:gd name="connsiteX10" fmla="*/ 885825 w 3857625"/>
                  <a:gd name="connsiteY10" fmla="*/ 295275 h 1733550"/>
                  <a:gd name="connsiteX11" fmla="*/ 981075 w 3857625"/>
                  <a:gd name="connsiteY11" fmla="*/ 276225 h 1733550"/>
                  <a:gd name="connsiteX12" fmla="*/ 1028700 w 3857625"/>
                  <a:gd name="connsiteY12" fmla="*/ 257175 h 1733550"/>
                  <a:gd name="connsiteX13" fmla="*/ 1028700 w 3857625"/>
                  <a:gd name="connsiteY13" fmla="*/ 257175 h 1733550"/>
                  <a:gd name="connsiteX14" fmla="*/ 1181100 w 3857625"/>
                  <a:gd name="connsiteY14" fmla="*/ 228600 h 1733550"/>
                  <a:gd name="connsiteX15" fmla="*/ 1285875 w 3857625"/>
                  <a:gd name="connsiteY15" fmla="*/ 200025 h 1733550"/>
                  <a:gd name="connsiteX16" fmla="*/ 1285875 w 3857625"/>
                  <a:gd name="connsiteY16" fmla="*/ 200025 h 1733550"/>
                  <a:gd name="connsiteX17" fmla="*/ 1466850 w 3857625"/>
                  <a:gd name="connsiteY17" fmla="*/ 142875 h 1733550"/>
                  <a:gd name="connsiteX18" fmla="*/ 1533525 w 3857625"/>
                  <a:gd name="connsiteY18" fmla="*/ 85725 h 1733550"/>
                  <a:gd name="connsiteX19" fmla="*/ 1619250 w 3857625"/>
                  <a:gd name="connsiteY19" fmla="*/ 76200 h 1733550"/>
                  <a:gd name="connsiteX20" fmla="*/ 1619250 w 3857625"/>
                  <a:gd name="connsiteY20" fmla="*/ 76200 h 1733550"/>
                  <a:gd name="connsiteX21" fmla="*/ 1762125 w 3857625"/>
                  <a:gd name="connsiteY21" fmla="*/ 57150 h 1733550"/>
                  <a:gd name="connsiteX22" fmla="*/ 1857375 w 3857625"/>
                  <a:gd name="connsiteY22" fmla="*/ 76200 h 1733550"/>
                  <a:gd name="connsiteX23" fmla="*/ 1933575 w 3857625"/>
                  <a:gd name="connsiteY23" fmla="*/ 85725 h 1733550"/>
                  <a:gd name="connsiteX24" fmla="*/ 2124075 w 3857625"/>
                  <a:gd name="connsiteY24" fmla="*/ 9525 h 1733550"/>
                  <a:gd name="connsiteX25" fmla="*/ 2219325 w 3857625"/>
                  <a:gd name="connsiteY25" fmla="*/ 0 h 1733550"/>
                  <a:gd name="connsiteX26" fmla="*/ 2371725 w 3857625"/>
                  <a:gd name="connsiteY26" fmla="*/ 133350 h 1733550"/>
                  <a:gd name="connsiteX27" fmla="*/ 2428875 w 3857625"/>
                  <a:gd name="connsiteY27" fmla="*/ 295275 h 1733550"/>
                  <a:gd name="connsiteX28" fmla="*/ 2514600 w 3857625"/>
                  <a:gd name="connsiteY28" fmla="*/ 447675 h 1733550"/>
                  <a:gd name="connsiteX29" fmla="*/ 2514600 w 3857625"/>
                  <a:gd name="connsiteY29" fmla="*/ 447675 h 1733550"/>
                  <a:gd name="connsiteX30" fmla="*/ 2457450 w 3857625"/>
                  <a:gd name="connsiteY30" fmla="*/ 571500 h 1733550"/>
                  <a:gd name="connsiteX31" fmla="*/ 2371725 w 3857625"/>
                  <a:gd name="connsiteY31" fmla="*/ 619125 h 1733550"/>
                  <a:gd name="connsiteX32" fmla="*/ 2409825 w 3857625"/>
                  <a:gd name="connsiteY32" fmla="*/ 723900 h 1733550"/>
                  <a:gd name="connsiteX33" fmla="*/ 2552700 w 3857625"/>
                  <a:gd name="connsiteY33" fmla="*/ 885825 h 1733550"/>
                  <a:gd name="connsiteX34" fmla="*/ 2743200 w 3857625"/>
                  <a:gd name="connsiteY34" fmla="*/ 959644 h 1733550"/>
                  <a:gd name="connsiteX35" fmla="*/ 2859881 w 3857625"/>
                  <a:gd name="connsiteY35" fmla="*/ 1021556 h 1733550"/>
                  <a:gd name="connsiteX36" fmla="*/ 3033712 w 3857625"/>
                  <a:gd name="connsiteY36" fmla="*/ 1095375 h 1733550"/>
                  <a:gd name="connsiteX37" fmla="*/ 3152775 w 3857625"/>
                  <a:gd name="connsiteY37" fmla="*/ 1171575 h 1733550"/>
                  <a:gd name="connsiteX38" fmla="*/ 3286125 w 3857625"/>
                  <a:gd name="connsiteY38" fmla="*/ 1183481 h 1733550"/>
                  <a:gd name="connsiteX39" fmla="*/ 3429000 w 3857625"/>
                  <a:gd name="connsiteY39" fmla="*/ 1114425 h 1733550"/>
                  <a:gd name="connsiteX40" fmla="*/ 3514725 w 3857625"/>
                  <a:gd name="connsiteY40" fmla="*/ 1104900 h 1733550"/>
                  <a:gd name="connsiteX41" fmla="*/ 3695700 w 3857625"/>
                  <a:gd name="connsiteY41" fmla="*/ 1162050 h 1733550"/>
                  <a:gd name="connsiteX42" fmla="*/ 3857625 w 3857625"/>
                  <a:gd name="connsiteY42" fmla="*/ 1276350 h 1733550"/>
                  <a:gd name="connsiteX43" fmla="*/ 3819525 w 3857625"/>
                  <a:gd name="connsiteY43" fmla="*/ 1390650 h 1733550"/>
                  <a:gd name="connsiteX44" fmla="*/ 3752850 w 3857625"/>
                  <a:gd name="connsiteY44" fmla="*/ 1524000 h 1733550"/>
                  <a:gd name="connsiteX45" fmla="*/ 3657600 w 3857625"/>
                  <a:gd name="connsiteY45" fmla="*/ 1562100 h 1733550"/>
                  <a:gd name="connsiteX46" fmla="*/ 3562350 w 3857625"/>
                  <a:gd name="connsiteY46" fmla="*/ 1609725 h 1733550"/>
                  <a:gd name="connsiteX47" fmla="*/ 3352800 w 3857625"/>
                  <a:gd name="connsiteY47" fmla="*/ 1666875 h 1733550"/>
                  <a:gd name="connsiteX48" fmla="*/ 3162300 w 3857625"/>
                  <a:gd name="connsiteY48" fmla="*/ 1724025 h 1733550"/>
                  <a:gd name="connsiteX49" fmla="*/ 2914650 w 3857625"/>
                  <a:gd name="connsiteY49" fmla="*/ 1695450 h 1733550"/>
                  <a:gd name="connsiteX50" fmla="*/ 2647950 w 3857625"/>
                  <a:gd name="connsiteY50" fmla="*/ 1685925 h 1733550"/>
                  <a:gd name="connsiteX51" fmla="*/ 2362200 w 3857625"/>
                  <a:gd name="connsiteY51" fmla="*/ 1619250 h 1733550"/>
                  <a:gd name="connsiteX52" fmla="*/ 2085975 w 3857625"/>
                  <a:gd name="connsiteY52" fmla="*/ 1647825 h 1733550"/>
                  <a:gd name="connsiteX53" fmla="*/ 1847850 w 3857625"/>
                  <a:gd name="connsiteY53" fmla="*/ 1666875 h 1733550"/>
                  <a:gd name="connsiteX54" fmla="*/ 1733550 w 3857625"/>
                  <a:gd name="connsiteY54" fmla="*/ 1638300 h 1733550"/>
                  <a:gd name="connsiteX55" fmla="*/ 1543050 w 3857625"/>
                  <a:gd name="connsiteY55" fmla="*/ 1733550 h 1733550"/>
                  <a:gd name="connsiteX56" fmla="*/ 1352550 w 3857625"/>
                  <a:gd name="connsiteY56" fmla="*/ 1714500 h 1733550"/>
                  <a:gd name="connsiteX57" fmla="*/ 1162050 w 3857625"/>
                  <a:gd name="connsiteY57" fmla="*/ 1657350 h 1733550"/>
                  <a:gd name="connsiteX58" fmla="*/ 1019175 w 3857625"/>
                  <a:gd name="connsiteY58" fmla="*/ 1628775 h 1733550"/>
                  <a:gd name="connsiteX59" fmla="*/ 885825 w 3857625"/>
                  <a:gd name="connsiteY59" fmla="*/ 1514475 h 1733550"/>
                  <a:gd name="connsiteX60" fmla="*/ 781050 w 3857625"/>
                  <a:gd name="connsiteY60" fmla="*/ 1343025 h 1733550"/>
                  <a:gd name="connsiteX61" fmla="*/ 561975 w 3857625"/>
                  <a:gd name="connsiteY61" fmla="*/ 1219200 h 1733550"/>
                  <a:gd name="connsiteX62" fmla="*/ 314325 w 3857625"/>
                  <a:gd name="connsiteY62" fmla="*/ 1133475 h 1733550"/>
                  <a:gd name="connsiteX63" fmla="*/ 200025 w 3857625"/>
                  <a:gd name="connsiteY63" fmla="*/ 971550 h 1733550"/>
                  <a:gd name="connsiteX64" fmla="*/ 57150 w 3857625"/>
                  <a:gd name="connsiteY64" fmla="*/ 904875 h 1733550"/>
                  <a:gd name="connsiteX65" fmla="*/ 19050 w 3857625"/>
                  <a:gd name="connsiteY65" fmla="*/ 828675 h 1733550"/>
                  <a:gd name="connsiteX0" fmla="*/ 0 w 3857625"/>
                  <a:gd name="connsiteY0" fmla="*/ 914400 h 1733550"/>
                  <a:gd name="connsiteX1" fmla="*/ 28575 w 3857625"/>
                  <a:gd name="connsiteY1" fmla="*/ 857250 h 1733550"/>
                  <a:gd name="connsiteX2" fmla="*/ 114300 w 3857625"/>
                  <a:gd name="connsiteY2" fmla="*/ 762000 h 1733550"/>
                  <a:gd name="connsiteX3" fmla="*/ 209550 w 3857625"/>
                  <a:gd name="connsiteY3" fmla="*/ 733425 h 1733550"/>
                  <a:gd name="connsiteX4" fmla="*/ 285750 w 3857625"/>
                  <a:gd name="connsiteY4" fmla="*/ 695325 h 1733550"/>
                  <a:gd name="connsiteX5" fmla="*/ 381000 w 3857625"/>
                  <a:gd name="connsiteY5" fmla="*/ 542925 h 1733550"/>
                  <a:gd name="connsiteX6" fmla="*/ 495300 w 3857625"/>
                  <a:gd name="connsiteY6" fmla="*/ 457200 h 1733550"/>
                  <a:gd name="connsiteX7" fmla="*/ 495300 w 3857625"/>
                  <a:gd name="connsiteY7" fmla="*/ 457200 h 1733550"/>
                  <a:gd name="connsiteX8" fmla="*/ 666750 w 3857625"/>
                  <a:gd name="connsiteY8" fmla="*/ 438150 h 1733550"/>
                  <a:gd name="connsiteX9" fmla="*/ 733425 w 3857625"/>
                  <a:gd name="connsiteY9" fmla="*/ 381000 h 1733550"/>
                  <a:gd name="connsiteX10" fmla="*/ 885825 w 3857625"/>
                  <a:gd name="connsiteY10" fmla="*/ 295275 h 1733550"/>
                  <a:gd name="connsiteX11" fmla="*/ 981075 w 3857625"/>
                  <a:gd name="connsiteY11" fmla="*/ 276225 h 1733550"/>
                  <a:gd name="connsiteX12" fmla="*/ 1028700 w 3857625"/>
                  <a:gd name="connsiteY12" fmla="*/ 257175 h 1733550"/>
                  <a:gd name="connsiteX13" fmla="*/ 1028700 w 3857625"/>
                  <a:gd name="connsiteY13" fmla="*/ 257175 h 1733550"/>
                  <a:gd name="connsiteX14" fmla="*/ 1181100 w 3857625"/>
                  <a:gd name="connsiteY14" fmla="*/ 228600 h 1733550"/>
                  <a:gd name="connsiteX15" fmla="*/ 1285875 w 3857625"/>
                  <a:gd name="connsiteY15" fmla="*/ 200025 h 1733550"/>
                  <a:gd name="connsiteX16" fmla="*/ 1285875 w 3857625"/>
                  <a:gd name="connsiteY16" fmla="*/ 200025 h 1733550"/>
                  <a:gd name="connsiteX17" fmla="*/ 1466850 w 3857625"/>
                  <a:gd name="connsiteY17" fmla="*/ 142875 h 1733550"/>
                  <a:gd name="connsiteX18" fmla="*/ 1533525 w 3857625"/>
                  <a:gd name="connsiteY18" fmla="*/ 85725 h 1733550"/>
                  <a:gd name="connsiteX19" fmla="*/ 1619250 w 3857625"/>
                  <a:gd name="connsiteY19" fmla="*/ 76200 h 1733550"/>
                  <a:gd name="connsiteX20" fmla="*/ 1619250 w 3857625"/>
                  <a:gd name="connsiteY20" fmla="*/ 76200 h 1733550"/>
                  <a:gd name="connsiteX21" fmla="*/ 1762125 w 3857625"/>
                  <a:gd name="connsiteY21" fmla="*/ 57150 h 1733550"/>
                  <a:gd name="connsiteX22" fmla="*/ 1857375 w 3857625"/>
                  <a:gd name="connsiteY22" fmla="*/ 76200 h 1733550"/>
                  <a:gd name="connsiteX23" fmla="*/ 1933575 w 3857625"/>
                  <a:gd name="connsiteY23" fmla="*/ 85725 h 1733550"/>
                  <a:gd name="connsiteX24" fmla="*/ 2124075 w 3857625"/>
                  <a:gd name="connsiteY24" fmla="*/ 9525 h 1733550"/>
                  <a:gd name="connsiteX25" fmla="*/ 2219325 w 3857625"/>
                  <a:gd name="connsiteY25" fmla="*/ 0 h 1733550"/>
                  <a:gd name="connsiteX26" fmla="*/ 2371725 w 3857625"/>
                  <a:gd name="connsiteY26" fmla="*/ 133350 h 1733550"/>
                  <a:gd name="connsiteX27" fmla="*/ 2428875 w 3857625"/>
                  <a:gd name="connsiteY27" fmla="*/ 295275 h 1733550"/>
                  <a:gd name="connsiteX28" fmla="*/ 2514600 w 3857625"/>
                  <a:gd name="connsiteY28" fmla="*/ 447675 h 1733550"/>
                  <a:gd name="connsiteX29" fmla="*/ 2514600 w 3857625"/>
                  <a:gd name="connsiteY29" fmla="*/ 447675 h 1733550"/>
                  <a:gd name="connsiteX30" fmla="*/ 2457450 w 3857625"/>
                  <a:gd name="connsiteY30" fmla="*/ 571500 h 1733550"/>
                  <a:gd name="connsiteX31" fmla="*/ 2371725 w 3857625"/>
                  <a:gd name="connsiteY31" fmla="*/ 619125 h 1733550"/>
                  <a:gd name="connsiteX32" fmla="*/ 2409825 w 3857625"/>
                  <a:gd name="connsiteY32" fmla="*/ 723900 h 1733550"/>
                  <a:gd name="connsiteX33" fmla="*/ 2552700 w 3857625"/>
                  <a:gd name="connsiteY33" fmla="*/ 885825 h 1733550"/>
                  <a:gd name="connsiteX34" fmla="*/ 2743200 w 3857625"/>
                  <a:gd name="connsiteY34" fmla="*/ 959644 h 1733550"/>
                  <a:gd name="connsiteX35" fmla="*/ 2859881 w 3857625"/>
                  <a:gd name="connsiteY35" fmla="*/ 1021556 h 1733550"/>
                  <a:gd name="connsiteX36" fmla="*/ 3033712 w 3857625"/>
                  <a:gd name="connsiteY36" fmla="*/ 1095375 h 1733550"/>
                  <a:gd name="connsiteX37" fmla="*/ 3152775 w 3857625"/>
                  <a:gd name="connsiteY37" fmla="*/ 1171575 h 1733550"/>
                  <a:gd name="connsiteX38" fmla="*/ 3286125 w 3857625"/>
                  <a:gd name="connsiteY38" fmla="*/ 1183481 h 1733550"/>
                  <a:gd name="connsiteX39" fmla="*/ 3429000 w 3857625"/>
                  <a:gd name="connsiteY39" fmla="*/ 1114425 h 1733550"/>
                  <a:gd name="connsiteX40" fmla="*/ 3538537 w 3857625"/>
                  <a:gd name="connsiteY40" fmla="*/ 1090612 h 1733550"/>
                  <a:gd name="connsiteX41" fmla="*/ 3695700 w 3857625"/>
                  <a:gd name="connsiteY41" fmla="*/ 1162050 h 1733550"/>
                  <a:gd name="connsiteX42" fmla="*/ 3857625 w 3857625"/>
                  <a:gd name="connsiteY42" fmla="*/ 1276350 h 1733550"/>
                  <a:gd name="connsiteX43" fmla="*/ 3819525 w 3857625"/>
                  <a:gd name="connsiteY43" fmla="*/ 1390650 h 1733550"/>
                  <a:gd name="connsiteX44" fmla="*/ 3752850 w 3857625"/>
                  <a:gd name="connsiteY44" fmla="*/ 1524000 h 1733550"/>
                  <a:gd name="connsiteX45" fmla="*/ 3657600 w 3857625"/>
                  <a:gd name="connsiteY45" fmla="*/ 1562100 h 1733550"/>
                  <a:gd name="connsiteX46" fmla="*/ 3562350 w 3857625"/>
                  <a:gd name="connsiteY46" fmla="*/ 1609725 h 1733550"/>
                  <a:gd name="connsiteX47" fmla="*/ 3352800 w 3857625"/>
                  <a:gd name="connsiteY47" fmla="*/ 1666875 h 1733550"/>
                  <a:gd name="connsiteX48" fmla="*/ 3162300 w 3857625"/>
                  <a:gd name="connsiteY48" fmla="*/ 1724025 h 1733550"/>
                  <a:gd name="connsiteX49" fmla="*/ 2914650 w 3857625"/>
                  <a:gd name="connsiteY49" fmla="*/ 1695450 h 1733550"/>
                  <a:gd name="connsiteX50" fmla="*/ 2647950 w 3857625"/>
                  <a:gd name="connsiteY50" fmla="*/ 1685925 h 1733550"/>
                  <a:gd name="connsiteX51" fmla="*/ 2362200 w 3857625"/>
                  <a:gd name="connsiteY51" fmla="*/ 1619250 h 1733550"/>
                  <a:gd name="connsiteX52" fmla="*/ 2085975 w 3857625"/>
                  <a:gd name="connsiteY52" fmla="*/ 1647825 h 1733550"/>
                  <a:gd name="connsiteX53" fmla="*/ 1847850 w 3857625"/>
                  <a:gd name="connsiteY53" fmla="*/ 1666875 h 1733550"/>
                  <a:gd name="connsiteX54" fmla="*/ 1733550 w 3857625"/>
                  <a:gd name="connsiteY54" fmla="*/ 1638300 h 1733550"/>
                  <a:gd name="connsiteX55" fmla="*/ 1543050 w 3857625"/>
                  <a:gd name="connsiteY55" fmla="*/ 1733550 h 1733550"/>
                  <a:gd name="connsiteX56" fmla="*/ 1352550 w 3857625"/>
                  <a:gd name="connsiteY56" fmla="*/ 1714500 h 1733550"/>
                  <a:gd name="connsiteX57" fmla="*/ 1162050 w 3857625"/>
                  <a:gd name="connsiteY57" fmla="*/ 1657350 h 1733550"/>
                  <a:gd name="connsiteX58" fmla="*/ 1019175 w 3857625"/>
                  <a:gd name="connsiteY58" fmla="*/ 1628775 h 1733550"/>
                  <a:gd name="connsiteX59" fmla="*/ 885825 w 3857625"/>
                  <a:gd name="connsiteY59" fmla="*/ 1514475 h 1733550"/>
                  <a:gd name="connsiteX60" fmla="*/ 781050 w 3857625"/>
                  <a:gd name="connsiteY60" fmla="*/ 1343025 h 1733550"/>
                  <a:gd name="connsiteX61" fmla="*/ 561975 w 3857625"/>
                  <a:gd name="connsiteY61" fmla="*/ 1219200 h 1733550"/>
                  <a:gd name="connsiteX62" fmla="*/ 314325 w 3857625"/>
                  <a:gd name="connsiteY62" fmla="*/ 1133475 h 1733550"/>
                  <a:gd name="connsiteX63" fmla="*/ 200025 w 3857625"/>
                  <a:gd name="connsiteY63" fmla="*/ 971550 h 1733550"/>
                  <a:gd name="connsiteX64" fmla="*/ 57150 w 3857625"/>
                  <a:gd name="connsiteY64" fmla="*/ 904875 h 1733550"/>
                  <a:gd name="connsiteX65" fmla="*/ 19050 w 3857625"/>
                  <a:gd name="connsiteY65" fmla="*/ 828675 h 1733550"/>
                  <a:gd name="connsiteX0" fmla="*/ 0 w 3857625"/>
                  <a:gd name="connsiteY0" fmla="*/ 914400 h 1733550"/>
                  <a:gd name="connsiteX1" fmla="*/ 28575 w 3857625"/>
                  <a:gd name="connsiteY1" fmla="*/ 857250 h 1733550"/>
                  <a:gd name="connsiteX2" fmla="*/ 114300 w 3857625"/>
                  <a:gd name="connsiteY2" fmla="*/ 762000 h 1733550"/>
                  <a:gd name="connsiteX3" fmla="*/ 209550 w 3857625"/>
                  <a:gd name="connsiteY3" fmla="*/ 733425 h 1733550"/>
                  <a:gd name="connsiteX4" fmla="*/ 285750 w 3857625"/>
                  <a:gd name="connsiteY4" fmla="*/ 695325 h 1733550"/>
                  <a:gd name="connsiteX5" fmla="*/ 381000 w 3857625"/>
                  <a:gd name="connsiteY5" fmla="*/ 542925 h 1733550"/>
                  <a:gd name="connsiteX6" fmla="*/ 495300 w 3857625"/>
                  <a:gd name="connsiteY6" fmla="*/ 457200 h 1733550"/>
                  <a:gd name="connsiteX7" fmla="*/ 495300 w 3857625"/>
                  <a:gd name="connsiteY7" fmla="*/ 457200 h 1733550"/>
                  <a:gd name="connsiteX8" fmla="*/ 666750 w 3857625"/>
                  <a:gd name="connsiteY8" fmla="*/ 438150 h 1733550"/>
                  <a:gd name="connsiteX9" fmla="*/ 733425 w 3857625"/>
                  <a:gd name="connsiteY9" fmla="*/ 381000 h 1733550"/>
                  <a:gd name="connsiteX10" fmla="*/ 885825 w 3857625"/>
                  <a:gd name="connsiteY10" fmla="*/ 295275 h 1733550"/>
                  <a:gd name="connsiteX11" fmla="*/ 981075 w 3857625"/>
                  <a:gd name="connsiteY11" fmla="*/ 276225 h 1733550"/>
                  <a:gd name="connsiteX12" fmla="*/ 1028700 w 3857625"/>
                  <a:gd name="connsiteY12" fmla="*/ 257175 h 1733550"/>
                  <a:gd name="connsiteX13" fmla="*/ 1028700 w 3857625"/>
                  <a:gd name="connsiteY13" fmla="*/ 257175 h 1733550"/>
                  <a:gd name="connsiteX14" fmla="*/ 1181100 w 3857625"/>
                  <a:gd name="connsiteY14" fmla="*/ 228600 h 1733550"/>
                  <a:gd name="connsiteX15" fmla="*/ 1285875 w 3857625"/>
                  <a:gd name="connsiteY15" fmla="*/ 200025 h 1733550"/>
                  <a:gd name="connsiteX16" fmla="*/ 1285875 w 3857625"/>
                  <a:gd name="connsiteY16" fmla="*/ 200025 h 1733550"/>
                  <a:gd name="connsiteX17" fmla="*/ 1466850 w 3857625"/>
                  <a:gd name="connsiteY17" fmla="*/ 142875 h 1733550"/>
                  <a:gd name="connsiteX18" fmla="*/ 1533525 w 3857625"/>
                  <a:gd name="connsiteY18" fmla="*/ 85725 h 1733550"/>
                  <a:gd name="connsiteX19" fmla="*/ 1619250 w 3857625"/>
                  <a:gd name="connsiteY19" fmla="*/ 76200 h 1733550"/>
                  <a:gd name="connsiteX20" fmla="*/ 1619250 w 3857625"/>
                  <a:gd name="connsiteY20" fmla="*/ 76200 h 1733550"/>
                  <a:gd name="connsiteX21" fmla="*/ 1762125 w 3857625"/>
                  <a:gd name="connsiteY21" fmla="*/ 57150 h 1733550"/>
                  <a:gd name="connsiteX22" fmla="*/ 1857375 w 3857625"/>
                  <a:gd name="connsiteY22" fmla="*/ 76200 h 1733550"/>
                  <a:gd name="connsiteX23" fmla="*/ 1933575 w 3857625"/>
                  <a:gd name="connsiteY23" fmla="*/ 85725 h 1733550"/>
                  <a:gd name="connsiteX24" fmla="*/ 2124075 w 3857625"/>
                  <a:gd name="connsiteY24" fmla="*/ 9525 h 1733550"/>
                  <a:gd name="connsiteX25" fmla="*/ 2219325 w 3857625"/>
                  <a:gd name="connsiteY25" fmla="*/ 0 h 1733550"/>
                  <a:gd name="connsiteX26" fmla="*/ 2371725 w 3857625"/>
                  <a:gd name="connsiteY26" fmla="*/ 133350 h 1733550"/>
                  <a:gd name="connsiteX27" fmla="*/ 2428875 w 3857625"/>
                  <a:gd name="connsiteY27" fmla="*/ 295275 h 1733550"/>
                  <a:gd name="connsiteX28" fmla="*/ 2514600 w 3857625"/>
                  <a:gd name="connsiteY28" fmla="*/ 447675 h 1733550"/>
                  <a:gd name="connsiteX29" fmla="*/ 2514600 w 3857625"/>
                  <a:gd name="connsiteY29" fmla="*/ 447675 h 1733550"/>
                  <a:gd name="connsiteX30" fmla="*/ 2457450 w 3857625"/>
                  <a:gd name="connsiteY30" fmla="*/ 571500 h 1733550"/>
                  <a:gd name="connsiteX31" fmla="*/ 2371725 w 3857625"/>
                  <a:gd name="connsiteY31" fmla="*/ 619125 h 1733550"/>
                  <a:gd name="connsiteX32" fmla="*/ 2409825 w 3857625"/>
                  <a:gd name="connsiteY32" fmla="*/ 723900 h 1733550"/>
                  <a:gd name="connsiteX33" fmla="*/ 2552700 w 3857625"/>
                  <a:gd name="connsiteY33" fmla="*/ 885825 h 1733550"/>
                  <a:gd name="connsiteX34" fmla="*/ 2743200 w 3857625"/>
                  <a:gd name="connsiteY34" fmla="*/ 959644 h 1733550"/>
                  <a:gd name="connsiteX35" fmla="*/ 2859881 w 3857625"/>
                  <a:gd name="connsiteY35" fmla="*/ 1021556 h 1733550"/>
                  <a:gd name="connsiteX36" fmla="*/ 3033712 w 3857625"/>
                  <a:gd name="connsiteY36" fmla="*/ 1095375 h 1733550"/>
                  <a:gd name="connsiteX37" fmla="*/ 3152775 w 3857625"/>
                  <a:gd name="connsiteY37" fmla="*/ 1171575 h 1733550"/>
                  <a:gd name="connsiteX38" fmla="*/ 3286125 w 3857625"/>
                  <a:gd name="connsiteY38" fmla="*/ 1183481 h 1733550"/>
                  <a:gd name="connsiteX39" fmla="*/ 3438525 w 3857625"/>
                  <a:gd name="connsiteY39" fmla="*/ 1104900 h 1733550"/>
                  <a:gd name="connsiteX40" fmla="*/ 3538537 w 3857625"/>
                  <a:gd name="connsiteY40" fmla="*/ 1090612 h 1733550"/>
                  <a:gd name="connsiteX41" fmla="*/ 3695700 w 3857625"/>
                  <a:gd name="connsiteY41" fmla="*/ 1162050 h 1733550"/>
                  <a:gd name="connsiteX42" fmla="*/ 3857625 w 3857625"/>
                  <a:gd name="connsiteY42" fmla="*/ 1276350 h 1733550"/>
                  <a:gd name="connsiteX43" fmla="*/ 3819525 w 3857625"/>
                  <a:gd name="connsiteY43" fmla="*/ 1390650 h 1733550"/>
                  <a:gd name="connsiteX44" fmla="*/ 3752850 w 3857625"/>
                  <a:gd name="connsiteY44" fmla="*/ 1524000 h 1733550"/>
                  <a:gd name="connsiteX45" fmla="*/ 3657600 w 3857625"/>
                  <a:gd name="connsiteY45" fmla="*/ 1562100 h 1733550"/>
                  <a:gd name="connsiteX46" fmla="*/ 3562350 w 3857625"/>
                  <a:gd name="connsiteY46" fmla="*/ 1609725 h 1733550"/>
                  <a:gd name="connsiteX47" fmla="*/ 3352800 w 3857625"/>
                  <a:gd name="connsiteY47" fmla="*/ 1666875 h 1733550"/>
                  <a:gd name="connsiteX48" fmla="*/ 3162300 w 3857625"/>
                  <a:gd name="connsiteY48" fmla="*/ 1724025 h 1733550"/>
                  <a:gd name="connsiteX49" fmla="*/ 2914650 w 3857625"/>
                  <a:gd name="connsiteY49" fmla="*/ 1695450 h 1733550"/>
                  <a:gd name="connsiteX50" fmla="*/ 2647950 w 3857625"/>
                  <a:gd name="connsiteY50" fmla="*/ 1685925 h 1733550"/>
                  <a:gd name="connsiteX51" fmla="*/ 2362200 w 3857625"/>
                  <a:gd name="connsiteY51" fmla="*/ 1619250 h 1733550"/>
                  <a:gd name="connsiteX52" fmla="*/ 2085975 w 3857625"/>
                  <a:gd name="connsiteY52" fmla="*/ 1647825 h 1733550"/>
                  <a:gd name="connsiteX53" fmla="*/ 1847850 w 3857625"/>
                  <a:gd name="connsiteY53" fmla="*/ 1666875 h 1733550"/>
                  <a:gd name="connsiteX54" fmla="*/ 1733550 w 3857625"/>
                  <a:gd name="connsiteY54" fmla="*/ 1638300 h 1733550"/>
                  <a:gd name="connsiteX55" fmla="*/ 1543050 w 3857625"/>
                  <a:gd name="connsiteY55" fmla="*/ 1733550 h 1733550"/>
                  <a:gd name="connsiteX56" fmla="*/ 1352550 w 3857625"/>
                  <a:gd name="connsiteY56" fmla="*/ 1714500 h 1733550"/>
                  <a:gd name="connsiteX57" fmla="*/ 1162050 w 3857625"/>
                  <a:gd name="connsiteY57" fmla="*/ 1657350 h 1733550"/>
                  <a:gd name="connsiteX58" fmla="*/ 1019175 w 3857625"/>
                  <a:gd name="connsiteY58" fmla="*/ 1628775 h 1733550"/>
                  <a:gd name="connsiteX59" fmla="*/ 885825 w 3857625"/>
                  <a:gd name="connsiteY59" fmla="*/ 1514475 h 1733550"/>
                  <a:gd name="connsiteX60" fmla="*/ 781050 w 3857625"/>
                  <a:gd name="connsiteY60" fmla="*/ 1343025 h 1733550"/>
                  <a:gd name="connsiteX61" fmla="*/ 561975 w 3857625"/>
                  <a:gd name="connsiteY61" fmla="*/ 1219200 h 1733550"/>
                  <a:gd name="connsiteX62" fmla="*/ 314325 w 3857625"/>
                  <a:gd name="connsiteY62" fmla="*/ 1133475 h 1733550"/>
                  <a:gd name="connsiteX63" fmla="*/ 200025 w 3857625"/>
                  <a:gd name="connsiteY63" fmla="*/ 971550 h 1733550"/>
                  <a:gd name="connsiteX64" fmla="*/ 57150 w 3857625"/>
                  <a:gd name="connsiteY64" fmla="*/ 904875 h 1733550"/>
                  <a:gd name="connsiteX65" fmla="*/ 19050 w 3857625"/>
                  <a:gd name="connsiteY65" fmla="*/ 828675 h 1733550"/>
                  <a:gd name="connsiteX0" fmla="*/ 0 w 3857625"/>
                  <a:gd name="connsiteY0" fmla="*/ 914400 h 1733550"/>
                  <a:gd name="connsiteX1" fmla="*/ 28575 w 3857625"/>
                  <a:gd name="connsiteY1" fmla="*/ 857250 h 1733550"/>
                  <a:gd name="connsiteX2" fmla="*/ 114300 w 3857625"/>
                  <a:gd name="connsiteY2" fmla="*/ 762000 h 1733550"/>
                  <a:gd name="connsiteX3" fmla="*/ 209550 w 3857625"/>
                  <a:gd name="connsiteY3" fmla="*/ 733425 h 1733550"/>
                  <a:gd name="connsiteX4" fmla="*/ 285750 w 3857625"/>
                  <a:gd name="connsiteY4" fmla="*/ 695325 h 1733550"/>
                  <a:gd name="connsiteX5" fmla="*/ 381000 w 3857625"/>
                  <a:gd name="connsiteY5" fmla="*/ 542925 h 1733550"/>
                  <a:gd name="connsiteX6" fmla="*/ 495300 w 3857625"/>
                  <a:gd name="connsiteY6" fmla="*/ 457200 h 1733550"/>
                  <a:gd name="connsiteX7" fmla="*/ 495300 w 3857625"/>
                  <a:gd name="connsiteY7" fmla="*/ 457200 h 1733550"/>
                  <a:gd name="connsiteX8" fmla="*/ 666750 w 3857625"/>
                  <a:gd name="connsiteY8" fmla="*/ 438150 h 1733550"/>
                  <a:gd name="connsiteX9" fmla="*/ 733425 w 3857625"/>
                  <a:gd name="connsiteY9" fmla="*/ 381000 h 1733550"/>
                  <a:gd name="connsiteX10" fmla="*/ 885825 w 3857625"/>
                  <a:gd name="connsiteY10" fmla="*/ 295275 h 1733550"/>
                  <a:gd name="connsiteX11" fmla="*/ 981075 w 3857625"/>
                  <a:gd name="connsiteY11" fmla="*/ 276225 h 1733550"/>
                  <a:gd name="connsiteX12" fmla="*/ 1028700 w 3857625"/>
                  <a:gd name="connsiteY12" fmla="*/ 257175 h 1733550"/>
                  <a:gd name="connsiteX13" fmla="*/ 1028700 w 3857625"/>
                  <a:gd name="connsiteY13" fmla="*/ 257175 h 1733550"/>
                  <a:gd name="connsiteX14" fmla="*/ 1181100 w 3857625"/>
                  <a:gd name="connsiteY14" fmla="*/ 228600 h 1733550"/>
                  <a:gd name="connsiteX15" fmla="*/ 1285875 w 3857625"/>
                  <a:gd name="connsiteY15" fmla="*/ 200025 h 1733550"/>
                  <a:gd name="connsiteX16" fmla="*/ 1285875 w 3857625"/>
                  <a:gd name="connsiteY16" fmla="*/ 200025 h 1733550"/>
                  <a:gd name="connsiteX17" fmla="*/ 1466850 w 3857625"/>
                  <a:gd name="connsiteY17" fmla="*/ 142875 h 1733550"/>
                  <a:gd name="connsiteX18" fmla="*/ 1533525 w 3857625"/>
                  <a:gd name="connsiteY18" fmla="*/ 85725 h 1733550"/>
                  <a:gd name="connsiteX19" fmla="*/ 1619250 w 3857625"/>
                  <a:gd name="connsiteY19" fmla="*/ 76200 h 1733550"/>
                  <a:gd name="connsiteX20" fmla="*/ 1619250 w 3857625"/>
                  <a:gd name="connsiteY20" fmla="*/ 76200 h 1733550"/>
                  <a:gd name="connsiteX21" fmla="*/ 1762125 w 3857625"/>
                  <a:gd name="connsiteY21" fmla="*/ 57150 h 1733550"/>
                  <a:gd name="connsiteX22" fmla="*/ 1857375 w 3857625"/>
                  <a:gd name="connsiteY22" fmla="*/ 76200 h 1733550"/>
                  <a:gd name="connsiteX23" fmla="*/ 1933575 w 3857625"/>
                  <a:gd name="connsiteY23" fmla="*/ 85725 h 1733550"/>
                  <a:gd name="connsiteX24" fmla="*/ 2124075 w 3857625"/>
                  <a:gd name="connsiteY24" fmla="*/ 9525 h 1733550"/>
                  <a:gd name="connsiteX25" fmla="*/ 2219325 w 3857625"/>
                  <a:gd name="connsiteY25" fmla="*/ 0 h 1733550"/>
                  <a:gd name="connsiteX26" fmla="*/ 2371725 w 3857625"/>
                  <a:gd name="connsiteY26" fmla="*/ 133350 h 1733550"/>
                  <a:gd name="connsiteX27" fmla="*/ 2428875 w 3857625"/>
                  <a:gd name="connsiteY27" fmla="*/ 295275 h 1733550"/>
                  <a:gd name="connsiteX28" fmla="*/ 2514600 w 3857625"/>
                  <a:gd name="connsiteY28" fmla="*/ 447675 h 1733550"/>
                  <a:gd name="connsiteX29" fmla="*/ 2514600 w 3857625"/>
                  <a:gd name="connsiteY29" fmla="*/ 447675 h 1733550"/>
                  <a:gd name="connsiteX30" fmla="*/ 2457450 w 3857625"/>
                  <a:gd name="connsiteY30" fmla="*/ 571500 h 1733550"/>
                  <a:gd name="connsiteX31" fmla="*/ 2371725 w 3857625"/>
                  <a:gd name="connsiteY31" fmla="*/ 619125 h 1733550"/>
                  <a:gd name="connsiteX32" fmla="*/ 2409825 w 3857625"/>
                  <a:gd name="connsiteY32" fmla="*/ 723900 h 1733550"/>
                  <a:gd name="connsiteX33" fmla="*/ 2552700 w 3857625"/>
                  <a:gd name="connsiteY33" fmla="*/ 885825 h 1733550"/>
                  <a:gd name="connsiteX34" fmla="*/ 2743200 w 3857625"/>
                  <a:gd name="connsiteY34" fmla="*/ 959644 h 1733550"/>
                  <a:gd name="connsiteX35" fmla="*/ 2859881 w 3857625"/>
                  <a:gd name="connsiteY35" fmla="*/ 1021556 h 1733550"/>
                  <a:gd name="connsiteX36" fmla="*/ 3033712 w 3857625"/>
                  <a:gd name="connsiteY36" fmla="*/ 1095375 h 1733550"/>
                  <a:gd name="connsiteX37" fmla="*/ 3152775 w 3857625"/>
                  <a:gd name="connsiteY37" fmla="*/ 1171575 h 1733550"/>
                  <a:gd name="connsiteX38" fmla="*/ 3293269 w 3857625"/>
                  <a:gd name="connsiteY38" fmla="*/ 1173956 h 1733550"/>
                  <a:gd name="connsiteX39" fmla="*/ 3438525 w 3857625"/>
                  <a:gd name="connsiteY39" fmla="*/ 1104900 h 1733550"/>
                  <a:gd name="connsiteX40" fmla="*/ 3538537 w 3857625"/>
                  <a:gd name="connsiteY40" fmla="*/ 1090612 h 1733550"/>
                  <a:gd name="connsiteX41" fmla="*/ 3695700 w 3857625"/>
                  <a:gd name="connsiteY41" fmla="*/ 1162050 h 1733550"/>
                  <a:gd name="connsiteX42" fmla="*/ 3857625 w 3857625"/>
                  <a:gd name="connsiteY42" fmla="*/ 1276350 h 1733550"/>
                  <a:gd name="connsiteX43" fmla="*/ 3819525 w 3857625"/>
                  <a:gd name="connsiteY43" fmla="*/ 1390650 h 1733550"/>
                  <a:gd name="connsiteX44" fmla="*/ 3752850 w 3857625"/>
                  <a:gd name="connsiteY44" fmla="*/ 1524000 h 1733550"/>
                  <a:gd name="connsiteX45" fmla="*/ 3657600 w 3857625"/>
                  <a:gd name="connsiteY45" fmla="*/ 1562100 h 1733550"/>
                  <a:gd name="connsiteX46" fmla="*/ 3562350 w 3857625"/>
                  <a:gd name="connsiteY46" fmla="*/ 1609725 h 1733550"/>
                  <a:gd name="connsiteX47" fmla="*/ 3352800 w 3857625"/>
                  <a:gd name="connsiteY47" fmla="*/ 1666875 h 1733550"/>
                  <a:gd name="connsiteX48" fmla="*/ 3162300 w 3857625"/>
                  <a:gd name="connsiteY48" fmla="*/ 1724025 h 1733550"/>
                  <a:gd name="connsiteX49" fmla="*/ 2914650 w 3857625"/>
                  <a:gd name="connsiteY49" fmla="*/ 1695450 h 1733550"/>
                  <a:gd name="connsiteX50" fmla="*/ 2647950 w 3857625"/>
                  <a:gd name="connsiteY50" fmla="*/ 1685925 h 1733550"/>
                  <a:gd name="connsiteX51" fmla="*/ 2362200 w 3857625"/>
                  <a:gd name="connsiteY51" fmla="*/ 1619250 h 1733550"/>
                  <a:gd name="connsiteX52" fmla="*/ 2085975 w 3857625"/>
                  <a:gd name="connsiteY52" fmla="*/ 1647825 h 1733550"/>
                  <a:gd name="connsiteX53" fmla="*/ 1847850 w 3857625"/>
                  <a:gd name="connsiteY53" fmla="*/ 1666875 h 1733550"/>
                  <a:gd name="connsiteX54" fmla="*/ 1733550 w 3857625"/>
                  <a:gd name="connsiteY54" fmla="*/ 1638300 h 1733550"/>
                  <a:gd name="connsiteX55" fmla="*/ 1543050 w 3857625"/>
                  <a:gd name="connsiteY55" fmla="*/ 1733550 h 1733550"/>
                  <a:gd name="connsiteX56" fmla="*/ 1352550 w 3857625"/>
                  <a:gd name="connsiteY56" fmla="*/ 1714500 h 1733550"/>
                  <a:gd name="connsiteX57" fmla="*/ 1162050 w 3857625"/>
                  <a:gd name="connsiteY57" fmla="*/ 1657350 h 1733550"/>
                  <a:gd name="connsiteX58" fmla="*/ 1019175 w 3857625"/>
                  <a:gd name="connsiteY58" fmla="*/ 1628775 h 1733550"/>
                  <a:gd name="connsiteX59" fmla="*/ 885825 w 3857625"/>
                  <a:gd name="connsiteY59" fmla="*/ 1514475 h 1733550"/>
                  <a:gd name="connsiteX60" fmla="*/ 781050 w 3857625"/>
                  <a:gd name="connsiteY60" fmla="*/ 1343025 h 1733550"/>
                  <a:gd name="connsiteX61" fmla="*/ 561975 w 3857625"/>
                  <a:gd name="connsiteY61" fmla="*/ 1219200 h 1733550"/>
                  <a:gd name="connsiteX62" fmla="*/ 314325 w 3857625"/>
                  <a:gd name="connsiteY62" fmla="*/ 1133475 h 1733550"/>
                  <a:gd name="connsiteX63" fmla="*/ 200025 w 3857625"/>
                  <a:gd name="connsiteY63" fmla="*/ 971550 h 1733550"/>
                  <a:gd name="connsiteX64" fmla="*/ 57150 w 3857625"/>
                  <a:gd name="connsiteY64" fmla="*/ 904875 h 1733550"/>
                  <a:gd name="connsiteX65" fmla="*/ 19050 w 3857625"/>
                  <a:gd name="connsiteY65" fmla="*/ 828675 h 1733550"/>
                  <a:gd name="connsiteX0" fmla="*/ 0 w 3857625"/>
                  <a:gd name="connsiteY0" fmla="*/ 914400 h 1733550"/>
                  <a:gd name="connsiteX1" fmla="*/ 28575 w 3857625"/>
                  <a:gd name="connsiteY1" fmla="*/ 857250 h 1733550"/>
                  <a:gd name="connsiteX2" fmla="*/ 114300 w 3857625"/>
                  <a:gd name="connsiteY2" fmla="*/ 762000 h 1733550"/>
                  <a:gd name="connsiteX3" fmla="*/ 209550 w 3857625"/>
                  <a:gd name="connsiteY3" fmla="*/ 733425 h 1733550"/>
                  <a:gd name="connsiteX4" fmla="*/ 285750 w 3857625"/>
                  <a:gd name="connsiteY4" fmla="*/ 695325 h 1733550"/>
                  <a:gd name="connsiteX5" fmla="*/ 381000 w 3857625"/>
                  <a:gd name="connsiteY5" fmla="*/ 542925 h 1733550"/>
                  <a:gd name="connsiteX6" fmla="*/ 495300 w 3857625"/>
                  <a:gd name="connsiteY6" fmla="*/ 457200 h 1733550"/>
                  <a:gd name="connsiteX7" fmla="*/ 495300 w 3857625"/>
                  <a:gd name="connsiteY7" fmla="*/ 457200 h 1733550"/>
                  <a:gd name="connsiteX8" fmla="*/ 666750 w 3857625"/>
                  <a:gd name="connsiteY8" fmla="*/ 438150 h 1733550"/>
                  <a:gd name="connsiteX9" fmla="*/ 733425 w 3857625"/>
                  <a:gd name="connsiteY9" fmla="*/ 381000 h 1733550"/>
                  <a:gd name="connsiteX10" fmla="*/ 885825 w 3857625"/>
                  <a:gd name="connsiteY10" fmla="*/ 295275 h 1733550"/>
                  <a:gd name="connsiteX11" fmla="*/ 981075 w 3857625"/>
                  <a:gd name="connsiteY11" fmla="*/ 276225 h 1733550"/>
                  <a:gd name="connsiteX12" fmla="*/ 1028700 w 3857625"/>
                  <a:gd name="connsiteY12" fmla="*/ 257175 h 1733550"/>
                  <a:gd name="connsiteX13" fmla="*/ 1028700 w 3857625"/>
                  <a:gd name="connsiteY13" fmla="*/ 257175 h 1733550"/>
                  <a:gd name="connsiteX14" fmla="*/ 1181100 w 3857625"/>
                  <a:gd name="connsiteY14" fmla="*/ 228600 h 1733550"/>
                  <a:gd name="connsiteX15" fmla="*/ 1285875 w 3857625"/>
                  <a:gd name="connsiteY15" fmla="*/ 200025 h 1733550"/>
                  <a:gd name="connsiteX16" fmla="*/ 1285875 w 3857625"/>
                  <a:gd name="connsiteY16" fmla="*/ 200025 h 1733550"/>
                  <a:gd name="connsiteX17" fmla="*/ 1466850 w 3857625"/>
                  <a:gd name="connsiteY17" fmla="*/ 142875 h 1733550"/>
                  <a:gd name="connsiteX18" fmla="*/ 1533525 w 3857625"/>
                  <a:gd name="connsiteY18" fmla="*/ 85725 h 1733550"/>
                  <a:gd name="connsiteX19" fmla="*/ 1619250 w 3857625"/>
                  <a:gd name="connsiteY19" fmla="*/ 76200 h 1733550"/>
                  <a:gd name="connsiteX20" fmla="*/ 1619250 w 3857625"/>
                  <a:gd name="connsiteY20" fmla="*/ 76200 h 1733550"/>
                  <a:gd name="connsiteX21" fmla="*/ 1762125 w 3857625"/>
                  <a:gd name="connsiteY21" fmla="*/ 57150 h 1733550"/>
                  <a:gd name="connsiteX22" fmla="*/ 1857375 w 3857625"/>
                  <a:gd name="connsiteY22" fmla="*/ 76200 h 1733550"/>
                  <a:gd name="connsiteX23" fmla="*/ 1933575 w 3857625"/>
                  <a:gd name="connsiteY23" fmla="*/ 85725 h 1733550"/>
                  <a:gd name="connsiteX24" fmla="*/ 2124075 w 3857625"/>
                  <a:gd name="connsiteY24" fmla="*/ 9525 h 1733550"/>
                  <a:gd name="connsiteX25" fmla="*/ 2219325 w 3857625"/>
                  <a:gd name="connsiteY25" fmla="*/ 0 h 1733550"/>
                  <a:gd name="connsiteX26" fmla="*/ 2371725 w 3857625"/>
                  <a:gd name="connsiteY26" fmla="*/ 133350 h 1733550"/>
                  <a:gd name="connsiteX27" fmla="*/ 2428875 w 3857625"/>
                  <a:gd name="connsiteY27" fmla="*/ 295275 h 1733550"/>
                  <a:gd name="connsiteX28" fmla="*/ 2514600 w 3857625"/>
                  <a:gd name="connsiteY28" fmla="*/ 447675 h 1733550"/>
                  <a:gd name="connsiteX29" fmla="*/ 2514600 w 3857625"/>
                  <a:gd name="connsiteY29" fmla="*/ 447675 h 1733550"/>
                  <a:gd name="connsiteX30" fmla="*/ 2457450 w 3857625"/>
                  <a:gd name="connsiteY30" fmla="*/ 571500 h 1733550"/>
                  <a:gd name="connsiteX31" fmla="*/ 2371725 w 3857625"/>
                  <a:gd name="connsiteY31" fmla="*/ 619125 h 1733550"/>
                  <a:gd name="connsiteX32" fmla="*/ 2409825 w 3857625"/>
                  <a:gd name="connsiteY32" fmla="*/ 723900 h 1733550"/>
                  <a:gd name="connsiteX33" fmla="*/ 2552700 w 3857625"/>
                  <a:gd name="connsiteY33" fmla="*/ 885825 h 1733550"/>
                  <a:gd name="connsiteX34" fmla="*/ 2743200 w 3857625"/>
                  <a:gd name="connsiteY34" fmla="*/ 959644 h 1733550"/>
                  <a:gd name="connsiteX35" fmla="*/ 2859881 w 3857625"/>
                  <a:gd name="connsiteY35" fmla="*/ 1021556 h 1733550"/>
                  <a:gd name="connsiteX36" fmla="*/ 3033712 w 3857625"/>
                  <a:gd name="connsiteY36" fmla="*/ 1095375 h 1733550"/>
                  <a:gd name="connsiteX37" fmla="*/ 3152775 w 3857625"/>
                  <a:gd name="connsiteY37" fmla="*/ 1171575 h 1733550"/>
                  <a:gd name="connsiteX38" fmla="*/ 3293269 w 3857625"/>
                  <a:gd name="connsiteY38" fmla="*/ 1173956 h 1733550"/>
                  <a:gd name="connsiteX39" fmla="*/ 3438525 w 3857625"/>
                  <a:gd name="connsiteY39" fmla="*/ 1104900 h 1733550"/>
                  <a:gd name="connsiteX40" fmla="*/ 3538537 w 3857625"/>
                  <a:gd name="connsiteY40" fmla="*/ 1090612 h 1733550"/>
                  <a:gd name="connsiteX41" fmla="*/ 3695700 w 3857625"/>
                  <a:gd name="connsiteY41" fmla="*/ 1162050 h 1733550"/>
                  <a:gd name="connsiteX42" fmla="*/ 3857625 w 3857625"/>
                  <a:gd name="connsiteY42" fmla="*/ 1276350 h 1733550"/>
                  <a:gd name="connsiteX43" fmla="*/ 3819525 w 3857625"/>
                  <a:gd name="connsiteY43" fmla="*/ 1390650 h 1733550"/>
                  <a:gd name="connsiteX44" fmla="*/ 3755231 w 3857625"/>
                  <a:gd name="connsiteY44" fmla="*/ 1426370 h 1733550"/>
                  <a:gd name="connsiteX45" fmla="*/ 3752850 w 3857625"/>
                  <a:gd name="connsiteY45" fmla="*/ 1524000 h 1733550"/>
                  <a:gd name="connsiteX46" fmla="*/ 3657600 w 3857625"/>
                  <a:gd name="connsiteY46" fmla="*/ 1562100 h 1733550"/>
                  <a:gd name="connsiteX47" fmla="*/ 3562350 w 3857625"/>
                  <a:gd name="connsiteY47" fmla="*/ 1609725 h 1733550"/>
                  <a:gd name="connsiteX48" fmla="*/ 3352800 w 3857625"/>
                  <a:gd name="connsiteY48" fmla="*/ 1666875 h 1733550"/>
                  <a:gd name="connsiteX49" fmla="*/ 3162300 w 3857625"/>
                  <a:gd name="connsiteY49" fmla="*/ 1724025 h 1733550"/>
                  <a:gd name="connsiteX50" fmla="*/ 2914650 w 3857625"/>
                  <a:gd name="connsiteY50" fmla="*/ 1695450 h 1733550"/>
                  <a:gd name="connsiteX51" fmla="*/ 2647950 w 3857625"/>
                  <a:gd name="connsiteY51" fmla="*/ 1685925 h 1733550"/>
                  <a:gd name="connsiteX52" fmla="*/ 2362200 w 3857625"/>
                  <a:gd name="connsiteY52" fmla="*/ 1619250 h 1733550"/>
                  <a:gd name="connsiteX53" fmla="*/ 2085975 w 3857625"/>
                  <a:gd name="connsiteY53" fmla="*/ 1647825 h 1733550"/>
                  <a:gd name="connsiteX54" fmla="*/ 1847850 w 3857625"/>
                  <a:gd name="connsiteY54" fmla="*/ 1666875 h 1733550"/>
                  <a:gd name="connsiteX55" fmla="*/ 1733550 w 3857625"/>
                  <a:gd name="connsiteY55" fmla="*/ 1638300 h 1733550"/>
                  <a:gd name="connsiteX56" fmla="*/ 1543050 w 3857625"/>
                  <a:gd name="connsiteY56" fmla="*/ 1733550 h 1733550"/>
                  <a:gd name="connsiteX57" fmla="*/ 1352550 w 3857625"/>
                  <a:gd name="connsiteY57" fmla="*/ 1714500 h 1733550"/>
                  <a:gd name="connsiteX58" fmla="*/ 1162050 w 3857625"/>
                  <a:gd name="connsiteY58" fmla="*/ 1657350 h 1733550"/>
                  <a:gd name="connsiteX59" fmla="*/ 1019175 w 3857625"/>
                  <a:gd name="connsiteY59" fmla="*/ 1628775 h 1733550"/>
                  <a:gd name="connsiteX60" fmla="*/ 885825 w 3857625"/>
                  <a:gd name="connsiteY60" fmla="*/ 1514475 h 1733550"/>
                  <a:gd name="connsiteX61" fmla="*/ 781050 w 3857625"/>
                  <a:gd name="connsiteY61" fmla="*/ 1343025 h 1733550"/>
                  <a:gd name="connsiteX62" fmla="*/ 561975 w 3857625"/>
                  <a:gd name="connsiteY62" fmla="*/ 1219200 h 1733550"/>
                  <a:gd name="connsiteX63" fmla="*/ 314325 w 3857625"/>
                  <a:gd name="connsiteY63" fmla="*/ 1133475 h 1733550"/>
                  <a:gd name="connsiteX64" fmla="*/ 200025 w 3857625"/>
                  <a:gd name="connsiteY64" fmla="*/ 971550 h 1733550"/>
                  <a:gd name="connsiteX65" fmla="*/ 57150 w 3857625"/>
                  <a:gd name="connsiteY65" fmla="*/ 904875 h 1733550"/>
                  <a:gd name="connsiteX66" fmla="*/ 19050 w 3857625"/>
                  <a:gd name="connsiteY66" fmla="*/ 828675 h 1733550"/>
                  <a:gd name="connsiteX0" fmla="*/ 0 w 3857625"/>
                  <a:gd name="connsiteY0" fmla="*/ 914400 h 1733550"/>
                  <a:gd name="connsiteX1" fmla="*/ 28575 w 3857625"/>
                  <a:gd name="connsiteY1" fmla="*/ 857250 h 1733550"/>
                  <a:gd name="connsiteX2" fmla="*/ 114300 w 3857625"/>
                  <a:gd name="connsiteY2" fmla="*/ 762000 h 1733550"/>
                  <a:gd name="connsiteX3" fmla="*/ 209550 w 3857625"/>
                  <a:gd name="connsiteY3" fmla="*/ 733425 h 1733550"/>
                  <a:gd name="connsiteX4" fmla="*/ 285750 w 3857625"/>
                  <a:gd name="connsiteY4" fmla="*/ 695325 h 1733550"/>
                  <a:gd name="connsiteX5" fmla="*/ 381000 w 3857625"/>
                  <a:gd name="connsiteY5" fmla="*/ 542925 h 1733550"/>
                  <a:gd name="connsiteX6" fmla="*/ 495300 w 3857625"/>
                  <a:gd name="connsiteY6" fmla="*/ 457200 h 1733550"/>
                  <a:gd name="connsiteX7" fmla="*/ 495300 w 3857625"/>
                  <a:gd name="connsiteY7" fmla="*/ 457200 h 1733550"/>
                  <a:gd name="connsiteX8" fmla="*/ 666750 w 3857625"/>
                  <a:gd name="connsiteY8" fmla="*/ 438150 h 1733550"/>
                  <a:gd name="connsiteX9" fmla="*/ 733425 w 3857625"/>
                  <a:gd name="connsiteY9" fmla="*/ 381000 h 1733550"/>
                  <a:gd name="connsiteX10" fmla="*/ 885825 w 3857625"/>
                  <a:gd name="connsiteY10" fmla="*/ 295275 h 1733550"/>
                  <a:gd name="connsiteX11" fmla="*/ 981075 w 3857625"/>
                  <a:gd name="connsiteY11" fmla="*/ 276225 h 1733550"/>
                  <a:gd name="connsiteX12" fmla="*/ 1028700 w 3857625"/>
                  <a:gd name="connsiteY12" fmla="*/ 257175 h 1733550"/>
                  <a:gd name="connsiteX13" fmla="*/ 1028700 w 3857625"/>
                  <a:gd name="connsiteY13" fmla="*/ 257175 h 1733550"/>
                  <a:gd name="connsiteX14" fmla="*/ 1181100 w 3857625"/>
                  <a:gd name="connsiteY14" fmla="*/ 228600 h 1733550"/>
                  <a:gd name="connsiteX15" fmla="*/ 1285875 w 3857625"/>
                  <a:gd name="connsiteY15" fmla="*/ 200025 h 1733550"/>
                  <a:gd name="connsiteX16" fmla="*/ 1285875 w 3857625"/>
                  <a:gd name="connsiteY16" fmla="*/ 200025 h 1733550"/>
                  <a:gd name="connsiteX17" fmla="*/ 1466850 w 3857625"/>
                  <a:gd name="connsiteY17" fmla="*/ 142875 h 1733550"/>
                  <a:gd name="connsiteX18" fmla="*/ 1533525 w 3857625"/>
                  <a:gd name="connsiteY18" fmla="*/ 85725 h 1733550"/>
                  <a:gd name="connsiteX19" fmla="*/ 1619250 w 3857625"/>
                  <a:gd name="connsiteY19" fmla="*/ 76200 h 1733550"/>
                  <a:gd name="connsiteX20" fmla="*/ 1619250 w 3857625"/>
                  <a:gd name="connsiteY20" fmla="*/ 76200 h 1733550"/>
                  <a:gd name="connsiteX21" fmla="*/ 1762125 w 3857625"/>
                  <a:gd name="connsiteY21" fmla="*/ 57150 h 1733550"/>
                  <a:gd name="connsiteX22" fmla="*/ 1857375 w 3857625"/>
                  <a:gd name="connsiteY22" fmla="*/ 76200 h 1733550"/>
                  <a:gd name="connsiteX23" fmla="*/ 1933575 w 3857625"/>
                  <a:gd name="connsiteY23" fmla="*/ 85725 h 1733550"/>
                  <a:gd name="connsiteX24" fmla="*/ 2124075 w 3857625"/>
                  <a:gd name="connsiteY24" fmla="*/ 9525 h 1733550"/>
                  <a:gd name="connsiteX25" fmla="*/ 2219325 w 3857625"/>
                  <a:gd name="connsiteY25" fmla="*/ 0 h 1733550"/>
                  <a:gd name="connsiteX26" fmla="*/ 2371725 w 3857625"/>
                  <a:gd name="connsiteY26" fmla="*/ 133350 h 1733550"/>
                  <a:gd name="connsiteX27" fmla="*/ 2428875 w 3857625"/>
                  <a:gd name="connsiteY27" fmla="*/ 295275 h 1733550"/>
                  <a:gd name="connsiteX28" fmla="*/ 2514600 w 3857625"/>
                  <a:gd name="connsiteY28" fmla="*/ 447675 h 1733550"/>
                  <a:gd name="connsiteX29" fmla="*/ 2514600 w 3857625"/>
                  <a:gd name="connsiteY29" fmla="*/ 447675 h 1733550"/>
                  <a:gd name="connsiteX30" fmla="*/ 2457450 w 3857625"/>
                  <a:gd name="connsiteY30" fmla="*/ 571500 h 1733550"/>
                  <a:gd name="connsiteX31" fmla="*/ 2371725 w 3857625"/>
                  <a:gd name="connsiteY31" fmla="*/ 619125 h 1733550"/>
                  <a:gd name="connsiteX32" fmla="*/ 2409825 w 3857625"/>
                  <a:gd name="connsiteY32" fmla="*/ 723900 h 1733550"/>
                  <a:gd name="connsiteX33" fmla="*/ 2552700 w 3857625"/>
                  <a:gd name="connsiteY33" fmla="*/ 885825 h 1733550"/>
                  <a:gd name="connsiteX34" fmla="*/ 2743200 w 3857625"/>
                  <a:gd name="connsiteY34" fmla="*/ 959644 h 1733550"/>
                  <a:gd name="connsiteX35" fmla="*/ 2859881 w 3857625"/>
                  <a:gd name="connsiteY35" fmla="*/ 1021556 h 1733550"/>
                  <a:gd name="connsiteX36" fmla="*/ 3033712 w 3857625"/>
                  <a:gd name="connsiteY36" fmla="*/ 1095375 h 1733550"/>
                  <a:gd name="connsiteX37" fmla="*/ 3152775 w 3857625"/>
                  <a:gd name="connsiteY37" fmla="*/ 1171575 h 1733550"/>
                  <a:gd name="connsiteX38" fmla="*/ 3293269 w 3857625"/>
                  <a:gd name="connsiteY38" fmla="*/ 1173956 h 1733550"/>
                  <a:gd name="connsiteX39" fmla="*/ 3438525 w 3857625"/>
                  <a:gd name="connsiteY39" fmla="*/ 1104900 h 1733550"/>
                  <a:gd name="connsiteX40" fmla="*/ 3538537 w 3857625"/>
                  <a:gd name="connsiteY40" fmla="*/ 1090612 h 1733550"/>
                  <a:gd name="connsiteX41" fmla="*/ 3695700 w 3857625"/>
                  <a:gd name="connsiteY41" fmla="*/ 1162050 h 1733550"/>
                  <a:gd name="connsiteX42" fmla="*/ 3857625 w 3857625"/>
                  <a:gd name="connsiteY42" fmla="*/ 1276350 h 1733550"/>
                  <a:gd name="connsiteX43" fmla="*/ 3819525 w 3857625"/>
                  <a:gd name="connsiteY43" fmla="*/ 1390650 h 1733550"/>
                  <a:gd name="connsiteX44" fmla="*/ 3755231 w 3857625"/>
                  <a:gd name="connsiteY44" fmla="*/ 1426370 h 1733550"/>
                  <a:gd name="connsiteX45" fmla="*/ 3771900 w 3857625"/>
                  <a:gd name="connsiteY45" fmla="*/ 1514475 h 1733550"/>
                  <a:gd name="connsiteX46" fmla="*/ 3657600 w 3857625"/>
                  <a:gd name="connsiteY46" fmla="*/ 1562100 h 1733550"/>
                  <a:gd name="connsiteX47" fmla="*/ 3562350 w 3857625"/>
                  <a:gd name="connsiteY47" fmla="*/ 1609725 h 1733550"/>
                  <a:gd name="connsiteX48" fmla="*/ 3352800 w 3857625"/>
                  <a:gd name="connsiteY48" fmla="*/ 1666875 h 1733550"/>
                  <a:gd name="connsiteX49" fmla="*/ 3162300 w 3857625"/>
                  <a:gd name="connsiteY49" fmla="*/ 1724025 h 1733550"/>
                  <a:gd name="connsiteX50" fmla="*/ 2914650 w 3857625"/>
                  <a:gd name="connsiteY50" fmla="*/ 1695450 h 1733550"/>
                  <a:gd name="connsiteX51" fmla="*/ 2647950 w 3857625"/>
                  <a:gd name="connsiteY51" fmla="*/ 1685925 h 1733550"/>
                  <a:gd name="connsiteX52" fmla="*/ 2362200 w 3857625"/>
                  <a:gd name="connsiteY52" fmla="*/ 1619250 h 1733550"/>
                  <a:gd name="connsiteX53" fmla="*/ 2085975 w 3857625"/>
                  <a:gd name="connsiteY53" fmla="*/ 1647825 h 1733550"/>
                  <a:gd name="connsiteX54" fmla="*/ 1847850 w 3857625"/>
                  <a:gd name="connsiteY54" fmla="*/ 1666875 h 1733550"/>
                  <a:gd name="connsiteX55" fmla="*/ 1733550 w 3857625"/>
                  <a:gd name="connsiteY55" fmla="*/ 1638300 h 1733550"/>
                  <a:gd name="connsiteX56" fmla="*/ 1543050 w 3857625"/>
                  <a:gd name="connsiteY56" fmla="*/ 1733550 h 1733550"/>
                  <a:gd name="connsiteX57" fmla="*/ 1352550 w 3857625"/>
                  <a:gd name="connsiteY57" fmla="*/ 1714500 h 1733550"/>
                  <a:gd name="connsiteX58" fmla="*/ 1162050 w 3857625"/>
                  <a:gd name="connsiteY58" fmla="*/ 1657350 h 1733550"/>
                  <a:gd name="connsiteX59" fmla="*/ 1019175 w 3857625"/>
                  <a:gd name="connsiteY59" fmla="*/ 1628775 h 1733550"/>
                  <a:gd name="connsiteX60" fmla="*/ 885825 w 3857625"/>
                  <a:gd name="connsiteY60" fmla="*/ 1514475 h 1733550"/>
                  <a:gd name="connsiteX61" fmla="*/ 781050 w 3857625"/>
                  <a:gd name="connsiteY61" fmla="*/ 1343025 h 1733550"/>
                  <a:gd name="connsiteX62" fmla="*/ 561975 w 3857625"/>
                  <a:gd name="connsiteY62" fmla="*/ 1219200 h 1733550"/>
                  <a:gd name="connsiteX63" fmla="*/ 314325 w 3857625"/>
                  <a:gd name="connsiteY63" fmla="*/ 1133475 h 1733550"/>
                  <a:gd name="connsiteX64" fmla="*/ 200025 w 3857625"/>
                  <a:gd name="connsiteY64" fmla="*/ 971550 h 1733550"/>
                  <a:gd name="connsiteX65" fmla="*/ 57150 w 3857625"/>
                  <a:gd name="connsiteY65" fmla="*/ 904875 h 1733550"/>
                  <a:gd name="connsiteX66" fmla="*/ 19050 w 3857625"/>
                  <a:gd name="connsiteY66" fmla="*/ 828675 h 1733550"/>
                  <a:gd name="connsiteX0" fmla="*/ 0 w 3857625"/>
                  <a:gd name="connsiteY0" fmla="*/ 914400 h 1733550"/>
                  <a:gd name="connsiteX1" fmla="*/ 28575 w 3857625"/>
                  <a:gd name="connsiteY1" fmla="*/ 857250 h 1733550"/>
                  <a:gd name="connsiteX2" fmla="*/ 114300 w 3857625"/>
                  <a:gd name="connsiteY2" fmla="*/ 762000 h 1733550"/>
                  <a:gd name="connsiteX3" fmla="*/ 209550 w 3857625"/>
                  <a:gd name="connsiteY3" fmla="*/ 733425 h 1733550"/>
                  <a:gd name="connsiteX4" fmla="*/ 285750 w 3857625"/>
                  <a:gd name="connsiteY4" fmla="*/ 695325 h 1733550"/>
                  <a:gd name="connsiteX5" fmla="*/ 381000 w 3857625"/>
                  <a:gd name="connsiteY5" fmla="*/ 542925 h 1733550"/>
                  <a:gd name="connsiteX6" fmla="*/ 495300 w 3857625"/>
                  <a:gd name="connsiteY6" fmla="*/ 457200 h 1733550"/>
                  <a:gd name="connsiteX7" fmla="*/ 495300 w 3857625"/>
                  <a:gd name="connsiteY7" fmla="*/ 457200 h 1733550"/>
                  <a:gd name="connsiteX8" fmla="*/ 666750 w 3857625"/>
                  <a:gd name="connsiteY8" fmla="*/ 438150 h 1733550"/>
                  <a:gd name="connsiteX9" fmla="*/ 733425 w 3857625"/>
                  <a:gd name="connsiteY9" fmla="*/ 381000 h 1733550"/>
                  <a:gd name="connsiteX10" fmla="*/ 885825 w 3857625"/>
                  <a:gd name="connsiteY10" fmla="*/ 295275 h 1733550"/>
                  <a:gd name="connsiteX11" fmla="*/ 981075 w 3857625"/>
                  <a:gd name="connsiteY11" fmla="*/ 276225 h 1733550"/>
                  <a:gd name="connsiteX12" fmla="*/ 1028700 w 3857625"/>
                  <a:gd name="connsiteY12" fmla="*/ 257175 h 1733550"/>
                  <a:gd name="connsiteX13" fmla="*/ 1028700 w 3857625"/>
                  <a:gd name="connsiteY13" fmla="*/ 257175 h 1733550"/>
                  <a:gd name="connsiteX14" fmla="*/ 1181100 w 3857625"/>
                  <a:gd name="connsiteY14" fmla="*/ 228600 h 1733550"/>
                  <a:gd name="connsiteX15" fmla="*/ 1285875 w 3857625"/>
                  <a:gd name="connsiteY15" fmla="*/ 200025 h 1733550"/>
                  <a:gd name="connsiteX16" fmla="*/ 1285875 w 3857625"/>
                  <a:gd name="connsiteY16" fmla="*/ 200025 h 1733550"/>
                  <a:gd name="connsiteX17" fmla="*/ 1466850 w 3857625"/>
                  <a:gd name="connsiteY17" fmla="*/ 142875 h 1733550"/>
                  <a:gd name="connsiteX18" fmla="*/ 1533525 w 3857625"/>
                  <a:gd name="connsiteY18" fmla="*/ 85725 h 1733550"/>
                  <a:gd name="connsiteX19" fmla="*/ 1619250 w 3857625"/>
                  <a:gd name="connsiteY19" fmla="*/ 76200 h 1733550"/>
                  <a:gd name="connsiteX20" fmla="*/ 1619250 w 3857625"/>
                  <a:gd name="connsiteY20" fmla="*/ 76200 h 1733550"/>
                  <a:gd name="connsiteX21" fmla="*/ 1762125 w 3857625"/>
                  <a:gd name="connsiteY21" fmla="*/ 57150 h 1733550"/>
                  <a:gd name="connsiteX22" fmla="*/ 1857375 w 3857625"/>
                  <a:gd name="connsiteY22" fmla="*/ 76200 h 1733550"/>
                  <a:gd name="connsiteX23" fmla="*/ 1933575 w 3857625"/>
                  <a:gd name="connsiteY23" fmla="*/ 85725 h 1733550"/>
                  <a:gd name="connsiteX24" fmla="*/ 2124075 w 3857625"/>
                  <a:gd name="connsiteY24" fmla="*/ 9525 h 1733550"/>
                  <a:gd name="connsiteX25" fmla="*/ 2219325 w 3857625"/>
                  <a:gd name="connsiteY25" fmla="*/ 0 h 1733550"/>
                  <a:gd name="connsiteX26" fmla="*/ 2371725 w 3857625"/>
                  <a:gd name="connsiteY26" fmla="*/ 133350 h 1733550"/>
                  <a:gd name="connsiteX27" fmla="*/ 2428875 w 3857625"/>
                  <a:gd name="connsiteY27" fmla="*/ 295275 h 1733550"/>
                  <a:gd name="connsiteX28" fmla="*/ 2514600 w 3857625"/>
                  <a:gd name="connsiteY28" fmla="*/ 447675 h 1733550"/>
                  <a:gd name="connsiteX29" fmla="*/ 2514600 w 3857625"/>
                  <a:gd name="connsiteY29" fmla="*/ 447675 h 1733550"/>
                  <a:gd name="connsiteX30" fmla="*/ 2457450 w 3857625"/>
                  <a:gd name="connsiteY30" fmla="*/ 571500 h 1733550"/>
                  <a:gd name="connsiteX31" fmla="*/ 2371725 w 3857625"/>
                  <a:gd name="connsiteY31" fmla="*/ 619125 h 1733550"/>
                  <a:gd name="connsiteX32" fmla="*/ 2409825 w 3857625"/>
                  <a:gd name="connsiteY32" fmla="*/ 723900 h 1733550"/>
                  <a:gd name="connsiteX33" fmla="*/ 2552700 w 3857625"/>
                  <a:gd name="connsiteY33" fmla="*/ 885825 h 1733550"/>
                  <a:gd name="connsiteX34" fmla="*/ 2743200 w 3857625"/>
                  <a:gd name="connsiteY34" fmla="*/ 959644 h 1733550"/>
                  <a:gd name="connsiteX35" fmla="*/ 2859881 w 3857625"/>
                  <a:gd name="connsiteY35" fmla="*/ 1021556 h 1733550"/>
                  <a:gd name="connsiteX36" fmla="*/ 3033712 w 3857625"/>
                  <a:gd name="connsiteY36" fmla="*/ 1095375 h 1733550"/>
                  <a:gd name="connsiteX37" fmla="*/ 3152775 w 3857625"/>
                  <a:gd name="connsiteY37" fmla="*/ 1171575 h 1733550"/>
                  <a:gd name="connsiteX38" fmla="*/ 3293269 w 3857625"/>
                  <a:gd name="connsiteY38" fmla="*/ 1173956 h 1733550"/>
                  <a:gd name="connsiteX39" fmla="*/ 3438525 w 3857625"/>
                  <a:gd name="connsiteY39" fmla="*/ 1104900 h 1733550"/>
                  <a:gd name="connsiteX40" fmla="*/ 3538537 w 3857625"/>
                  <a:gd name="connsiteY40" fmla="*/ 1090612 h 1733550"/>
                  <a:gd name="connsiteX41" fmla="*/ 3695700 w 3857625"/>
                  <a:gd name="connsiteY41" fmla="*/ 1162050 h 1733550"/>
                  <a:gd name="connsiteX42" fmla="*/ 3857625 w 3857625"/>
                  <a:gd name="connsiteY42" fmla="*/ 1276350 h 1733550"/>
                  <a:gd name="connsiteX43" fmla="*/ 3800475 w 3857625"/>
                  <a:gd name="connsiteY43" fmla="*/ 1376362 h 1733550"/>
                  <a:gd name="connsiteX44" fmla="*/ 3755231 w 3857625"/>
                  <a:gd name="connsiteY44" fmla="*/ 1426370 h 1733550"/>
                  <a:gd name="connsiteX45" fmla="*/ 3771900 w 3857625"/>
                  <a:gd name="connsiteY45" fmla="*/ 1514475 h 1733550"/>
                  <a:gd name="connsiteX46" fmla="*/ 3657600 w 3857625"/>
                  <a:gd name="connsiteY46" fmla="*/ 1562100 h 1733550"/>
                  <a:gd name="connsiteX47" fmla="*/ 3562350 w 3857625"/>
                  <a:gd name="connsiteY47" fmla="*/ 1609725 h 1733550"/>
                  <a:gd name="connsiteX48" fmla="*/ 3352800 w 3857625"/>
                  <a:gd name="connsiteY48" fmla="*/ 1666875 h 1733550"/>
                  <a:gd name="connsiteX49" fmla="*/ 3162300 w 3857625"/>
                  <a:gd name="connsiteY49" fmla="*/ 1724025 h 1733550"/>
                  <a:gd name="connsiteX50" fmla="*/ 2914650 w 3857625"/>
                  <a:gd name="connsiteY50" fmla="*/ 1695450 h 1733550"/>
                  <a:gd name="connsiteX51" fmla="*/ 2647950 w 3857625"/>
                  <a:gd name="connsiteY51" fmla="*/ 1685925 h 1733550"/>
                  <a:gd name="connsiteX52" fmla="*/ 2362200 w 3857625"/>
                  <a:gd name="connsiteY52" fmla="*/ 1619250 h 1733550"/>
                  <a:gd name="connsiteX53" fmla="*/ 2085975 w 3857625"/>
                  <a:gd name="connsiteY53" fmla="*/ 1647825 h 1733550"/>
                  <a:gd name="connsiteX54" fmla="*/ 1847850 w 3857625"/>
                  <a:gd name="connsiteY54" fmla="*/ 1666875 h 1733550"/>
                  <a:gd name="connsiteX55" fmla="*/ 1733550 w 3857625"/>
                  <a:gd name="connsiteY55" fmla="*/ 1638300 h 1733550"/>
                  <a:gd name="connsiteX56" fmla="*/ 1543050 w 3857625"/>
                  <a:gd name="connsiteY56" fmla="*/ 1733550 h 1733550"/>
                  <a:gd name="connsiteX57" fmla="*/ 1352550 w 3857625"/>
                  <a:gd name="connsiteY57" fmla="*/ 1714500 h 1733550"/>
                  <a:gd name="connsiteX58" fmla="*/ 1162050 w 3857625"/>
                  <a:gd name="connsiteY58" fmla="*/ 1657350 h 1733550"/>
                  <a:gd name="connsiteX59" fmla="*/ 1019175 w 3857625"/>
                  <a:gd name="connsiteY59" fmla="*/ 1628775 h 1733550"/>
                  <a:gd name="connsiteX60" fmla="*/ 885825 w 3857625"/>
                  <a:gd name="connsiteY60" fmla="*/ 1514475 h 1733550"/>
                  <a:gd name="connsiteX61" fmla="*/ 781050 w 3857625"/>
                  <a:gd name="connsiteY61" fmla="*/ 1343025 h 1733550"/>
                  <a:gd name="connsiteX62" fmla="*/ 561975 w 3857625"/>
                  <a:gd name="connsiteY62" fmla="*/ 1219200 h 1733550"/>
                  <a:gd name="connsiteX63" fmla="*/ 314325 w 3857625"/>
                  <a:gd name="connsiteY63" fmla="*/ 1133475 h 1733550"/>
                  <a:gd name="connsiteX64" fmla="*/ 200025 w 3857625"/>
                  <a:gd name="connsiteY64" fmla="*/ 971550 h 1733550"/>
                  <a:gd name="connsiteX65" fmla="*/ 57150 w 3857625"/>
                  <a:gd name="connsiteY65" fmla="*/ 904875 h 1733550"/>
                  <a:gd name="connsiteX66" fmla="*/ 19050 w 3857625"/>
                  <a:gd name="connsiteY66" fmla="*/ 828675 h 1733550"/>
                  <a:gd name="connsiteX0" fmla="*/ 0 w 3857625"/>
                  <a:gd name="connsiteY0" fmla="*/ 914400 h 1733550"/>
                  <a:gd name="connsiteX1" fmla="*/ 28575 w 3857625"/>
                  <a:gd name="connsiteY1" fmla="*/ 857250 h 1733550"/>
                  <a:gd name="connsiteX2" fmla="*/ 114300 w 3857625"/>
                  <a:gd name="connsiteY2" fmla="*/ 762000 h 1733550"/>
                  <a:gd name="connsiteX3" fmla="*/ 209550 w 3857625"/>
                  <a:gd name="connsiteY3" fmla="*/ 733425 h 1733550"/>
                  <a:gd name="connsiteX4" fmla="*/ 285750 w 3857625"/>
                  <a:gd name="connsiteY4" fmla="*/ 695325 h 1733550"/>
                  <a:gd name="connsiteX5" fmla="*/ 381000 w 3857625"/>
                  <a:gd name="connsiteY5" fmla="*/ 542925 h 1733550"/>
                  <a:gd name="connsiteX6" fmla="*/ 495300 w 3857625"/>
                  <a:gd name="connsiteY6" fmla="*/ 457200 h 1733550"/>
                  <a:gd name="connsiteX7" fmla="*/ 495300 w 3857625"/>
                  <a:gd name="connsiteY7" fmla="*/ 457200 h 1733550"/>
                  <a:gd name="connsiteX8" fmla="*/ 666750 w 3857625"/>
                  <a:gd name="connsiteY8" fmla="*/ 438150 h 1733550"/>
                  <a:gd name="connsiteX9" fmla="*/ 733425 w 3857625"/>
                  <a:gd name="connsiteY9" fmla="*/ 381000 h 1733550"/>
                  <a:gd name="connsiteX10" fmla="*/ 885825 w 3857625"/>
                  <a:gd name="connsiteY10" fmla="*/ 295275 h 1733550"/>
                  <a:gd name="connsiteX11" fmla="*/ 981075 w 3857625"/>
                  <a:gd name="connsiteY11" fmla="*/ 276225 h 1733550"/>
                  <a:gd name="connsiteX12" fmla="*/ 1028700 w 3857625"/>
                  <a:gd name="connsiteY12" fmla="*/ 257175 h 1733550"/>
                  <a:gd name="connsiteX13" fmla="*/ 1028700 w 3857625"/>
                  <a:gd name="connsiteY13" fmla="*/ 257175 h 1733550"/>
                  <a:gd name="connsiteX14" fmla="*/ 1181100 w 3857625"/>
                  <a:gd name="connsiteY14" fmla="*/ 228600 h 1733550"/>
                  <a:gd name="connsiteX15" fmla="*/ 1285875 w 3857625"/>
                  <a:gd name="connsiteY15" fmla="*/ 200025 h 1733550"/>
                  <a:gd name="connsiteX16" fmla="*/ 1285875 w 3857625"/>
                  <a:gd name="connsiteY16" fmla="*/ 200025 h 1733550"/>
                  <a:gd name="connsiteX17" fmla="*/ 1466850 w 3857625"/>
                  <a:gd name="connsiteY17" fmla="*/ 142875 h 1733550"/>
                  <a:gd name="connsiteX18" fmla="*/ 1533525 w 3857625"/>
                  <a:gd name="connsiteY18" fmla="*/ 85725 h 1733550"/>
                  <a:gd name="connsiteX19" fmla="*/ 1619250 w 3857625"/>
                  <a:gd name="connsiteY19" fmla="*/ 76200 h 1733550"/>
                  <a:gd name="connsiteX20" fmla="*/ 1619250 w 3857625"/>
                  <a:gd name="connsiteY20" fmla="*/ 76200 h 1733550"/>
                  <a:gd name="connsiteX21" fmla="*/ 1762125 w 3857625"/>
                  <a:gd name="connsiteY21" fmla="*/ 57150 h 1733550"/>
                  <a:gd name="connsiteX22" fmla="*/ 1857375 w 3857625"/>
                  <a:gd name="connsiteY22" fmla="*/ 76200 h 1733550"/>
                  <a:gd name="connsiteX23" fmla="*/ 1933575 w 3857625"/>
                  <a:gd name="connsiteY23" fmla="*/ 85725 h 1733550"/>
                  <a:gd name="connsiteX24" fmla="*/ 2124075 w 3857625"/>
                  <a:gd name="connsiteY24" fmla="*/ 9525 h 1733550"/>
                  <a:gd name="connsiteX25" fmla="*/ 2219325 w 3857625"/>
                  <a:gd name="connsiteY25" fmla="*/ 0 h 1733550"/>
                  <a:gd name="connsiteX26" fmla="*/ 2371725 w 3857625"/>
                  <a:gd name="connsiteY26" fmla="*/ 133350 h 1733550"/>
                  <a:gd name="connsiteX27" fmla="*/ 2428875 w 3857625"/>
                  <a:gd name="connsiteY27" fmla="*/ 295275 h 1733550"/>
                  <a:gd name="connsiteX28" fmla="*/ 2514600 w 3857625"/>
                  <a:gd name="connsiteY28" fmla="*/ 447675 h 1733550"/>
                  <a:gd name="connsiteX29" fmla="*/ 2514600 w 3857625"/>
                  <a:gd name="connsiteY29" fmla="*/ 447675 h 1733550"/>
                  <a:gd name="connsiteX30" fmla="*/ 2457450 w 3857625"/>
                  <a:gd name="connsiteY30" fmla="*/ 571500 h 1733550"/>
                  <a:gd name="connsiteX31" fmla="*/ 2371725 w 3857625"/>
                  <a:gd name="connsiteY31" fmla="*/ 619125 h 1733550"/>
                  <a:gd name="connsiteX32" fmla="*/ 2409825 w 3857625"/>
                  <a:gd name="connsiteY32" fmla="*/ 723900 h 1733550"/>
                  <a:gd name="connsiteX33" fmla="*/ 2552700 w 3857625"/>
                  <a:gd name="connsiteY33" fmla="*/ 885825 h 1733550"/>
                  <a:gd name="connsiteX34" fmla="*/ 2743200 w 3857625"/>
                  <a:gd name="connsiteY34" fmla="*/ 959644 h 1733550"/>
                  <a:gd name="connsiteX35" fmla="*/ 2859881 w 3857625"/>
                  <a:gd name="connsiteY35" fmla="*/ 1021556 h 1733550"/>
                  <a:gd name="connsiteX36" fmla="*/ 3033712 w 3857625"/>
                  <a:gd name="connsiteY36" fmla="*/ 1095375 h 1733550"/>
                  <a:gd name="connsiteX37" fmla="*/ 3152775 w 3857625"/>
                  <a:gd name="connsiteY37" fmla="*/ 1171575 h 1733550"/>
                  <a:gd name="connsiteX38" fmla="*/ 3293269 w 3857625"/>
                  <a:gd name="connsiteY38" fmla="*/ 1173956 h 1733550"/>
                  <a:gd name="connsiteX39" fmla="*/ 3438525 w 3857625"/>
                  <a:gd name="connsiteY39" fmla="*/ 1104900 h 1733550"/>
                  <a:gd name="connsiteX40" fmla="*/ 3538537 w 3857625"/>
                  <a:gd name="connsiteY40" fmla="*/ 1090612 h 1733550"/>
                  <a:gd name="connsiteX41" fmla="*/ 3695700 w 3857625"/>
                  <a:gd name="connsiteY41" fmla="*/ 1162050 h 1733550"/>
                  <a:gd name="connsiteX42" fmla="*/ 3857625 w 3857625"/>
                  <a:gd name="connsiteY42" fmla="*/ 1276350 h 1733550"/>
                  <a:gd name="connsiteX43" fmla="*/ 3840956 w 3857625"/>
                  <a:gd name="connsiteY43" fmla="*/ 1357314 h 1733550"/>
                  <a:gd name="connsiteX44" fmla="*/ 3800475 w 3857625"/>
                  <a:gd name="connsiteY44" fmla="*/ 1376362 h 1733550"/>
                  <a:gd name="connsiteX45" fmla="*/ 3755231 w 3857625"/>
                  <a:gd name="connsiteY45" fmla="*/ 1426370 h 1733550"/>
                  <a:gd name="connsiteX46" fmla="*/ 3771900 w 3857625"/>
                  <a:gd name="connsiteY46" fmla="*/ 1514475 h 1733550"/>
                  <a:gd name="connsiteX47" fmla="*/ 3657600 w 3857625"/>
                  <a:gd name="connsiteY47" fmla="*/ 1562100 h 1733550"/>
                  <a:gd name="connsiteX48" fmla="*/ 3562350 w 3857625"/>
                  <a:gd name="connsiteY48" fmla="*/ 1609725 h 1733550"/>
                  <a:gd name="connsiteX49" fmla="*/ 3352800 w 3857625"/>
                  <a:gd name="connsiteY49" fmla="*/ 1666875 h 1733550"/>
                  <a:gd name="connsiteX50" fmla="*/ 3162300 w 3857625"/>
                  <a:gd name="connsiteY50" fmla="*/ 1724025 h 1733550"/>
                  <a:gd name="connsiteX51" fmla="*/ 2914650 w 3857625"/>
                  <a:gd name="connsiteY51" fmla="*/ 1695450 h 1733550"/>
                  <a:gd name="connsiteX52" fmla="*/ 2647950 w 3857625"/>
                  <a:gd name="connsiteY52" fmla="*/ 1685925 h 1733550"/>
                  <a:gd name="connsiteX53" fmla="*/ 2362200 w 3857625"/>
                  <a:gd name="connsiteY53" fmla="*/ 1619250 h 1733550"/>
                  <a:gd name="connsiteX54" fmla="*/ 2085975 w 3857625"/>
                  <a:gd name="connsiteY54" fmla="*/ 1647825 h 1733550"/>
                  <a:gd name="connsiteX55" fmla="*/ 1847850 w 3857625"/>
                  <a:gd name="connsiteY55" fmla="*/ 1666875 h 1733550"/>
                  <a:gd name="connsiteX56" fmla="*/ 1733550 w 3857625"/>
                  <a:gd name="connsiteY56" fmla="*/ 1638300 h 1733550"/>
                  <a:gd name="connsiteX57" fmla="*/ 1543050 w 3857625"/>
                  <a:gd name="connsiteY57" fmla="*/ 1733550 h 1733550"/>
                  <a:gd name="connsiteX58" fmla="*/ 1352550 w 3857625"/>
                  <a:gd name="connsiteY58" fmla="*/ 1714500 h 1733550"/>
                  <a:gd name="connsiteX59" fmla="*/ 1162050 w 3857625"/>
                  <a:gd name="connsiteY59" fmla="*/ 1657350 h 1733550"/>
                  <a:gd name="connsiteX60" fmla="*/ 1019175 w 3857625"/>
                  <a:gd name="connsiteY60" fmla="*/ 1628775 h 1733550"/>
                  <a:gd name="connsiteX61" fmla="*/ 885825 w 3857625"/>
                  <a:gd name="connsiteY61" fmla="*/ 1514475 h 1733550"/>
                  <a:gd name="connsiteX62" fmla="*/ 781050 w 3857625"/>
                  <a:gd name="connsiteY62" fmla="*/ 1343025 h 1733550"/>
                  <a:gd name="connsiteX63" fmla="*/ 561975 w 3857625"/>
                  <a:gd name="connsiteY63" fmla="*/ 1219200 h 1733550"/>
                  <a:gd name="connsiteX64" fmla="*/ 314325 w 3857625"/>
                  <a:gd name="connsiteY64" fmla="*/ 1133475 h 1733550"/>
                  <a:gd name="connsiteX65" fmla="*/ 200025 w 3857625"/>
                  <a:gd name="connsiteY65" fmla="*/ 971550 h 1733550"/>
                  <a:gd name="connsiteX66" fmla="*/ 57150 w 3857625"/>
                  <a:gd name="connsiteY66" fmla="*/ 904875 h 1733550"/>
                  <a:gd name="connsiteX67" fmla="*/ 19050 w 3857625"/>
                  <a:gd name="connsiteY67" fmla="*/ 828675 h 1733550"/>
                  <a:gd name="connsiteX0" fmla="*/ 0 w 3843230"/>
                  <a:gd name="connsiteY0" fmla="*/ 914400 h 1733550"/>
                  <a:gd name="connsiteX1" fmla="*/ 28575 w 3843230"/>
                  <a:gd name="connsiteY1" fmla="*/ 857250 h 1733550"/>
                  <a:gd name="connsiteX2" fmla="*/ 114300 w 3843230"/>
                  <a:gd name="connsiteY2" fmla="*/ 762000 h 1733550"/>
                  <a:gd name="connsiteX3" fmla="*/ 209550 w 3843230"/>
                  <a:gd name="connsiteY3" fmla="*/ 733425 h 1733550"/>
                  <a:gd name="connsiteX4" fmla="*/ 285750 w 3843230"/>
                  <a:gd name="connsiteY4" fmla="*/ 695325 h 1733550"/>
                  <a:gd name="connsiteX5" fmla="*/ 381000 w 3843230"/>
                  <a:gd name="connsiteY5" fmla="*/ 542925 h 1733550"/>
                  <a:gd name="connsiteX6" fmla="*/ 495300 w 3843230"/>
                  <a:gd name="connsiteY6" fmla="*/ 457200 h 1733550"/>
                  <a:gd name="connsiteX7" fmla="*/ 495300 w 3843230"/>
                  <a:gd name="connsiteY7" fmla="*/ 457200 h 1733550"/>
                  <a:gd name="connsiteX8" fmla="*/ 666750 w 3843230"/>
                  <a:gd name="connsiteY8" fmla="*/ 438150 h 1733550"/>
                  <a:gd name="connsiteX9" fmla="*/ 733425 w 3843230"/>
                  <a:gd name="connsiteY9" fmla="*/ 381000 h 1733550"/>
                  <a:gd name="connsiteX10" fmla="*/ 885825 w 3843230"/>
                  <a:gd name="connsiteY10" fmla="*/ 295275 h 1733550"/>
                  <a:gd name="connsiteX11" fmla="*/ 981075 w 3843230"/>
                  <a:gd name="connsiteY11" fmla="*/ 276225 h 1733550"/>
                  <a:gd name="connsiteX12" fmla="*/ 1028700 w 3843230"/>
                  <a:gd name="connsiteY12" fmla="*/ 257175 h 1733550"/>
                  <a:gd name="connsiteX13" fmla="*/ 1028700 w 3843230"/>
                  <a:gd name="connsiteY13" fmla="*/ 257175 h 1733550"/>
                  <a:gd name="connsiteX14" fmla="*/ 1181100 w 3843230"/>
                  <a:gd name="connsiteY14" fmla="*/ 228600 h 1733550"/>
                  <a:gd name="connsiteX15" fmla="*/ 1285875 w 3843230"/>
                  <a:gd name="connsiteY15" fmla="*/ 200025 h 1733550"/>
                  <a:gd name="connsiteX16" fmla="*/ 1285875 w 3843230"/>
                  <a:gd name="connsiteY16" fmla="*/ 200025 h 1733550"/>
                  <a:gd name="connsiteX17" fmla="*/ 1466850 w 3843230"/>
                  <a:gd name="connsiteY17" fmla="*/ 142875 h 1733550"/>
                  <a:gd name="connsiteX18" fmla="*/ 1533525 w 3843230"/>
                  <a:gd name="connsiteY18" fmla="*/ 85725 h 1733550"/>
                  <a:gd name="connsiteX19" fmla="*/ 1619250 w 3843230"/>
                  <a:gd name="connsiteY19" fmla="*/ 76200 h 1733550"/>
                  <a:gd name="connsiteX20" fmla="*/ 1619250 w 3843230"/>
                  <a:gd name="connsiteY20" fmla="*/ 76200 h 1733550"/>
                  <a:gd name="connsiteX21" fmla="*/ 1762125 w 3843230"/>
                  <a:gd name="connsiteY21" fmla="*/ 57150 h 1733550"/>
                  <a:gd name="connsiteX22" fmla="*/ 1857375 w 3843230"/>
                  <a:gd name="connsiteY22" fmla="*/ 76200 h 1733550"/>
                  <a:gd name="connsiteX23" fmla="*/ 1933575 w 3843230"/>
                  <a:gd name="connsiteY23" fmla="*/ 85725 h 1733550"/>
                  <a:gd name="connsiteX24" fmla="*/ 2124075 w 3843230"/>
                  <a:gd name="connsiteY24" fmla="*/ 9525 h 1733550"/>
                  <a:gd name="connsiteX25" fmla="*/ 2219325 w 3843230"/>
                  <a:gd name="connsiteY25" fmla="*/ 0 h 1733550"/>
                  <a:gd name="connsiteX26" fmla="*/ 2371725 w 3843230"/>
                  <a:gd name="connsiteY26" fmla="*/ 133350 h 1733550"/>
                  <a:gd name="connsiteX27" fmla="*/ 2428875 w 3843230"/>
                  <a:gd name="connsiteY27" fmla="*/ 295275 h 1733550"/>
                  <a:gd name="connsiteX28" fmla="*/ 2514600 w 3843230"/>
                  <a:gd name="connsiteY28" fmla="*/ 447675 h 1733550"/>
                  <a:gd name="connsiteX29" fmla="*/ 2514600 w 3843230"/>
                  <a:gd name="connsiteY29" fmla="*/ 447675 h 1733550"/>
                  <a:gd name="connsiteX30" fmla="*/ 2457450 w 3843230"/>
                  <a:gd name="connsiteY30" fmla="*/ 571500 h 1733550"/>
                  <a:gd name="connsiteX31" fmla="*/ 2371725 w 3843230"/>
                  <a:gd name="connsiteY31" fmla="*/ 619125 h 1733550"/>
                  <a:gd name="connsiteX32" fmla="*/ 2409825 w 3843230"/>
                  <a:gd name="connsiteY32" fmla="*/ 723900 h 1733550"/>
                  <a:gd name="connsiteX33" fmla="*/ 2552700 w 3843230"/>
                  <a:gd name="connsiteY33" fmla="*/ 885825 h 1733550"/>
                  <a:gd name="connsiteX34" fmla="*/ 2743200 w 3843230"/>
                  <a:gd name="connsiteY34" fmla="*/ 959644 h 1733550"/>
                  <a:gd name="connsiteX35" fmla="*/ 2859881 w 3843230"/>
                  <a:gd name="connsiteY35" fmla="*/ 1021556 h 1733550"/>
                  <a:gd name="connsiteX36" fmla="*/ 3033712 w 3843230"/>
                  <a:gd name="connsiteY36" fmla="*/ 1095375 h 1733550"/>
                  <a:gd name="connsiteX37" fmla="*/ 3152775 w 3843230"/>
                  <a:gd name="connsiteY37" fmla="*/ 1171575 h 1733550"/>
                  <a:gd name="connsiteX38" fmla="*/ 3293269 w 3843230"/>
                  <a:gd name="connsiteY38" fmla="*/ 1173956 h 1733550"/>
                  <a:gd name="connsiteX39" fmla="*/ 3438525 w 3843230"/>
                  <a:gd name="connsiteY39" fmla="*/ 1104900 h 1733550"/>
                  <a:gd name="connsiteX40" fmla="*/ 3538537 w 3843230"/>
                  <a:gd name="connsiteY40" fmla="*/ 1090612 h 1733550"/>
                  <a:gd name="connsiteX41" fmla="*/ 3695700 w 3843230"/>
                  <a:gd name="connsiteY41" fmla="*/ 1162050 h 1733550"/>
                  <a:gd name="connsiteX42" fmla="*/ 3838575 w 3843230"/>
                  <a:gd name="connsiteY42" fmla="*/ 1278731 h 1733550"/>
                  <a:gd name="connsiteX43" fmla="*/ 3840956 w 3843230"/>
                  <a:gd name="connsiteY43" fmla="*/ 1357314 h 1733550"/>
                  <a:gd name="connsiteX44" fmla="*/ 3800475 w 3843230"/>
                  <a:gd name="connsiteY44" fmla="*/ 1376362 h 1733550"/>
                  <a:gd name="connsiteX45" fmla="*/ 3755231 w 3843230"/>
                  <a:gd name="connsiteY45" fmla="*/ 1426370 h 1733550"/>
                  <a:gd name="connsiteX46" fmla="*/ 3771900 w 3843230"/>
                  <a:gd name="connsiteY46" fmla="*/ 1514475 h 1733550"/>
                  <a:gd name="connsiteX47" fmla="*/ 3657600 w 3843230"/>
                  <a:gd name="connsiteY47" fmla="*/ 1562100 h 1733550"/>
                  <a:gd name="connsiteX48" fmla="*/ 3562350 w 3843230"/>
                  <a:gd name="connsiteY48" fmla="*/ 1609725 h 1733550"/>
                  <a:gd name="connsiteX49" fmla="*/ 3352800 w 3843230"/>
                  <a:gd name="connsiteY49" fmla="*/ 1666875 h 1733550"/>
                  <a:gd name="connsiteX50" fmla="*/ 3162300 w 3843230"/>
                  <a:gd name="connsiteY50" fmla="*/ 1724025 h 1733550"/>
                  <a:gd name="connsiteX51" fmla="*/ 2914650 w 3843230"/>
                  <a:gd name="connsiteY51" fmla="*/ 1695450 h 1733550"/>
                  <a:gd name="connsiteX52" fmla="*/ 2647950 w 3843230"/>
                  <a:gd name="connsiteY52" fmla="*/ 1685925 h 1733550"/>
                  <a:gd name="connsiteX53" fmla="*/ 2362200 w 3843230"/>
                  <a:gd name="connsiteY53" fmla="*/ 1619250 h 1733550"/>
                  <a:gd name="connsiteX54" fmla="*/ 2085975 w 3843230"/>
                  <a:gd name="connsiteY54" fmla="*/ 1647825 h 1733550"/>
                  <a:gd name="connsiteX55" fmla="*/ 1847850 w 3843230"/>
                  <a:gd name="connsiteY55" fmla="*/ 1666875 h 1733550"/>
                  <a:gd name="connsiteX56" fmla="*/ 1733550 w 3843230"/>
                  <a:gd name="connsiteY56" fmla="*/ 1638300 h 1733550"/>
                  <a:gd name="connsiteX57" fmla="*/ 1543050 w 3843230"/>
                  <a:gd name="connsiteY57" fmla="*/ 1733550 h 1733550"/>
                  <a:gd name="connsiteX58" fmla="*/ 1352550 w 3843230"/>
                  <a:gd name="connsiteY58" fmla="*/ 1714500 h 1733550"/>
                  <a:gd name="connsiteX59" fmla="*/ 1162050 w 3843230"/>
                  <a:gd name="connsiteY59" fmla="*/ 1657350 h 1733550"/>
                  <a:gd name="connsiteX60" fmla="*/ 1019175 w 3843230"/>
                  <a:gd name="connsiteY60" fmla="*/ 1628775 h 1733550"/>
                  <a:gd name="connsiteX61" fmla="*/ 885825 w 3843230"/>
                  <a:gd name="connsiteY61" fmla="*/ 1514475 h 1733550"/>
                  <a:gd name="connsiteX62" fmla="*/ 781050 w 3843230"/>
                  <a:gd name="connsiteY62" fmla="*/ 1343025 h 1733550"/>
                  <a:gd name="connsiteX63" fmla="*/ 561975 w 3843230"/>
                  <a:gd name="connsiteY63" fmla="*/ 1219200 h 1733550"/>
                  <a:gd name="connsiteX64" fmla="*/ 314325 w 3843230"/>
                  <a:gd name="connsiteY64" fmla="*/ 1133475 h 1733550"/>
                  <a:gd name="connsiteX65" fmla="*/ 200025 w 3843230"/>
                  <a:gd name="connsiteY65" fmla="*/ 971550 h 1733550"/>
                  <a:gd name="connsiteX66" fmla="*/ 57150 w 3843230"/>
                  <a:gd name="connsiteY66" fmla="*/ 904875 h 1733550"/>
                  <a:gd name="connsiteX67" fmla="*/ 19050 w 3843230"/>
                  <a:gd name="connsiteY67" fmla="*/ 828675 h 1733550"/>
                  <a:gd name="connsiteX0" fmla="*/ 0 w 3843230"/>
                  <a:gd name="connsiteY0" fmla="*/ 914400 h 1733550"/>
                  <a:gd name="connsiteX1" fmla="*/ 28575 w 3843230"/>
                  <a:gd name="connsiteY1" fmla="*/ 857250 h 1733550"/>
                  <a:gd name="connsiteX2" fmla="*/ 114300 w 3843230"/>
                  <a:gd name="connsiteY2" fmla="*/ 762000 h 1733550"/>
                  <a:gd name="connsiteX3" fmla="*/ 209550 w 3843230"/>
                  <a:gd name="connsiteY3" fmla="*/ 733425 h 1733550"/>
                  <a:gd name="connsiteX4" fmla="*/ 285750 w 3843230"/>
                  <a:gd name="connsiteY4" fmla="*/ 695325 h 1733550"/>
                  <a:gd name="connsiteX5" fmla="*/ 381000 w 3843230"/>
                  <a:gd name="connsiteY5" fmla="*/ 542925 h 1733550"/>
                  <a:gd name="connsiteX6" fmla="*/ 495300 w 3843230"/>
                  <a:gd name="connsiteY6" fmla="*/ 457200 h 1733550"/>
                  <a:gd name="connsiteX7" fmla="*/ 495300 w 3843230"/>
                  <a:gd name="connsiteY7" fmla="*/ 457200 h 1733550"/>
                  <a:gd name="connsiteX8" fmla="*/ 666750 w 3843230"/>
                  <a:gd name="connsiteY8" fmla="*/ 438150 h 1733550"/>
                  <a:gd name="connsiteX9" fmla="*/ 733425 w 3843230"/>
                  <a:gd name="connsiteY9" fmla="*/ 381000 h 1733550"/>
                  <a:gd name="connsiteX10" fmla="*/ 885825 w 3843230"/>
                  <a:gd name="connsiteY10" fmla="*/ 295275 h 1733550"/>
                  <a:gd name="connsiteX11" fmla="*/ 981075 w 3843230"/>
                  <a:gd name="connsiteY11" fmla="*/ 276225 h 1733550"/>
                  <a:gd name="connsiteX12" fmla="*/ 1028700 w 3843230"/>
                  <a:gd name="connsiteY12" fmla="*/ 257175 h 1733550"/>
                  <a:gd name="connsiteX13" fmla="*/ 1028700 w 3843230"/>
                  <a:gd name="connsiteY13" fmla="*/ 257175 h 1733550"/>
                  <a:gd name="connsiteX14" fmla="*/ 1181100 w 3843230"/>
                  <a:gd name="connsiteY14" fmla="*/ 228600 h 1733550"/>
                  <a:gd name="connsiteX15" fmla="*/ 1285875 w 3843230"/>
                  <a:gd name="connsiteY15" fmla="*/ 200025 h 1733550"/>
                  <a:gd name="connsiteX16" fmla="*/ 1285875 w 3843230"/>
                  <a:gd name="connsiteY16" fmla="*/ 200025 h 1733550"/>
                  <a:gd name="connsiteX17" fmla="*/ 1466850 w 3843230"/>
                  <a:gd name="connsiteY17" fmla="*/ 142875 h 1733550"/>
                  <a:gd name="connsiteX18" fmla="*/ 1533525 w 3843230"/>
                  <a:gd name="connsiteY18" fmla="*/ 85725 h 1733550"/>
                  <a:gd name="connsiteX19" fmla="*/ 1619250 w 3843230"/>
                  <a:gd name="connsiteY19" fmla="*/ 76200 h 1733550"/>
                  <a:gd name="connsiteX20" fmla="*/ 1619250 w 3843230"/>
                  <a:gd name="connsiteY20" fmla="*/ 76200 h 1733550"/>
                  <a:gd name="connsiteX21" fmla="*/ 1762125 w 3843230"/>
                  <a:gd name="connsiteY21" fmla="*/ 57150 h 1733550"/>
                  <a:gd name="connsiteX22" fmla="*/ 1857375 w 3843230"/>
                  <a:gd name="connsiteY22" fmla="*/ 76200 h 1733550"/>
                  <a:gd name="connsiteX23" fmla="*/ 1933575 w 3843230"/>
                  <a:gd name="connsiteY23" fmla="*/ 85725 h 1733550"/>
                  <a:gd name="connsiteX24" fmla="*/ 2124075 w 3843230"/>
                  <a:gd name="connsiteY24" fmla="*/ 9525 h 1733550"/>
                  <a:gd name="connsiteX25" fmla="*/ 2219325 w 3843230"/>
                  <a:gd name="connsiteY25" fmla="*/ 0 h 1733550"/>
                  <a:gd name="connsiteX26" fmla="*/ 2371725 w 3843230"/>
                  <a:gd name="connsiteY26" fmla="*/ 133350 h 1733550"/>
                  <a:gd name="connsiteX27" fmla="*/ 2428875 w 3843230"/>
                  <a:gd name="connsiteY27" fmla="*/ 295275 h 1733550"/>
                  <a:gd name="connsiteX28" fmla="*/ 2514600 w 3843230"/>
                  <a:gd name="connsiteY28" fmla="*/ 447675 h 1733550"/>
                  <a:gd name="connsiteX29" fmla="*/ 2514600 w 3843230"/>
                  <a:gd name="connsiteY29" fmla="*/ 447675 h 1733550"/>
                  <a:gd name="connsiteX30" fmla="*/ 2457450 w 3843230"/>
                  <a:gd name="connsiteY30" fmla="*/ 571500 h 1733550"/>
                  <a:gd name="connsiteX31" fmla="*/ 2371725 w 3843230"/>
                  <a:gd name="connsiteY31" fmla="*/ 619125 h 1733550"/>
                  <a:gd name="connsiteX32" fmla="*/ 2409825 w 3843230"/>
                  <a:gd name="connsiteY32" fmla="*/ 723900 h 1733550"/>
                  <a:gd name="connsiteX33" fmla="*/ 2552700 w 3843230"/>
                  <a:gd name="connsiteY33" fmla="*/ 885825 h 1733550"/>
                  <a:gd name="connsiteX34" fmla="*/ 2655094 w 3843230"/>
                  <a:gd name="connsiteY34" fmla="*/ 912020 h 1733550"/>
                  <a:gd name="connsiteX35" fmla="*/ 2743200 w 3843230"/>
                  <a:gd name="connsiteY35" fmla="*/ 959644 h 1733550"/>
                  <a:gd name="connsiteX36" fmla="*/ 2859881 w 3843230"/>
                  <a:gd name="connsiteY36" fmla="*/ 1021556 h 1733550"/>
                  <a:gd name="connsiteX37" fmla="*/ 3033712 w 3843230"/>
                  <a:gd name="connsiteY37" fmla="*/ 1095375 h 1733550"/>
                  <a:gd name="connsiteX38" fmla="*/ 3152775 w 3843230"/>
                  <a:gd name="connsiteY38" fmla="*/ 1171575 h 1733550"/>
                  <a:gd name="connsiteX39" fmla="*/ 3293269 w 3843230"/>
                  <a:gd name="connsiteY39" fmla="*/ 1173956 h 1733550"/>
                  <a:gd name="connsiteX40" fmla="*/ 3438525 w 3843230"/>
                  <a:gd name="connsiteY40" fmla="*/ 1104900 h 1733550"/>
                  <a:gd name="connsiteX41" fmla="*/ 3538537 w 3843230"/>
                  <a:gd name="connsiteY41" fmla="*/ 1090612 h 1733550"/>
                  <a:gd name="connsiteX42" fmla="*/ 3695700 w 3843230"/>
                  <a:gd name="connsiteY42" fmla="*/ 1162050 h 1733550"/>
                  <a:gd name="connsiteX43" fmla="*/ 3838575 w 3843230"/>
                  <a:gd name="connsiteY43" fmla="*/ 1278731 h 1733550"/>
                  <a:gd name="connsiteX44" fmla="*/ 3840956 w 3843230"/>
                  <a:gd name="connsiteY44" fmla="*/ 1357314 h 1733550"/>
                  <a:gd name="connsiteX45" fmla="*/ 3800475 w 3843230"/>
                  <a:gd name="connsiteY45" fmla="*/ 1376362 h 1733550"/>
                  <a:gd name="connsiteX46" fmla="*/ 3755231 w 3843230"/>
                  <a:gd name="connsiteY46" fmla="*/ 1426370 h 1733550"/>
                  <a:gd name="connsiteX47" fmla="*/ 3771900 w 3843230"/>
                  <a:gd name="connsiteY47" fmla="*/ 1514475 h 1733550"/>
                  <a:gd name="connsiteX48" fmla="*/ 3657600 w 3843230"/>
                  <a:gd name="connsiteY48" fmla="*/ 1562100 h 1733550"/>
                  <a:gd name="connsiteX49" fmla="*/ 3562350 w 3843230"/>
                  <a:gd name="connsiteY49" fmla="*/ 1609725 h 1733550"/>
                  <a:gd name="connsiteX50" fmla="*/ 3352800 w 3843230"/>
                  <a:gd name="connsiteY50" fmla="*/ 1666875 h 1733550"/>
                  <a:gd name="connsiteX51" fmla="*/ 3162300 w 3843230"/>
                  <a:gd name="connsiteY51" fmla="*/ 1724025 h 1733550"/>
                  <a:gd name="connsiteX52" fmla="*/ 2914650 w 3843230"/>
                  <a:gd name="connsiteY52" fmla="*/ 1695450 h 1733550"/>
                  <a:gd name="connsiteX53" fmla="*/ 2647950 w 3843230"/>
                  <a:gd name="connsiteY53" fmla="*/ 1685925 h 1733550"/>
                  <a:gd name="connsiteX54" fmla="*/ 2362200 w 3843230"/>
                  <a:gd name="connsiteY54" fmla="*/ 1619250 h 1733550"/>
                  <a:gd name="connsiteX55" fmla="*/ 2085975 w 3843230"/>
                  <a:gd name="connsiteY55" fmla="*/ 1647825 h 1733550"/>
                  <a:gd name="connsiteX56" fmla="*/ 1847850 w 3843230"/>
                  <a:gd name="connsiteY56" fmla="*/ 1666875 h 1733550"/>
                  <a:gd name="connsiteX57" fmla="*/ 1733550 w 3843230"/>
                  <a:gd name="connsiteY57" fmla="*/ 1638300 h 1733550"/>
                  <a:gd name="connsiteX58" fmla="*/ 1543050 w 3843230"/>
                  <a:gd name="connsiteY58" fmla="*/ 1733550 h 1733550"/>
                  <a:gd name="connsiteX59" fmla="*/ 1352550 w 3843230"/>
                  <a:gd name="connsiteY59" fmla="*/ 1714500 h 1733550"/>
                  <a:gd name="connsiteX60" fmla="*/ 1162050 w 3843230"/>
                  <a:gd name="connsiteY60" fmla="*/ 1657350 h 1733550"/>
                  <a:gd name="connsiteX61" fmla="*/ 1019175 w 3843230"/>
                  <a:gd name="connsiteY61" fmla="*/ 1628775 h 1733550"/>
                  <a:gd name="connsiteX62" fmla="*/ 885825 w 3843230"/>
                  <a:gd name="connsiteY62" fmla="*/ 1514475 h 1733550"/>
                  <a:gd name="connsiteX63" fmla="*/ 781050 w 3843230"/>
                  <a:gd name="connsiteY63" fmla="*/ 1343025 h 1733550"/>
                  <a:gd name="connsiteX64" fmla="*/ 561975 w 3843230"/>
                  <a:gd name="connsiteY64" fmla="*/ 1219200 h 1733550"/>
                  <a:gd name="connsiteX65" fmla="*/ 314325 w 3843230"/>
                  <a:gd name="connsiteY65" fmla="*/ 1133475 h 1733550"/>
                  <a:gd name="connsiteX66" fmla="*/ 200025 w 3843230"/>
                  <a:gd name="connsiteY66" fmla="*/ 971550 h 1733550"/>
                  <a:gd name="connsiteX67" fmla="*/ 57150 w 3843230"/>
                  <a:gd name="connsiteY67" fmla="*/ 904875 h 1733550"/>
                  <a:gd name="connsiteX68" fmla="*/ 19050 w 3843230"/>
                  <a:gd name="connsiteY68" fmla="*/ 828675 h 1733550"/>
                  <a:gd name="connsiteX0" fmla="*/ 0 w 3843230"/>
                  <a:gd name="connsiteY0" fmla="*/ 914400 h 1733550"/>
                  <a:gd name="connsiteX1" fmla="*/ 28575 w 3843230"/>
                  <a:gd name="connsiteY1" fmla="*/ 857250 h 1733550"/>
                  <a:gd name="connsiteX2" fmla="*/ 114300 w 3843230"/>
                  <a:gd name="connsiteY2" fmla="*/ 762000 h 1733550"/>
                  <a:gd name="connsiteX3" fmla="*/ 209550 w 3843230"/>
                  <a:gd name="connsiteY3" fmla="*/ 733425 h 1733550"/>
                  <a:gd name="connsiteX4" fmla="*/ 285750 w 3843230"/>
                  <a:gd name="connsiteY4" fmla="*/ 695325 h 1733550"/>
                  <a:gd name="connsiteX5" fmla="*/ 381000 w 3843230"/>
                  <a:gd name="connsiteY5" fmla="*/ 542925 h 1733550"/>
                  <a:gd name="connsiteX6" fmla="*/ 495300 w 3843230"/>
                  <a:gd name="connsiteY6" fmla="*/ 457200 h 1733550"/>
                  <a:gd name="connsiteX7" fmla="*/ 495300 w 3843230"/>
                  <a:gd name="connsiteY7" fmla="*/ 457200 h 1733550"/>
                  <a:gd name="connsiteX8" fmla="*/ 666750 w 3843230"/>
                  <a:gd name="connsiteY8" fmla="*/ 438150 h 1733550"/>
                  <a:gd name="connsiteX9" fmla="*/ 733425 w 3843230"/>
                  <a:gd name="connsiteY9" fmla="*/ 381000 h 1733550"/>
                  <a:gd name="connsiteX10" fmla="*/ 885825 w 3843230"/>
                  <a:gd name="connsiteY10" fmla="*/ 295275 h 1733550"/>
                  <a:gd name="connsiteX11" fmla="*/ 981075 w 3843230"/>
                  <a:gd name="connsiteY11" fmla="*/ 276225 h 1733550"/>
                  <a:gd name="connsiteX12" fmla="*/ 1028700 w 3843230"/>
                  <a:gd name="connsiteY12" fmla="*/ 257175 h 1733550"/>
                  <a:gd name="connsiteX13" fmla="*/ 1028700 w 3843230"/>
                  <a:gd name="connsiteY13" fmla="*/ 257175 h 1733550"/>
                  <a:gd name="connsiteX14" fmla="*/ 1181100 w 3843230"/>
                  <a:gd name="connsiteY14" fmla="*/ 228600 h 1733550"/>
                  <a:gd name="connsiteX15" fmla="*/ 1285875 w 3843230"/>
                  <a:gd name="connsiteY15" fmla="*/ 200025 h 1733550"/>
                  <a:gd name="connsiteX16" fmla="*/ 1285875 w 3843230"/>
                  <a:gd name="connsiteY16" fmla="*/ 200025 h 1733550"/>
                  <a:gd name="connsiteX17" fmla="*/ 1466850 w 3843230"/>
                  <a:gd name="connsiteY17" fmla="*/ 142875 h 1733550"/>
                  <a:gd name="connsiteX18" fmla="*/ 1533525 w 3843230"/>
                  <a:gd name="connsiteY18" fmla="*/ 85725 h 1733550"/>
                  <a:gd name="connsiteX19" fmla="*/ 1619250 w 3843230"/>
                  <a:gd name="connsiteY19" fmla="*/ 76200 h 1733550"/>
                  <a:gd name="connsiteX20" fmla="*/ 1619250 w 3843230"/>
                  <a:gd name="connsiteY20" fmla="*/ 76200 h 1733550"/>
                  <a:gd name="connsiteX21" fmla="*/ 1762125 w 3843230"/>
                  <a:gd name="connsiteY21" fmla="*/ 57150 h 1733550"/>
                  <a:gd name="connsiteX22" fmla="*/ 1857375 w 3843230"/>
                  <a:gd name="connsiteY22" fmla="*/ 76200 h 1733550"/>
                  <a:gd name="connsiteX23" fmla="*/ 1933575 w 3843230"/>
                  <a:gd name="connsiteY23" fmla="*/ 85725 h 1733550"/>
                  <a:gd name="connsiteX24" fmla="*/ 2124075 w 3843230"/>
                  <a:gd name="connsiteY24" fmla="*/ 9525 h 1733550"/>
                  <a:gd name="connsiteX25" fmla="*/ 2219325 w 3843230"/>
                  <a:gd name="connsiteY25" fmla="*/ 0 h 1733550"/>
                  <a:gd name="connsiteX26" fmla="*/ 2371725 w 3843230"/>
                  <a:gd name="connsiteY26" fmla="*/ 133350 h 1733550"/>
                  <a:gd name="connsiteX27" fmla="*/ 2428875 w 3843230"/>
                  <a:gd name="connsiteY27" fmla="*/ 295275 h 1733550"/>
                  <a:gd name="connsiteX28" fmla="*/ 2514600 w 3843230"/>
                  <a:gd name="connsiteY28" fmla="*/ 447675 h 1733550"/>
                  <a:gd name="connsiteX29" fmla="*/ 2514600 w 3843230"/>
                  <a:gd name="connsiteY29" fmla="*/ 447675 h 1733550"/>
                  <a:gd name="connsiteX30" fmla="*/ 2457450 w 3843230"/>
                  <a:gd name="connsiteY30" fmla="*/ 571500 h 1733550"/>
                  <a:gd name="connsiteX31" fmla="*/ 2371725 w 3843230"/>
                  <a:gd name="connsiteY31" fmla="*/ 619125 h 1733550"/>
                  <a:gd name="connsiteX32" fmla="*/ 2409825 w 3843230"/>
                  <a:gd name="connsiteY32" fmla="*/ 723900 h 1733550"/>
                  <a:gd name="connsiteX33" fmla="*/ 2500312 w 3843230"/>
                  <a:gd name="connsiteY33" fmla="*/ 873919 h 1733550"/>
                  <a:gd name="connsiteX34" fmla="*/ 2655094 w 3843230"/>
                  <a:gd name="connsiteY34" fmla="*/ 912020 h 1733550"/>
                  <a:gd name="connsiteX35" fmla="*/ 2743200 w 3843230"/>
                  <a:gd name="connsiteY35" fmla="*/ 959644 h 1733550"/>
                  <a:gd name="connsiteX36" fmla="*/ 2859881 w 3843230"/>
                  <a:gd name="connsiteY36" fmla="*/ 1021556 h 1733550"/>
                  <a:gd name="connsiteX37" fmla="*/ 3033712 w 3843230"/>
                  <a:gd name="connsiteY37" fmla="*/ 1095375 h 1733550"/>
                  <a:gd name="connsiteX38" fmla="*/ 3152775 w 3843230"/>
                  <a:gd name="connsiteY38" fmla="*/ 1171575 h 1733550"/>
                  <a:gd name="connsiteX39" fmla="*/ 3293269 w 3843230"/>
                  <a:gd name="connsiteY39" fmla="*/ 1173956 h 1733550"/>
                  <a:gd name="connsiteX40" fmla="*/ 3438525 w 3843230"/>
                  <a:gd name="connsiteY40" fmla="*/ 1104900 h 1733550"/>
                  <a:gd name="connsiteX41" fmla="*/ 3538537 w 3843230"/>
                  <a:gd name="connsiteY41" fmla="*/ 1090612 h 1733550"/>
                  <a:gd name="connsiteX42" fmla="*/ 3695700 w 3843230"/>
                  <a:gd name="connsiteY42" fmla="*/ 1162050 h 1733550"/>
                  <a:gd name="connsiteX43" fmla="*/ 3838575 w 3843230"/>
                  <a:gd name="connsiteY43" fmla="*/ 1278731 h 1733550"/>
                  <a:gd name="connsiteX44" fmla="*/ 3840956 w 3843230"/>
                  <a:gd name="connsiteY44" fmla="*/ 1357314 h 1733550"/>
                  <a:gd name="connsiteX45" fmla="*/ 3800475 w 3843230"/>
                  <a:gd name="connsiteY45" fmla="*/ 1376362 h 1733550"/>
                  <a:gd name="connsiteX46" fmla="*/ 3755231 w 3843230"/>
                  <a:gd name="connsiteY46" fmla="*/ 1426370 h 1733550"/>
                  <a:gd name="connsiteX47" fmla="*/ 3771900 w 3843230"/>
                  <a:gd name="connsiteY47" fmla="*/ 1514475 h 1733550"/>
                  <a:gd name="connsiteX48" fmla="*/ 3657600 w 3843230"/>
                  <a:gd name="connsiteY48" fmla="*/ 1562100 h 1733550"/>
                  <a:gd name="connsiteX49" fmla="*/ 3562350 w 3843230"/>
                  <a:gd name="connsiteY49" fmla="*/ 1609725 h 1733550"/>
                  <a:gd name="connsiteX50" fmla="*/ 3352800 w 3843230"/>
                  <a:gd name="connsiteY50" fmla="*/ 1666875 h 1733550"/>
                  <a:gd name="connsiteX51" fmla="*/ 3162300 w 3843230"/>
                  <a:gd name="connsiteY51" fmla="*/ 1724025 h 1733550"/>
                  <a:gd name="connsiteX52" fmla="*/ 2914650 w 3843230"/>
                  <a:gd name="connsiteY52" fmla="*/ 1695450 h 1733550"/>
                  <a:gd name="connsiteX53" fmla="*/ 2647950 w 3843230"/>
                  <a:gd name="connsiteY53" fmla="*/ 1685925 h 1733550"/>
                  <a:gd name="connsiteX54" fmla="*/ 2362200 w 3843230"/>
                  <a:gd name="connsiteY54" fmla="*/ 1619250 h 1733550"/>
                  <a:gd name="connsiteX55" fmla="*/ 2085975 w 3843230"/>
                  <a:gd name="connsiteY55" fmla="*/ 1647825 h 1733550"/>
                  <a:gd name="connsiteX56" fmla="*/ 1847850 w 3843230"/>
                  <a:gd name="connsiteY56" fmla="*/ 1666875 h 1733550"/>
                  <a:gd name="connsiteX57" fmla="*/ 1733550 w 3843230"/>
                  <a:gd name="connsiteY57" fmla="*/ 1638300 h 1733550"/>
                  <a:gd name="connsiteX58" fmla="*/ 1543050 w 3843230"/>
                  <a:gd name="connsiteY58" fmla="*/ 1733550 h 1733550"/>
                  <a:gd name="connsiteX59" fmla="*/ 1352550 w 3843230"/>
                  <a:gd name="connsiteY59" fmla="*/ 1714500 h 1733550"/>
                  <a:gd name="connsiteX60" fmla="*/ 1162050 w 3843230"/>
                  <a:gd name="connsiteY60" fmla="*/ 1657350 h 1733550"/>
                  <a:gd name="connsiteX61" fmla="*/ 1019175 w 3843230"/>
                  <a:gd name="connsiteY61" fmla="*/ 1628775 h 1733550"/>
                  <a:gd name="connsiteX62" fmla="*/ 885825 w 3843230"/>
                  <a:gd name="connsiteY62" fmla="*/ 1514475 h 1733550"/>
                  <a:gd name="connsiteX63" fmla="*/ 781050 w 3843230"/>
                  <a:gd name="connsiteY63" fmla="*/ 1343025 h 1733550"/>
                  <a:gd name="connsiteX64" fmla="*/ 561975 w 3843230"/>
                  <a:gd name="connsiteY64" fmla="*/ 1219200 h 1733550"/>
                  <a:gd name="connsiteX65" fmla="*/ 314325 w 3843230"/>
                  <a:gd name="connsiteY65" fmla="*/ 1133475 h 1733550"/>
                  <a:gd name="connsiteX66" fmla="*/ 200025 w 3843230"/>
                  <a:gd name="connsiteY66" fmla="*/ 971550 h 1733550"/>
                  <a:gd name="connsiteX67" fmla="*/ 57150 w 3843230"/>
                  <a:gd name="connsiteY67" fmla="*/ 904875 h 1733550"/>
                  <a:gd name="connsiteX68" fmla="*/ 19050 w 3843230"/>
                  <a:gd name="connsiteY68" fmla="*/ 828675 h 1733550"/>
                  <a:gd name="connsiteX0" fmla="*/ 0 w 3843230"/>
                  <a:gd name="connsiteY0" fmla="*/ 914400 h 1733550"/>
                  <a:gd name="connsiteX1" fmla="*/ 28575 w 3843230"/>
                  <a:gd name="connsiteY1" fmla="*/ 857250 h 1733550"/>
                  <a:gd name="connsiteX2" fmla="*/ 114300 w 3843230"/>
                  <a:gd name="connsiteY2" fmla="*/ 762000 h 1733550"/>
                  <a:gd name="connsiteX3" fmla="*/ 209550 w 3843230"/>
                  <a:gd name="connsiteY3" fmla="*/ 733425 h 1733550"/>
                  <a:gd name="connsiteX4" fmla="*/ 285750 w 3843230"/>
                  <a:gd name="connsiteY4" fmla="*/ 695325 h 1733550"/>
                  <a:gd name="connsiteX5" fmla="*/ 381000 w 3843230"/>
                  <a:gd name="connsiteY5" fmla="*/ 542925 h 1733550"/>
                  <a:gd name="connsiteX6" fmla="*/ 495300 w 3843230"/>
                  <a:gd name="connsiteY6" fmla="*/ 457200 h 1733550"/>
                  <a:gd name="connsiteX7" fmla="*/ 495300 w 3843230"/>
                  <a:gd name="connsiteY7" fmla="*/ 457200 h 1733550"/>
                  <a:gd name="connsiteX8" fmla="*/ 666750 w 3843230"/>
                  <a:gd name="connsiteY8" fmla="*/ 438150 h 1733550"/>
                  <a:gd name="connsiteX9" fmla="*/ 733425 w 3843230"/>
                  <a:gd name="connsiteY9" fmla="*/ 381000 h 1733550"/>
                  <a:gd name="connsiteX10" fmla="*/ 885825 w 3843230"/>
                  <a:gd name="connsiteY10" fmla="*/ 295275 h 1733550"/>
                  <a:gd name="connsiteX11" fmla="*/ 981075 w 3843230"/>
                  <a:gd name="connsiteY11" fmla="*/ 276225 h 1733550"/>
                  <a:gd name="connsiteX12" fmla="*/ 1028700 w 3843230"/>
                  <a:gd name="connsiteY12" fmla="*/ 257175 h 1733550"/>
                  <a:gd name="connsiteX13" fmla="*/ 1028700 w 3843230"/>
                  <a:gd name="connsiteY13" fmla="*/ 257175 h 1733550"/>
                  <a:gd name="connsiteX14" fmla="*/ 1181100 w 3843230"/>
                  <a:gd name="connsiteY14" fmla="*/ 228600 h 1733550"/>
                  <a:gd name="connsiteX15" fmla="*/ 1285875 w 3843230"/>
                  <a:gd name="connsiteY15" fmla="*/ 200025 h 1733550"/>
                  <a:gd name="connsiteX16" fmla="*/ 1285875 w 3843230"/>
                  <a:gd name="connsiteY16" fmla="*/ 200025 h 1733550"/>
                  <a:gd name="connsiteX17" fmla="*/ 1466850 w 3843230"/>
                  <a:gd name="connsiteY17" fmla="*/ 142875 h 1733550"/>
                  <a:gd name="connsiteX18" fmla="*/ 1533525 w 3843230"/>
                  <a:gd name="connsiteY18" fmla="*/ 85725 h 1733550"/>
                  <a:gd name="connsiteX19" fmla="*/ 1619250 w 3843230"/>
                  <a:gd name="connsiteY19" fmla="*/ 76200 h 1733550"/>
                  <a:gd name="connsiteX20" fmla="*/ 1619250 w 3843230"/>
                  <a:gd name="connsiteY20" fmla="*/ 76200 h 1733550"/>
                  <a:gd name="connsiteX21" fmla="*/ 1762125 w 3843230"/>
                  <a:gd name="connsiteY21" fmla="*/ 57150 h 1733550"/>
                  <a:gd name="connsiteX22" fmla="*/ 1857375 w 3843230"/>
                  <a:gd name="connsiteY22" fmla="*/ 76200 h 1733550"/>
                  <a:gd name="connsiteX23" fmla="*/ 1933575 w 3843230"/>
                  <a:gd name="connsiteY23" fmla="*/ 85725 h 1733550"/>
                  <a:gd name="connsiteX24" fmla="*/ 2124075 w 3843230"/>
                  <a:gd name="connsiteY24" fmla="*/ 9525 h 1733550"/>
                  <a:gd name="connsiteX25" fmla="*/ 2219325 w 3843230"/>
                  <a:gd name="connsiteY25" fmla="*/ 0 h 1733550"/>
                  <a:gd name="connsiteX26" fmla="*/ 2371725 w 3843230"/>
                  <a:gd name="connsiteY26" fmla="*/ 133350 h 1733550"/>
                  <a:gd name="connsiteX27" fmla="*/ 2428875 w 3843230"/>
                  <a:gd name="connsiteY27" fmla="*/ 295275 h 1733550"/>
                  <a:gd name="connsiteX28" fmla="*/ 2514600 w 3843230"/>
                  <a:gd name="connsiteY28" fmla="*/ 447675 h 1733550"/>
                  <a:gd name="connsiteX29" fmla="*/ 2514600 w 3843230"/>
                  <a:gd name="connsiteY29" fmla="*/ 447675 h 1733550"/>
                  <a:gd name="connsiteX30" fmla="*/ 2457450 w 3843230"/>
                  <a:gd name="connsiteY30" fmla="*/ 571500 h 1733550"/>
                  <a:gd name="connsiteX31" fmla="*/ 2371725 w 3843230"/>
                  <a:gd name="connsiteY31" fmla="*/ 619125 h 1733550"/>
                  <a:gd name="connsiteX32" fmla="*/ 2409825 w 3843230"/>
                  <a:gd name="connsiteY32" fmla="*/ 723900 h 1733550"/>
                  <a:gd name="connsiteX33" fmla="*/ 2471738 w 3843230"/>
                  <a:gd name="connsiteY33" fmla="*/ 792957 h 1733550"/>
                  <a:gd name="connsiteX34" fmla="*/ 2500312 w 3843230"/>
                  <a:gd name="connsiteY34" fmla="*/ 873919 h 1733550"/>
                  <a:gd name="connsiteX35" fmla="*/ 2655094 w 3843230"/>
                  <a:gd name="connsiteY35" fmla="*/ 912020 h 1733550"/>
                  <a:gd name="connsiteX36" fmla="*/ 2743200 w 3843230"/>
                  <a:gd name="connsiteY36" fmla="*/ 959644 h 1733550"/>
                  <a:gd name="connsiteX37" fmla="*/ 2859881 w 3843230"/>
                  <a:gd name="connsiteY37" fmla="*/ 1021556 h 1733550"/>
                  <a:gd name="connsiteX38" fmla="*/ 3033712 w 3843230"/>
                  <a:gd name="connsiteY38" fmla="*/ 1095375 h 1733550"/>
                  <a:gd name="connsiteX39" fmla="*/ 3152775 w 3843230"/>
                  <a:gd name="connsiteY39" fmla="*/ 1171575 h 1733550"/>
                  <a:gd name="connsiteX40" fmla="*/ 3293269 w 3843230"/>
                  <a:gd name="connsiteY40" fmla="*/ 1173956 h 1733550"/>
                  <a:gd name="connsiteX41" fmla="*/ 3438525 w 3843230"/>
                  <a:gd name="connsiteY41" fmla="*/ 1104900 h 1733550"/>
                  <a:gd name="connsiteX42" fmla="*/ 3538537 w 3843230"/>
                  <a:gd name="connsiteY42" fmla="*/ 1090612 h 1733550"/>
                  <a:gd name="connsiteX43" fmla="*/ 3695700 w 3843230"/>
                  <a:gd name="connsiteY43" fmla="*/ 1162050 h 1733550"/>
                  <a:gd name="connsiteX44" fmla="*/ 3838575 w 3843230"/>
                  <a:gd name="connsiteY44" fmla="*/ 1278731 h 1733550"/>
                  <a:gd name="connsiteX45" fmla="*/ 3840956 w 3843230"/>
                  <a:gd name="connsiteY45" fmla="*/ 1357314 h 1733550"/>
                  <a:gd name="connsiteX46" fmla="*/ 3800475 w 3843230"/>
                  <a:gd name="connsiteY46" fmla="*/ 1376362 h 1733550"/>
                  <a:gd name="connsiteX47" fmla="*/ 3755231 w 3843230"/>
                  <a:gd name="connsiteY47" fmla="*/ 1426370 h 1733550"/>
                  <a:gd name="connsiteX48" fmla="*/ 3771900 w 3843230"/>
                  <a:gd name="connsiteY48" fmla="*/ 1514475 h 1733550"/>
                  <a:gd name="connsiteX49" fmla="*/ 3657600 w 3843230"/>
                  <a:gd name="connsiteY49" fmla="*/ 1562100 h 1733550"/>
                  <a:gd name="connsiteX50" fmla="*/ 3562350 w 3843230"/>
                  <a:gd name="connsiteY50" fmla="*/ 1609725 h 1733550"/>
                  <a:gd name="connsiteX51" fmla="*/ 3352800 w 3843230"/>
                  <a:gd name="connsiteY51" fmla="*/ 1666875 h 1733550"/>
                  <a:gd name="connsiteX52" fmla="*/ 3162300 w 3843230"/>
                  <a:gd name="connsiteY52" fmla="*/ 1724025 h 1733550"/>
                  <a:gd name="connsiteX53" fmla="*/ 2914650 w 3843230"/>
                  <a:gd name="connsiteY53" fmla="*/ 1695450 h 1733550"/>
                  <a:gd name="connsiteX54" fmla="*/ 2647950 w 3843230"/>
                  <a:gd name="connsiteY54" fmla="*/ 1685925 h 1733550"/>
                  <a:gd name="connsiteX55" fmla="*/ 2362200 w 3843230"/>
                  <a:gd name="connsiteY55" fmla="*/ 1619250 h 1733550"/>
                  <a:gd name="connsiteX56" fmla="*/ 2085975 w 3843230"/>
                  <a:gd name="connsiteY56" fmla="*/ 1647825 h 1733550"/>
                  <a:gd name="connsiteX57" fmla="*/ 1847850 w 3843230"/>
                  <a:gd name="connsiteY57" fmla="*/ 1666875 h 1733550"/>
                  <a:gd name="connsiteX58" fmla="*/ 1733550 w 3843230"/>
                  <a:gd name="connsiteY58" fmla="*/ 1638300 h 1733550"/>
                  <a:gd name="connsiteX59" fmla="*/ 1543050 w 3843230"/>
                  <a:gd name="connsiteY59" fmla="*/ 1733550 h 1733550"/>
                  <a:gd name="connsiteX60" fmla="*/ 1352550 w 3843230"/>
                  <a:gd name="connsiteY60" fmla="*/ 1714500 h 1733550"/>
                  <a:gd name="connsiteX61" fmla="*/ 1162050 w 3843230"/>
                  <a:gd name="connsiteY61" fmla="*/ 1657350 h 1733550"/>
                  <a:gd name="connsiteX62" fmla="*/ 1019175 w 3843230"/>
                  <a:gd name="connsiteY62" fmla="*/ 1628775 h 1733550"/>
                  <a:gd name="connsiteX63" fmla="*/ 885825 w 3843230"/>
                  <a:gd name="connsiteY63" fmla="*/ 1514475 h 1733550"/>
                  <a:gd name="connsiteX64" fmla="*/ 781050 w 3843230"/>
                  <a:gd name="connsiteY64" fmla="*/ 1343025 h 1733550"/>
                  <a:gd name="connsiteX65" fmla="*/ 561975 w 3843230"/>
                  <a:gd name="connsiteY65" fmla="*/ 1219200 h 1733550"/>
                  <a:gd name="connsiteX66" fmla="*/ 314325 w 3843230"/>
                  <a:gd name="connsiteY66" fmla="*/ 1133475 h 1733550"/>
                  <a:gd name="connsiteX67" fmla="*/ 200025 w 3843230"/>
                  <a:gd name="connsiteY67" fmla="*/ 971550 h 1733550"/>
                  <a:gd name="connsiteX68" fmla="*/ 57150 w 3843230"/>
                  <a:gd name="connsiteY68" fmla="*/ 904875 h 1733550"/>
                  <a:gd name="connsiteX69" fmla="*/ 19050 w 3843230"/>
                  <a:gd name="connsiteY69" fmla="*/ 828675 h 1733550"/>
                  <a:gd name="connsiteX0" fmla="*/ 0 w 3843230"/>
                  <a:gd name="connsiteY0" fmla="*/ 914400 h 1733550"/>
                  <a:gd name="connsiteX1" fmla="*/ 28575 w 3843230"/>
                  <a:gd name="connsiteY1" fmla="*/ 857250 h 1733550"/>
                  <a:gd name="connsiteX2" fmla="*/ 114300 w 3843230"/>
                  <a:gd name="connsiteY2" fmla="*/ 762000 h 1733550"/>
                  <a:gd name="connsiteX3" fmla="*/ 209550 w 3843230"/>
                  <a:gd name="connsiteY3" fmla="*/ 733425 h 1733550"/>
                  <a:gd name="connsiteX4" fmla="*/ 285750 w 3843230"/>
                  <a:gd name="connsiteY4" fmla="*/ 695325 h 1733550"/>
                  <a:gd name="connsiteX5" fmla="*/ 381000 w 3843230"/>
                  <a:gd name="connsiteY5" fmla="*/ 542925 h 1733550"/>
                  <a:gd name="connsiteX6" fmla="*/ 495300 w 3843230"/>
                  <a:gd name="connsiteY6" fmla="*/ 457200 h 1733550"/>
                  <a:gd name="connsiteX7" fmla="*/ 495300 w 3843230"/>
                  <a:gd name="connsiteY7" fmla="*/ 457200 h 1733550"/>
                  <a:gd name="connsiteX8" fmla="*/ 666750 w 3843230"/>
                  <a:gd name="connsiteY8" fmla="*/ 438150 h 1733550"/>
                  <a:gd name="connsiteX9" fmla="*/ 733425 w 3843230"/>
                  <a:gd name="connsiteY9" fmla="*/ 381000 h 1733550"/>
                  <a:gd name="connsiteX10" fmla="*/ 885825 w 3843230"/>
                  <a:gd name="connsiteY10" fmla="*/ 295275 h 1733550"/>
                  <a:gd name="connsiteX11" fmla="*/ 981075 w 3843230"/>
                  <a:gd name="connsiteY11" fmla="*/ 276225 h 1733550"/>
                  <a:gd name="connsiteX12" fmla="*/ 1028700 w 3843230"/>
                  <a:gd name="connsiteY12" fmla="*/ 257175 h 1733550"/>
                  <a:gd name="connsiteX13" fmla="*/ 1028700 w 3843230"/>
                  <a:gd name="connsiteY13" fmla="*/ 257175 h 1733550"/>
                  <a:gd name="connsiteX14" fmla="*/ 1181100 w 3843230"/>
                  <a:gd name="connsiteY14" fmla="*/ 228600 h 1733550"/>
                  <a:gd name="connsiteX15" fmla="*/ 1285875 w 3843230"/>
                  <a:gd name="connsiteY15" fmla="*/ 200025 h 1733550"/>
                  <a:gd name="connsiteX16" fmla="*/ 1285875 w 3843230"/>
                  <a:gd name="connsiteY16" fmla="*/ 200025 h 1733550"/>
                  <a:gd name="connsiteX17" fmla="*/ 1466850 w 3843230"/>
                  <a:gd name="connsiteY17" fmla="*/ 142875 h 1733550"/>
                  <a:gd name="connsiteX18" fmla="*/ 1533525 w 3843230"/>
                  <a:gd name="connsiteY18" fmla="*/ 85725 h 1733550"/>
                  <a:gd name="connsiteX19" fmla="*/ 1619250 w 3843230"/>
                  <a:gd name="connsiteY19" fmla="*/ 76200 h 1733550"/>
                  <a:gd name="connsiteX20" fmla="*/ 1619250 w 3843230"/>
                  <a:gd name="connsiteY20" fmla="*/ 76200 h 1733550"/>
                  <a:gd name="connsiteX21" fmla="*/ 1762125 w 3843230"/>
                  <a:gd name="connsiteY21" fmla="*/ 57150 h 1733550"/>
                  <a:gd name="connsiteX22" fmla="*/ 1857375 w 3843230"/>
                  <a:gd name="connsiteY22" fmla="*/ 76200 h 1733550"/>
                  <a:gd name="connsiteX23" fmla="*/ 1933575 w 3843230"/>
                  <a:gd name="connsiteY23" fmla="*/ 85725 h 1733550"/>
                  <a:gd name="connsiteX24" fmla="*/ 2124075 w 3843230"/>
                  <a:gd name="connsiteY24" fmla="*/ 9525 h 1733550"/>
                  <a:gd name="connsiteX25" fmla="*/ 2219325 w 3843230"/>
                  <a:gd name="connsiteY25" fmla="*/ 0 h 1733550"/>
                  <a:gd name="connsiteX26" fmla="*/ 2371725 w 3843230"/>
                  <a:gd name="connsiteY26" fmla="*/ 133350 h 1733550"/>
                  <a:gd name="connsiteX27" fmla="*/ 2428875 w 3843230"/>
                  <a:gd name="connsiteY27" fmla="*/ 295275 h 1733550"/>
                  <a:gd name="connsiteX28" fmla="*/ 2514600 w 3843230"/>
                  <a:gd name="connsiteY28" fmla="*/ 447675 h 1733550"/>
                  <a:gd name="connsiteX29" fmla="*/ 2514600 w 3843230"/>
                  <a:gd name="connsiteY29" fmla="*/ 447675 h 1733550"/>
                  <a:gd name="connsiteX30" fmla="*/ 2457450 w 3843230"/>
                  <a:gd name="connsiteY30" fmla="*/ 571500 h 1733550"/>
                  <a:gd name="connsiteX31" fmla="*/ 2340769 w 3843230"/>
                  <a:gd name="connsiteY31" fmla="*/ 640556 h 1733550"/>
                  <a:gd name="connsiteX32" fmla="*/ 2409825 w 3843230"/>
                  <a:gd name="connsiteY32" fmla="*/ 723900 h 1733550"/>
                  <a:gd name="connsiteX33" fmla="*/ 2471738 w 3843230"/>
                  <a:gd name="connsiteY33" fmla="*/ 792957 h 1733550"/>
                  <a:gd name="connsiteX34" fmla="*/ 2500312 w 3843230"/>
                  <a:gd name="connsiteY34" fmla="*/ 873919 h 1733550"/>
                  <a:gd name="connsiteX35" fmla="*/ 2655094 w 3843230"/>
                  <a:gd name="connsiteY35" fmla="*/ 912020 h 1733550"/>
                  <a:gd name="connsiteX36" fmla="*/ 2743200 w 3843230"/>
                  <a:gd name="connsiteY36" fmla="*/ 959644 h 1733550"/>
                  <a:gd name="connsiteX37" fmla="*/ 2859881 w 3843230"/>
                  <a:gd name="connsiteY37" fmla="*/ 1021556 h 1733550"/>
                  <a:gd name="connsiteX38" fmla="*/ 3033712 w 3843230"/>
                  <a:gd name="connsiteY38" fmla="*/ 1095375 h 1733550"/>
                  <a:gd name="connsiteX39" fmla="*/ 3152775 w 3843230"/>
                  <a:gd name="connsiteY39" fmla="*/ 1171575 h 1733550"/>
                  <a:gd name="connsiteX40" fmla="*/ 3293269 w 3843230"/>
                  <a:gd name="connsiteY40" fmla="*/ 1173956 h 1733550"/>
                  <a:gd name="connsiteX41" fmla="*/ 3438525 w 3843230"/>
                  <a:gd name="connsiteY41" fmla="*/ 1104900 h 1733550"/>
                  <a:gd name="connsiteX42" fmla="*/ 3538537 w 3843230"/>
                  <a:gd name="connsiteY42" fmla="*/ 1090612 h 1733550"/>
                  <a:gd name="connsiteX43" fmla="*/ 3695700 w 3843230"/>
                  <a:gd name="connsiteY43" fmla="*/ 1162050 h 1733550"/>
                  <a:gd name="connsiteX44" fmla="*/ 3838575 w 3843230"/>
                  <a:gd name="connsiteY44" fmla="*/ 1278731 h 1733550"/>
                  <a:gd name="connsiteX45" fmla="*/ 3840956 w 3843230"/>
                  <a:gd name="connsiteY45" fmla="*/ 1357314 h 1733550"/>
                  <a:gd name="connsiteX46" fmla="*/ 3800475 w 3843230"/>
                  <a:gd name="connsiteY46" fmla="*/ 1376362 h 1733550"/>
                  <a:gd name="connsiteX47" fmla="*/ 3755231 w 3843230"/>
                  <a:gd name="connsiteY47" fmla="*/ 1426370 h 1733550"/>
                  <a:gd name="connsiteX48" fmla="*/ 3771900 w 3843230"/>
                  <a:gd name="connsiteY48" fmla="*/ 1514475 h 1733550"/>
                  <a:gd name="connsiteX49" fmla="*/ 3657600 w 3843230"/>
                  <a:gd name="connsiteY49" fmla="*/ 1562100 h 1733550"/>
                  <a:gd name="connsiteX50" fmla="*/ 3562350 w 3843230"/>
                  <a:gd name="connsiteY50" fmla="*/ 1609725 h 1733550"/>
                  <a:gd name="connsiteX51" fmla="*/ 3352800 w 3843230"/>
                  <a:gd name="connsiteY51" fmla="*/ 1666875 h 1733550"/>
                  <a:gd name="connsiteX52" fmla="*/ 3162300 w 3843230"/>
                  <a:gd name="connsiteY52" fmla="*/ 1724025 h 1733550"/>
                  <a:gd name="connsiteX53" fmla="*/ 2914650 w 3843230"/>
                  <a:gd name="connsiteY53" fmla="*/ 1695450 h 1733550"/>
                  <a:gd name="connsiteX54" fmla="*/ 2647950 w 3843230"/>
                  <a:gd name="connsiteY54" fmla="*/ 1685925 h 1733550"/>
                  <a:gd name="connsiteX55" fmla="*/ 2362200 w 3843230"/>
                  <a:gd name="connsiteY55" fmla="*/ 1619250 h 1733550"/>
                  <a:gd name="connsiteX56" fmla="*/ 2085975 w 3843230"/>
                  <a:gd name="connsiteY56" fmla="*/ 1647825 h 1733550"/>
                  <a:gd name="connsiteX57" fmla="*/ 1847850 w 3843230"/>
                  <a:gd name="connsiteY57" fmla="*/ 1666875 h 1733550"/>
                  <a:gd name="connsiteX58" fmla="*/ 1733550 w 3843230"/>
                  <a:gd name="connsiteY58" fmla="*/ 1638300 h 1733550"/>
                  <a:gd name="connsiteX59" fmla="*/ 1543050 w 3843230"/>
                  <a:gd name="connsiteY59" fmla="*/ 1733550 h 1733550"/>
                  <a:gd name="connsiteX60" fmla="*/ 1352550 w 3843230"/>
                  <a:gd name="connsiteY60" fmla="*/ 1714500 h 1733550"/>
                  <a:gd name="connsiteX61" fmla="*/ 1162050 w 3843230"/>
                  <a:gd name="connsiteY61" fmla="*/ 1657350 h 1733550"/>
                  <a:gd name="connsiteX62" fmla="*/ 1019175 w 3843230"/>
                  <a:gd name="connsiteY62" fmla="*/ 1628775 h 1733550"/>
                  <a:gd name="connsiteX63" fmla="*/ 885825 w 3843230"/>
                  <a:gd name="connsiteY63" fmla="*/ 1514475 h 1733550"/>
                  <a:gd name="connsiteX64" fmla="*/ 781050 w 3843230"/>
                  <a:gd name="connsiteY64" fmla="*/ 1343025 h 1733550"/>
                  <a:gd name="connsiteX65" fmla="*/ 561975 w 3843230"/>
                  <a:gd name="connsiteY65" fmla="*/ 1219200 h 1733550"/>
                  <a:gd name="connsiteX66" fmla="*/ 314325 w 3843230"/>
                  <a:gd name="connsiteY66" fmla="*/ 1133475 h 1733550"/>
                  <a:gd name="connsiteX67" fmla="*/ 200025 w 3843230"/>
                  <a:gd name="connsiteY67" fmla="*/ 971550 h 1733550"/>
                  <a:gd name="connsiteX68" fmla="*/ 57150 w 3843230"/>
                  <a:gd name="connsiteY68" fmla="*/ 904875 h 1733550"/>
                  <a:gd name="connsiteX69" fmla="*/ 19050 w 3843230"/>
                  <a:gd name="connsiteY69" fmla="*/ 828675 h 1733550"/>
                  <a:gd name="connsiteX0" fmla="*/ 0 w 3843230"/>
                  <a:gd name="connsiteY0" fmla="*/ 914400 h 1733550"/>
                  <a:gd name="connsiteX1" fmla="*/ 28575 w 3843230"/>
                  <a:gd name="connsiteY1" fmla="*/ 857250 h 1733550"/>
                  <a:gd name="connsiteX2" fmla="*/ 114300 w 3843230"/>
                  <a:gd name="connsiteY2" fmla="*/ 762000 h 1733550"/>
                  <a:gd name="connsiteX3" fmla="*/ 209550 w 3843230"/>
                  <a:gd name="connsiteY3" fmla="*/ 733425 h 1733550"/>
                  <a:gd name="connsiteX4" fmla="*/ 285750 w 3843230"/>
                  <a:gd name="connsiteY4" fmla="*/ 695325 h 1733550"/>
                  <a:gd name="connsiteX5" fmla="*/ 381000 w 3843230"/>
                  <a:gd name="connsiteY5" fmla="*/ 542925 h 1733550"/>
                  <a:gd name="connsiteX6" fmla="*/ 495300 w 3843230"/>
                  <a:gd name="connsiteY6" fmla="*/ 457200 h 1733550"/>
                  <a:gd name="connsiteX7" fmla="*/ 495300 w 3843230"/>
                  <a:gd name="connsiteY7" fmla="*/ 457200 h 1733550"/>
                  <a:gd name="connsiteX8" fmla="*/ 666750 w 3843230"/>
                  <a:gd name="connsiteY8" fmla="*/ 438150 h 1733550"/>
                  <a:gd name="connsiteX9" fmla="*/ 733425 w 3843230"/>
                  <a:gd name="connsiteY9" fmla="*/ 381000 h 1733550"/>
                  <a:gd name="connsiteX10" fmla="*/ 885825 w 3843230"/>
                  <a:gd name="connsiteY10" fmla="*/ 295275 h 1733550"/>
                  <a:gd name="connsiteX11" fmla="*/ 981075 w 3843230"/>
                  <a:gd name="connsiteY11" fmla="*/ 276225 h 1733550"/>
                  <a:gd name="connsiteX12" fmla="*/ 1028700 w 3843230"/>
                  <a:gd name="connsiteY12" fmla="*/ 257175 h 1733550"/>
                  <a:gd name="connsiteX13" fmla="*/ 1028700 w 3843230"/>
                  <a:gd name="connsiteY13" fmla="*/ 257175 h 1733550"/>
                  <a:gd name="connsiteX14" fmla="*/ 1181100 w 3843230"/>
                  <a:gd name="connsiteY14" fmla="*/ 228600 h 1733550"/>
                  <a:gd name="connsiteX15" fmla="*/ 1285875 w 3843230"/>
                  <a:gd name="connsiteY15" fmla="*/ 200025 h 1733550"/>
                  <a:gd name="connsiteX16" fmla="*/ 1285875 w 3843230"/>
                  <a:gd name="connsiteY16" fmla="*/ 200025 h 1733550"/>
                  <a:gd name="connsiteX17" fmla="*/ 1466850 w 3843230"/>
                  <a:gd name="connsiteY17" fmla="*/ 142875 h 1733550"/>
                  <a:gd name="connsiteX18" fmla="*/ 1533525 w 3843230"/>
                  <a:gd name="connsiteY18" fmla="*/ 85725 h 1733550"/>
                  <a:gd name="connsiteX19" fmla="*/ 1619250 w 3843230"/>
                  <a:gd name="connsiteY19" fmla="*/ 76200 h 1733550"/>
                  <a:gd name="connsiteX20" fmla="*/ 1619250 w 3843230"/>
                  <a:gd name="connsiteY20" fmla="*/ 76200 h 1733550"/>
                  <a:gd name="connsiteX21" fmla="*/ 1762125 w 3843230"/>
                  <a:gd name="connsiteY21" fmla="*/ 57150 h 1733550"/>
                  <a:gd name="connsiteX22" fmla="*/ 1857375 w 3843230"/>
                  <a:gd name="connsiteY22" fmla="*/ 76200 h 1733550"/>
                  <a:gd name="connsiteX23" fmla="*/ 1933575 w 3843230"/>
                  <a:gd name="connsiteY23" fmla="*/ 85725 h 1733550"/>
                  <a:gd name="connsiteX24" fmla="*/ 2124075 w 3843230"/>
                  <a:gd name="connsiteY24" fmla="*/ 9525 h 1733550"/>
                  <a:gd name="connsiteX25" fmla="*/ 2219325 w 3843230"/>
                  <a:gd name="connsiteY25" fmla="*/ 0 h 1733550"/>
                  <a:gd name="connsiteX26" fmla="*/ 2371725 w 3843230"/>
                  <a:gd name="connsiteY26" fmla="*/ 133350 h 1733550"/>
                  <a:gd name="connsiteX27" fmla="*/ 2428875 w 3843230"/>
                  <a:gd name="connsiteY27" fmla="*/ 295275 h 1733550"/>
                  <a:gd name="connsiteX28" fmla="*/ 2514600 w 3843230"/>
                  <a:gd name="connsiteY28" fmla="*/ 447675 h 1733550"/>
                  <a:gd name="connsiteX29" fmla="*/ 2514600 w 3843230"/>
                  <a:gd name="connsiteY29" fmla="*/ 447675 h 1733550"/>
                  <a:gd name="connsiteX30" fmla="*/ 2457450 w 3843230"/>
                  <a:gd name="connsiteY30" fmla="*/ 571500 h 1733550"/>
                  <a:gd name="connsiteX31" fmla="*/ 2340769 w 3843230"/>
                  <a:gd name="connsiteY31" fmla="*/ 640556 h 1733550"/>
                  <a:gd name="connsiteX32" fmla="*/ 2376488 w 3843230"/>
                  <a:gd name="connsiteY32" fmla="*/ 709612 h 1733550"/>
                  <a:gd name="connsiteX33" fmla="*/ 2471738 w 3843230"/>
                  <a:gd name="connsiteY33" fmla="*/ 792957 h 1733550"/>
                  <a:gd name="connsiteX34" fmla="*/ 2500312 w 3843230"/>
                  <a:gd name="connsiteY34" fmla="*/ 873919 h 1733550"/>
                  <a:gd name="connsiteX35" fmla="*/ 2655094 w 3843230"/>
                  <a:gd name="connsiteY35" fmla="*/ 912020 h 1733550"/>
                  <a:gd name="connsiteX36" fmla="*/ 2743200 w 3843230"/>
                  <a:gd name="connsiteY36" fmla="*/ 959644 h 1733550"/>
                  <a:gd name="connsiteX37" fmla="*/ 2859881 w 3843230"/>
                  <a:gd name="connsiteY37" fmla="*/ 1021556 h 1733550"/>
                  <a:gd name="connsiteX38" fmla="*/ 3033712 w 3843230"/>
                  <a:gd name="connsiteY38" fmla="*/ 1095375 h 1733550"/>
                  <a:gd name="connsiteX39" fmla="*/ 3152775 w 3843230"/>
                  <a:gd name="connsiteY39" fmla="*/ 1171575 h 1733550"/>
                  <a:gd name="connsiteX40" fmla="*/ 3293269 w 3843230"/>
                  <a:gd name="connsiteY40" fmla="*/ 1173956 h 1733550"/>
                  <a:gd name="connsiteX41" fmla="*/ 3438525 w 3843230"/>
                  <a:gd name="connsiteY41" fmla="*/ 1104900 h 1733550"/>
                  <a:gd name="connsiteX42" fmla="*/ 3538537 w 3843230"/>
                  <a:gd name="connsiteY42" fmla="*/ 1090612 h 1733550"/>
                  <a:gd name="connsiteX43" fmla="*/ 3695700 w 3843230"/>
                  <a:gd name="connsiteY43" fmla="*/ 1162050 h 1733550"/>
                  <a:gd name="connsiteX44" fmla="*/ 3838575 w 3843230"/>
                  <a:gd name="connsiteY44" fmla="*/ 1278731 h 1733550"/>
                  <a:gd name="connsiteX45" fmla="*/ 3840956 w 3843230"/>
                  <a:gd name="connsiteY45" fmla="*/ 1357314 h 1733550"/>
                  <a:gd name="connsiteX46" fmla="*/ 3800475 w 3843230"/>
                  <a:gd name="connsiteY46" fmla="*/ 1376362 h 1733550"/>
                  <a:gd name="connsiteX47" fmla="*/ 3755231 w 3843230"/>
                  <a:gd name="connsiteY47" fmla="*/ 1426370 h 1733550"/>
                  <a:gd name="connsiteX48" fmla="*/ 3771900 w 3843230"/>
                  <a:gd name="connsiteY48" fmla="*/ 1514475 h 1733550"/>
                  <a:gd name="connsiteX49" fmla="*/ 3657600 w 3843230"/>
                  <a:gd name="connsiteY49" fmla="*/ 1562100 h 1733550"/>
                  <a:gd name="connsiteX50" fmla="*/ 3562350 w 3843230"/>
                  <a:gd name="connsiteY50" fmla="*/ 1609725 h 1733550"/>
                  <a:gd name="connsiteX51" fmla="*/ 3352800 w 3843230"/>
                  <a:gd name="connsiteY51" fmla="*/ 1666875 h 1733550"/>
                  <a:gd name="connsiteX52" fmla="*/ 3162300 w 3843230"/>
                  <a:gd name="connsiteY52" fmla="*/ 1724025 h 1733550"/>
                  <a:gd name="connsiteX53" fmla="*/ 2914650 w 3843230"/>
                  <a:gd name="connsiteY53" fmla="*/ 1695450 h 1733550"/>
                  <a:gd name="connsiteX54" fmla="*/ 2647950 w 3843230"/>
                  <a:gd name="connsiteY54" fmla="*/ 1685925 h 1733550"/>
                  <a:gd name="connsiteX55" fmla="*/ 2362200 w 3843230"/>
                  <a:gd name="connsiteY55" fmla="*/ 1619250 h 1733550"/>
                  <a:gd name="connsiteX56" fmla="*/ 2085975 w 3843230"/>
                  <a:gd name="connsiteY56" fmla="*/ 1647825 h 1733550"/>
                  <a:gd name="connsiteX57" fmla="*/ 1847850 w 3843230"/>
                  <a:gd name="connsiteY57" fmla="*/ 1666875 h 1733550"/>
                  <a:gd name="connsiteX58" fmla="*/ 1733550 w 3843230"/>
                  <a:gd name="connsiteY58" fmla="*/ 1638300 h 1733550"/>
                  <a:gd name="connsiteX59" fmla="*/ 1543050 w 3843230"/>
                  <a:gd name="connsiteY59" fmla="*/ 1733550 h 1733550"/>
                  <a:gd name="connsiteX60" fmla="*/ 1352550 w 3843230"/>
                  <a:gd name="connsiteY60" fmla="*/ 1714500 h 1733550"/>
                  <a:gd name="connsiteX61" fmla="*/ 1162050 w 3843230"/>
                  <a:gd name="connsiteY61" fmla="*/ 1657350 h 1733550"/>
                  <a:gd name="connsiteX62" fmla="*/ 1019175 w 3843230"/>
                  <a:gd name="connsiteY62" fmla="*/ 1628775 h 1733550"/>
                  <a:gd name="connsiteX63" fmla="*/ 885825 w 3843230"/>
                  <a:gd name="connsiteY63" fmla="*/ 1514475 h 1733550"/>
                  <a:gd name="connsiteX64" fmla="*/ 781050 w 3843230"/>
                  <a:gd name="connsiteY64" fmla="*/ 1343025 h 1733550"/>
                  <a:gd name="connsiteX65" fmla="*/ 561975 w 3843230"/>
                  <a:gd name="connsiteY65" fmla="*/ 1219200 h 1733550"/>
                  <a:gd name="connsiteX66" fmla="*/ 314325 w 3843230"/>
                  <a:gd name="connsiteY66" fmla="*/ 1133475 h 1733550"/>
                  <a:gd name="connsiteX67" fmla="*/ 200025 w 3843230"/>
                  <a:gd name="connsiteY67" fmla="*/ 971550 h 1733550"/>
                  <a:gd name="connsiteX68" fmla="*/ 57150 w 3843230"/>
                  <a:gd name="connsiteY68" fmla="*/ 904875 h 1733550"/>
                  <a:gd name="connsiteX69" fmla="*/ 19050 w 3843230"/>
                  <a:gd name="connsiteY69" fmla="*/ 828675 h 1733550"/>
                  <a:gd name="connsiteX0" fmla="*/ 0 w 3843230"/>
                  <a:gd name="connsiteY0" fmla="*/ 914400 h 1733550"/>
                  <a:gd name="connsiteX1" fmla="*/ 28575 w 3843230"/>
                  <a:gd name="connsiteY1" fmla="*/ 857250 h 1733550"/>
                  <a:gd name="connsiteX2" fmla="*/ 114300 w 3843230"/>
                  <a:gd name="connsiteY2" fmla="*/ 762000 h 1733550"/>
                  <a:gd name="connsiteX3" fmla="*/ 209550 w 3843230"/>
                  <a:gd name="connsiteY3" fmla="*/ 733425 h 1733550"/>
                  <a:gd name="connsiteX4" fmla="*/ 285750 w 3843230"/>
                  <a:gd name="connsiteY4" fmla="*/ 695325 h 1733550"/>
                  <a:gd name="connsiteX5" fmla="*/ 381000 w 3843230"/>
                  <a:gd name="connsiteY5" fmla="*/ 542925 h 1733550"/>
                  <a:gd name="connsiteX6" fmla="*/ 495300 w 3843230"/>
                  <a:gd name="connsiteY6" fmla="*/ 457200 h 1733550"/>
                  <a:gd name="connsiteX7" fmla="*/ 495300 w 3843230"/>
                  <a:gd name="connsiteY7" fmla="*/ 457200 h 1733550"/>
                  <a:gd name="connsiteX8" fmla="*/ 666750 w 3843230"/>
                  <a:gd name="connsiteY8" fmla="*/ 438150 h 1733550"/>
                  <a:gd name="connsiteX9" fmla="*/ 733425 w 3843230"/>
                  <a:gd name="connsiteY9" fmla="*/ 381000 h 1733550"/>
                  <a:gd name="connsiteX10" fmla="*/ 885825 w 3843230"/>
                  <a:gd name="connsiteY10" fmla="*/ 295275 h 1733550"/>
                  <a:gd name="connsiteX11" fmla="*/ 981075 w 3843230"/>
                  <a:gd name="connsiteY11" fmla="*/ 276225 h 1733550"/>
                  <a:gd name="connsiteX12" fmla="*/ 1028700 w 3843230"/>
                  <a:gd name="connsiteY12" fmla="*/ 257175 h 1733550"/>
                  <a:gd name="connsiteX13" fmla="*/ 1028700 w 3843230"/>
                  <a:gd name="connsiteY13" fmla="*/ 257175 h 1733550"/>
                  <a:gd name="connsiteX14" fmla="*/ 1181100 w 3843230"/>
                  <a:gd name="connsiteY14" fmla="*/ 228600 h 1733550"/>
                  <a:gd name="connsiteX15" fmla="*/ 1285875 w 3843230"/>
                  <a:gd name="connsiteY15" fmla="*/ 200025 h 1733550"/>
                  <a:gd name="connsiteX16" fmla="*/ 1285875 w 3843230"/>
                  <a:gd name="connsiteY16" fmla="*/ 200025 h 1733550"/>
                  <a:gd name="connsiteX17" fmla="*/ 1466850 w 3843230"/>
                  <a:gd name="connsiteY17" fmla="*/ 142875 h 1733550"/>
                  <a:gd name="connsiteX18" fmla="*/ 1533525 w 3843230"/>
                  <a:gd name="connsiteY18" fmla="*/ 85725 h 1733550"/>
                  <a:gd name="connsiteX19" fmla="*/ 1619250 w 3843230"/>
                  <a:gd name="connsiteY19" fmla="*/ 76200 h 1733550"/>
                  <a:gd name="connsiteX20" fmla="*/ 1619250 w 3843230"/>
                  <a:gd name="connsiteY20" fmla="*/ 76200 h 1733550"/>
                  <a:gd name="connsiteX21" fmla="*/ 1762125 w 3843230"/>
                  <a:gd name="connsiteY21" fmla="*/ 57150 h 1733550"/>
                  <a:gd name="connsiteX22" fmla="*/ 1857375 w 3843230"/>
                  <a:gd name="connsiteY22" fmla="*/ 76200 h 1733550"/>
                  <a:gd name="connsiteX23" fmla="*/ 1933575 w 3843230"/>
                  <a:gd name="connsiteY23" fmla="*/ 85725 h 1733550"/>
                  <a:gd name="connsiteX24" fmla="*/ 2124075 w 3843230"/>
                  <a:gd name="connsiteY24" fmla="*/ 9525 h 1733550"/>
                  <a:gd name="connsiteX25" fmla="*/ 2219325 w 3843230"/>
                  <a:gd name="connsiteY25" fmla="*/ 0 h 1733550"/>
                  <a:gd name="connsiteX26" fmla="*/ 2371725 w 3843230"/>
                  <a:gd name="connsiteY26" fmla="*/ 133350 h 1733550"/>
                  <a:gd name="connsiteX27" fmla="*/ 2428875 w 3843230"/>
                  <a:gd name="connsiteY27" fmla="*/ 295275 h 1733550"/>
                  <a:gd name="connsiteX28" fmla="*/ 2514600 w 3843230"/>
                  <a:gd name="connsiteY28" fmla="*/ 447675 h 1733550"/>
                  <a:gd name="connsiteX29" fmla="*/ 2514600 w 3843230"/>
                  <a:gd name="connsiteY29" fmla="*/ 447675 h 1733550"/>
                  <a:gd name="connsiteX30" fmla="*/ 2457450 w 3843230"/>
                  <a:gd name="connsiteY30" fmla="*/ 571500 h 1733550"/>
                  <a:gd name="connsiteX31" fmla="*/ 2340769 w 3843230"/>
                  <a:gd name="connsiteY31" fmla="*/ 640556 h 1733550"/>
                  <a:gd name="connsiteX32" fmla="*/ 2376488 w 3843230"/>
                  <a:gd name="connsiteY32" fmla="*/ 709612 h 1733550"/>
                  <a:gd name="connsiteX33" fmla="*/ 2416969 w 3843230"/>
                  <a:gd name="connsiteY33" fmla="*/ 733426 h 1733550"/>
                  <a:gd name="connsiteX34" fmla="*/ 2471738 w 3843230"/>
                  <a:gd name="connsiteY34" fmla="*/ 792957 h 1733550"/>
                  <a:gd name="connsiteX35" fmla="*/ 2500312 w 3843230"/>
                  <a:gd name="connsiteY35" fmla="*/ 873919 h 1733550"/>
                  <a:gd name="connsiteX36" fmla="*/ 2655094 w 3843230"/>
                  <a:gd name="connsiteY36" fmla="*/ 912020 h 1733550"/>
                  <a:gd name="connsiteX37" fmla="*/ 2743200 w 3843230"/>
                  <a:gd name="connsiteY37" fmla="*/ 959644 h 1733550"/>
                  <a:gd name="connsiteX38" fmla="*/ 2859881 w 3843230"/>
                  <a:gd name="connsiteY38" fmla="*/ 1021556 h 1733550"/>
                  <a:gd name="connsiteX39" fmla="*/ 3033712 w 3843230"/>
                  <a:gd name="connsiteY39" fmla="*/ 1095375 h 1733550"/>
                  <a:gd name="connsiteX40" fmla="*/ 3152775 w 3843230"/>
                  <a:gd name="connsiteY40" fmla="*/ 1171575 h 1733550"/>
                  <a:gd name="connsiteX41" fmla="*/ 3293269 w 3843230"/>
                  <a:gd name="connsiteY41" fmla="*/ 1173956 h 1733550"/>
                  <a:gd name="connsiteX42" fmla="*/ 3438525 w 3843230"/>
                  <a:gd name="connsiteY42" fmla="*/ 1104900 h 1733550"/>
                  <a:gd name="connsiteX43" fmla="*/ 3538537 w 3843230"/>
                  <a:gd name="connsiteY43" fmla="*/ 1090612 h 1733550"/>
                  <a:gd name="connsiteX44" fmla="*/ 3695700 w 3843230"/>
                  <a:gd name="connsiteY44" fmla="*/ 1162050 h 1733550"/>
                  <a:gd name="connsiteX45" fmla="*/ 3838575 w 3843230"/>
                  <a:gd name="connsiteY45" fmla="*/ 1278731 h 1733550"/>
                  <a:gd name="connsiteX46" fmla="*/ 3840956 w 3843230"/>
                  <a:gd name="connsiteY46" fmla="*/ 1357314 h 1733550"/>
                  <a:gd name="connsiteX47" fmla="*/ 3800475 w 3843230"/>
                  <a:gd name="connsiteY47" fmla="*/ 1376362 h 1733550"/>
                  <a:gd name="connsiteX48" fmla="*/ 3755231 w 3843230"/>
                  <a:gd name="connsiteY48" fmla="*/ 1426370 h 1733550"/>
                  <a:gd name="connsiteX49" fmla="*/ 3771900 w 3843230"/>
                  <a:gd name="connsiteY49" fmla="*/ 1514475 h 1733550"/>
                  <a:gd name="connsiteX50" fmla="*/ 3657600 w 3843230"/>
                  <a:gd name="connsiteY50" fmla="*/ 1562100 h 1733550"/>
                  <a:gd name="connsiteX51" fmla="*/ 3562350 w 3843230"/>
                  <a:gd name="connsiteY51" fmla="*/ 1609725 h 1733550"/>
                  <a:gd name="connsiteX52" fmla="*/ 3352800 w 3843230"/>
                  <a:gd name="connsiteY52" fmla="*/ 1666875 h 1733550"/>
                  <a:gd name="connsiteX53" fmla="*/ 3162300 w 3843230"/>
                  <a:gd name="connsiteY53" fmla="*/ 1724025 h 1733550"/>
                  <a:gd name="connsiteX54" fmla="*/ 2914650 w 3843230"/>
                  <a:gd name="connsiteY54" fmla="*/ 1695450 h 1733550"/>
                  <a:gd name="connsiteX55" fmla="*/ 2647950 w 3843230"/>
                  <a:gd name="connsiteY55" fmla="*/ 1685925 h 1733550"/>
                  <a:gd name="connsiteX56" fmla="*/ 2362200 w 3843230"/>
                  <a:gd name="connsiteY56" fmla="*/ 1619250 h 1733550"/>
                  <a:gd name="connsiteX57" fmla="*/ 2085975 w 3843230"/>
                  <a:gd name="connsiteY57" fmla="*/ 1647825 h 1733550"/>
                  <a:gd name="connsiteX58" fmla="*/ 1847850 w 3843230"/>
                  <a:gd name="connsiteY58" fmla="*/ 1666875 h 1733550"/>
                  <a:gd name="connsiteX59" fmla="*/ 1733550 w 3843230"/>
                  <a:gd name="connsiteY59" fmla="*/ 1638300 h 1733550"/>
                  <a:gd name="connsiteX60" fmla="*/ 1543050 w 3843230"/>
                  <a:gd name="connsiteY60" fmla="*/ 1733550 h 1733550"/>
                  <a:gd name="connsiteX61" fmla="*/ 1352550 w 3843230"/>
                  <a:gd name="connsiteY61" fmla="*/ 1714500 h 1733550"/>
                  <a:gd name="connsiteX62" fmla="*/ 1162050 w 3843230"/>
                  <a:gd name="connsiteY62" fmla="*/ 1657350 h 1733550"/>
                  <a:gd name="connsiteX63" fmla="*/ 1019175 w 3843230"/>
                  <a:gd name="connsiteY63" fmla="*/ 1628775 h 1733550"/>
                  <a:gd name="connsiteX64" fmla="*/ 885825 w 3843230"/>
                  <a:gd name="connsiteY64" fmla="*/ 1514475 h 1733550"/>
                  <a:gd name="connsiteX65" fmla="*/ 781050 w 3843230"/>
                  <a:gd name="connsiteY65" fmla="*/ 1343025 h 1733550"/>
                  <a:gd name="connsiteX66" fmla="*/ 561975 w 3843230"/>
                  <a:gd name="connsiteY66" fmla="*/ 1219200 h 1733550"/>
                  <a:gd name="connsiteX67" fmla="*/ 314325 w 3843230"/>
                  <a:gd name="connsiteY67" fmla="*/ 1133475 h 1733550"/>
                  <a:gd name="connsiteX68" fmla="*/ 200025 w 3843230"/>
                  <a:gd name="connsiteY68" fmla="*/ 971550 h 1733550"/>
                  <a:gd name="connsiteX69" fmla="*/ 57150 w 3843230"/>
                  <a:gd name="connsiteY69" fmla="*/ 904875 h 1733550"/>
                  <a:gd name="connsiteX70" fmla="*/ 19050 w 3843230"/>
                  <a:gd name="connsiteY70" fmla="*/ 828675 h 1733550"/>
                  <a:gd name="connsiteX0" fmla="*/ 0 w 3843230"/>
                  <a:gd name="connsiteY0" fmla="*/ 914400 h 1733550"/>
                  <a:gd name="connsiteX1" fmla="*/ 28575 w 3843230"/>
                  <a:gd name="connsiteY1" fmla="*/ 857250 h 1733550"/>
                  <a:gd name="connsiteX2" fmla="*/ 114300 w 3843230"/>
                  <a:gd name="connsiteY2" fmla="*/ 762000 h 1733550"/>
                  <a:gd name="connsiteX3" fmla="*/ 209550 w 3843230"/>
                  <a:gd name="connsiteY3" fmla="*/ 733425 h 1733550"/>
                  <a:gd name="connsiteX4" fmla="*/ 285750 w 3843230"/>
                  <a:gd name="connsiteY4" fmla="*/ 695325 h 1733550"/>
                  <a:gd name="connsiteX5" fmla="*/ 381000 w 3843230"/>
                  <a:gd name="connsiteY5" fmla="*/ 542925 h 1733550"/>
                  <a:gd name="connsiteX6" fmla="*/ 495300 w 3843230"/>
                  <a:gd name="connsiteY6" fmla="*/ 457200 h 1733550"/>
                  <a:gd name="connsiteX7" fmla="*/ 495300 w 3843230"/>
                  <a:gd name="connsiteY7" fmla="*/ 457200 h 1733550"/>
                  <a:gd name="connsiteX8" fmla="*/ 666750 w 3843230"/>
                  <a:gd name="connsiteY8" fmla="*/ 438150 h 1733550"/>
                  <a:gd name="connsiteX9" fmla="*/ 733425 w 3843230"/>
                  <a:gd name="connsiteY9" fmla="*/ 381000 h 1733550"/>
                  <a:gd name="connsiteX10" fmla="*/ 885825 w 3843230"/>
                  <a:gd name="connsiteY10" fmla="*/ 295275 h 1733550"/>
                  <a:gd name="connsiteX11" fmla="*/ 981075 w 3843230"/>
                  <a:gd name="connsiteY11" fmla="*/ 276225 h 1733550"/>
                  <a:gd name="connsiteX12" fmla="*/ 1028700 w 3843230"/>
                  <a:gd name="connsiteY12" fmla="*/ 257175 h 1733550"/>
                  <a:gd name="connsiteX13" fmla="*/ 1028700 w 3843230"/>
                  <a:gd name="connsiteY13" fmla="*/ 257175 h 1733550"/>
                  <a:gd name="connsiteX14" fmla="*/ 1181100 w 3843230"/>
                  <a:gd name="connsiteY14" fmla="*/ 228600 h 1733550"/>
                  <a:gd name="connsiteX15" fmla="*/ 1285875 w 3843230"/>
                  <a:gd name="connsiteY15" fmla="*/ 200025 h 1733550"/>
                  <a:gd name="connsiteX16" fmla="*/ 1285875 w 3843230"/>
                  <a:gd name="connsiteY16" fmla="*/ 200025 h 1733550"/>
                  <a:gd name="connsiteX17" fmla="*/ 1466850 w 3843230"/>
                  <a:gd name="connsiteY17" fmla="*/ 142875 h 1733550"/>
                  <a:gd name="connsiteX18" fmla="*/ 1533525 w 3843230"/>
                  <a:gd name="connsiteY18" fmla="*/ 85725 h 1733550"/>
                  <a:gd name="connsiteX19" fmla="*/ 1619250 w 3843230"/>
                  <a:gd name="connsiteY19" fmla="*/ 76200 h 1733550"/>
                  <a:gd name="connsiteX20" fmla="*/ 1619250 w 3843230"/>
                  <a:gd name="connsiteY20" fmla="*/ 76200 h 1733550"/>
                  <a:gd name="connsiteX21" fmla="*/ 1762125 w 3843230"/>
                  <a:gd name="connsiteY21" fmla="*/ 57150 h 1733550"/>
                  <a:gd name="connsiteX22" fmla="*/ 1857375 w 3843230"/>
                  <a:gd name="connsiteY22" fmla="*/ 76200 h 1733550"/>
                  <a:gd name="connsiteX23" fmla="*/ 1933575 w 3843230"/>
                  <a:gd name="connsiteY23" fmla="*/ 85725 h 1733550"/>
                  <a:gd name="connsiteX24" fmla="*/ 2124075 w 3843230"/>
                  <a:gd name="connsiteY24" fmla="*/ 9525 h 1733550"/>
                  <a:gd name="connsiteX25" fmla="*/ 2219325 w 3843230"/>
                  <a:gd name="connsiteY25" fmla="*/ 0 h 1733550"/>
                  <a:gd name="connsiteX26" fmla="*/ 2371725 w 3843230"/>
                  <a:gd name="connsiteY26" fmla="*/ 133350 h 1733550"/>
                  <a:gd name="connsiteX27" fmla="*/ 2428875 w 3843230"/>
                  <a:gd name="connsiteY27" fmla="*/ 295275 h 1733550"/>
                  <a:gd name="connsiteX28" fmla="*/ 2514600 w 3843230"/>
                  <a:gd name="connsiteY28" fmla="*/ 447675 h 1733550"/>
                  <a:gd name="connsiteX29" fmla="*/ 2514600 w 3843230"/>
                  <a:gd name="connsiteY29" fmla="*/ 447675 h 1733550"/>
                  <a:gd name="connsiteX30" fmla="*/ 2457450 w 3843230"/>
                  <a:gd name="connsiteY30" fmla="*/ 571500 h 1733550"/>
                  <a:gd name="connsiteX31" fmla="*/ 2340769 w 3843230"/>
                  <a:gd name="connsiteY31" fmla="*/ 640556 h 1733550"/>
                  <a:gd name="connsiteX32" fmla="*/ 2376488 w 3843230"/>
                  <a:gd name="connsiteY32" fmla="*/ 709612 h 1733550"/>
                  <a:gd name="connsiteX33" fmla="*/ 2416969 w 3843230"/>
                  <a:gd name="connsiteY33" fmla="*/ 733426 h 1733550"/>
                  <a:gd name="connsiteX34" fmla="*/ 2471738 w 3843230"/>
                  <a:gd name="connsiteY34" fmla="*/ 792957 h 1733550"/>
                  <a:gd name="connsiteX35" fmla="*/ 2500312 w 3843230"/>
                  <a:gd name="connsiteY35" fmla="*/ 873919 h 1733550"/>
                  <a:gd name="connsiteX36" fmla="*/ 2547938 w 3843230"/>
                  <a:gd name="connsiteY36" fmla="*/ 876301 h 1733550"/>
                  <a:gd name="connsiteX37" fmla="*/ 2655094 w 3843230"/>
                  <a:gd name="connsiteY37" fmla="*/ 912020 h 1733550"/>
                  <a:gd name="connsiteX38" fmla="*/ 2743200 w 3843230"/>
                  <a:gd name="connsiteY38" fmla="*/ 959644 h 1733550"/>
                  <a:gd name="connsiteX39" fmla="*/ 2859881 w 3843230"/>
                  <a:gd name="connsiteY39" fmla="*/ 1021556 h 1733550"/>
                  <a:gd name="connsiteX40" fmla="*/ 3033712 w 3843230"/>
                  <a:gd name="connsiteY40" fmla="*/ 1095375 h 1733550"/>
                  <a:gd name="connsiteX41" fmla="*/ 3152775 w 3843230"/>
                  <a:gd name="connsiteY41" fmla="*/ 1171575 h 1733550"/>
                  <a:gd name="connsiteX42" fmla="*/ 3293269 w 3843230"/>
                  <a:gd name="connsiteY42" fmla="*/ 1173956 h 1733550"/>
                  <a:gd name="connsiteX43" fmla="*/ 3438525 w 3843230"/>
                  <a:gd name="connsiteY43" fmla="*/ 1104900 h 1733550"/>
                  <a:gd name="connsiteX44" fmla="*/ 3538537 w 3843230"/>
                  <a:gd name="connsiteY44" fmla="*/ 1090612 h 1733550"/>
                  <a:gd name="connsiteX45" fmla="*/ 3695700 w 3843230"/>
                  <a:gd name="connsiteY45" fmla="*/ 1162050 h 1733550"/>
                  <a:gd name="connsiteX46" fmla="*/ 3838575 w 3843230"/>
                  <a:gd name="connsiteY46" fmla="*/ 1278731 h 1733550"/>
                  <a:gd name="connsiteX47" fmla="*/ 3840956 w 3843230"/>
                  <a:gd name="connsiteY47" fmla="*/ 1357314 h 1733550"/>
                  <a:gd name="connsiteX48" fmla="*/ 3800475 w 3843230"/>
                  <a:gd name="connsiteY48" fmla="*/ 1376362 h 1733550"/>
                  <a:gd name="connsiteX49" fmla="*/ 3755231 w 3843230"/>
                  <a:gd name="connsiteY49" fmla="*/ 1426370 h 1733550"/>
                  <a:gd name="connsiteX50" fmla="*/ 3771900 w 3843230"/>
                  <a:gd name="connsiteY50" fmla="*/ 1514475 h 1733550"/>
                  <a:gd name="connsiteX51" fmla="*/ 3657600 w 3843230"/>
                  <a:gd name="connsiteY51" fmla="*/ 1562100 h 1733550"/>
                  <a:gd name="connsiteX52" fmla="*/ 3562350 w 3843230"/>
                  <a:gd name="connsiteY52" fmla="*/ 1609725 h 1733550"/>
                  <a:gd name="connsiteX53" fmla="*/ 3352800 w 3843230"/>
                  <a:gd name="connsiteY53" fmla="*/ 1666875 h 1733550"/>
                  <a:gd name="connsiteX54" fmla="*/ 3162300 w 3843230"/>
                  <a:gd name="connsiteY54" fmla="*/ 1724025 h 1733550"/>
                  <a:gd name="connsiteX55" fmla="*/ 2914650 w 3843230"/>
                  <a:gd name="connsiteY55" fmla="*/ 1695450 h 1733550"/>
                  <a:gd name="connsiteX56" fmla="*/ 2647950 w 3843230"/>
                  <a:gd name="connsiteY56" fmla="*/ 1685925 h 1733550"/>
                  <a:gd name="connsiteX57" fmla="*/ 2362200 w 3843230"/>
                  <a:gd name="connsiteY57" fmla="*/ 1619250 h 1733550"/>
                  <a:gd name="connsiteX58" fmla="*/ 2085975 w 3843230"/>
                  <a:gd name="connsiteY58" fmla="*/ 1647825 h 1733550"/>
                  <a:gd name="connsiteX59" fmla="*/ 1847850 w 3843230"/>
                  <a:gd name="connsiteY59" fmla="*/ 1666875 h 1733550"/>
                  <a:gd name="connsiteX60" fmla="*/ 1733550 w 3843230"/>
                  <a:gd name="connsiteY60" fmla="*/ 1638300 h 1733550"/>
                  <a:gd name="connsiteX61" fmla="*/ 1543050 w 3843230"/>
                  <a:gd name="connsiteY61" fmla="*/ 1733550 h 1733550"/>
                  <a:gd name="connsiteX62" fmla="*/ 1352550 w 3843230"/>
                  <a:gd name="connsiteY62" fmla="*/ 1714500 h 1733550"/>
                  <a:gd name="connsiteX63" fmla="*/ 1162050 w 3843230"/>
                  <a:gd name="connsiteY63" fmla="*/ 1657350 h 1733550"/>
                  <a:gd name="connsiteX64" fmla="*/ 1019175 w 3843230"/>
                  <a:gd name="connsiteY64" fmla="*/ 1628775 h 1733550"/>
                  <a:gd name="connsiteX65" fmla="*/ 885825 w 3843230"/>
                  <a:gd name="connsiteY65" fmla="*/ 1514475 h 1733550"/>
                  <a:gd name="connsiteX66" fmla="*/ 781050 w 3843230"/>
                  <a:gd name="connsiteY66" fmla="*/ 1343025 h 1733550"/>
                  <a:gd name="connsiteX67" fmla="*/ 561975 w 3843230"/>
                  <a:gd name="connsiteY67" fmla="*/ 1219200 h 1733550"/>
                  <a:gd name="connsiteX68" fmla="*/ 314325 w 3843230"/>
                  <a:gd name="connsiteY68" fmla="*/ 1133475 h 1733550"/>
                  <a:gd name="connsiteX69" fmla="*/ 200025 w 3843230"/>
                  <a:gd name="connsiteY69" fmla="*/ 971550 h 1733550"/>
                  <a:gd name="connsiteX70" fmla="*/ 57150 w 3843230"/>
                  <a:gd name="connsiteY70" fmla="*/ 904875 h 1733550"/>
                  <a:gd name="connsiteX71" fmla="*/ 19050 w 3843230"/>
                  <a:gd name="connsiteY71" fmla="*/ 828675 h 1733550"/>
                  <a:gd name="connsiteX0" fmla="*/ 0 w 3843230"/>
                  <a:gd name="connsiteY0" fmla="*/ 914400 h 1733550"/>
                  <a:gd name="connsiteX1" fmla="*/ 28575 w 3843230"/>
                  <a:gd name="connsiteY1" fmla="*/ 857250 h 1733550"/>
                  <a:gd name="connsiteX2" fmla="*/ 114300 w 3843230"/>
                  <a:gd name="connsiteY2" fmla="*/ 762000 h 1733550"/>
                  <a:gd name="connsiteX3" fmla="*/ 209550 w 3843230"/>
                  <a:gd name="connsiteY3" fmla="*/ 733425 h 1733550"/>
                  <a:gd name="connsiteX4" fmla="*/ 285750 w 3843230"/>
                  <a:gd name="connsiteY4" fmla="*/ 695325 h 1733550"/>
                  <a:gd name="connsiteX5" fmla="*/ 381000 w 3843230"/>
                  <a:gd name="connsiteY5" fmla="*/ 542925 h 1733550"/>
                  <a:gd name="connsiteX6" fmla="*/ 495300 w 3843230"/>
                  <a:gd name="connsiteY6" fmla="*/ 457200 h 1733550"/>
                  <a:gd name="connsiteX7" fmla="*/ 495300 w 3843230"/>
                  <a:gd name="connsiteY7" fmla="*/ 457200 h 1733550"/>
                  <a:gd name="connsiteX8" fmla="*/ 666750 w 3843230"/>
                  <a:gd name="connsiteY8" fmla="*/ 438150 h 1733550"/>
                  <a:gd name="connsiteX9" fmla="*/ 733425 w 3843230"/>
                  <a:gd name="connsiteY9" fmla="*/ 381000 h 1733550"/>
                  <a:gd name="connsiteX10" fmla="*/ 885825 w 3843230"/>
                  <a:gd name="connsiteY10" fmla="*/ 295275 h 1733550"/>
                  <a:gd name="connsiteX11" fmla="*/ 981075 w 3843230"/>
                  <a:gd name="connsiteY11" fmla="*/ 276225 h 1733550"/>
                  <a:gd name="connsiteX12" fmla="*/ 1028700 w 3843230"/>
                  <a:gd name="connsiteY12" fmla="*/ 257175 h 1733550"/>
                  <a:gd name="connsiteX13" fmla="*/ 1028700 w 3843230"/>
                  <a:gd name="connsiteY13" fmla="*/ 257175 h 1733550"/>
                  <a:gd name="connsiteX14" fmla="*/ 1181100 w 3843230"/>
                  <a:gd name="connsiteY14" fmla="*/ 228600 h 1733550"/>
                  <a:gd name="connsiteX15" fmla="*/ 1285875 w 3843230"/>
                  <a:gd name="connsiteY15" fmla="*/ 200025 h 1733550"/>
                  <a:gd name="connsiteX16" fmla="*/ 1285875 w 3843230"/>
                  <a:gd name="connsiteY16" fmla="*/ 200025 h 1733550"/>
                  <a:gd name="connsiteX17" fmla="*/ 1466850 w 3843230"/>
                  <a:gd name="connsiteY17" fmla="*/ 142875 h 1733550"/>
                  <a:gd name="connsiteX18" fmla="*/ 1533525 w 3843230"/>
                  <a:gd name="connsiteY18" fmla="*/ 85725 h 1733550"/>
                  <a:gd name="connsiteX19" fmla="*/ 1619250 w 3843230"/>
                  <a:gd name="connsiteY19" fmla="*/ 76200 h 1733550"/>
                  <a:gd name="connsiteX20" fmla="*/ 1619250 w 3843230"/>
                  <a:gd name="connsiteY20" fmla="*/ 76200 h 1733550"/>
                  <a:gd name="connsiteX21" fmla="*/ 1762125 w 3843230"/>
                  <a:gd name="connsiteY21" fmla="*/ 57150 h 1733550"/>
                  <a:gd name="connsiteX22" fmla="*/ 1857375 w 3843230"/>
                  <a:gd name="connsiteY22" fmla="*/ 76200 h 1733550"/>
                  <a:gd name="connsiteX23" fmla="*/ 1933575 w 3843230"/>
                  <a:gd name="connsiteY23" fmla="*/ 85725 h 1733550"/>
                  <a:gd name="connsiteX24" fmla="*/ 2124075 w 3843230"/>
                  <a:gd name="connsiteY24" fmla="*/ 9525 h 1733550"/>
                  <a:gd name="connsiteX25" fmla="*/ 2219325 w 3843230"/>
                  <a:gd name="connsiteY25" fmla="*/ 0 h 1733550"/>
                  <a:gd name="connsiteX26" fmla="*/ 2371725 w 3843230"/>
                  <a:gd name="connsiteY26" fmla="*/ 133350 h 1733550"/>
                  <a:gd name="connsiteX27" fmla="*/ 2428875 w 3843230"/>
                  <a:gd name="connsiteY27" fmla="*/ 295275 h 1733550"/>
                  <a:gd name="connsiteX28" fmla="*/ 2514600 w 3843230"/>
                  <a:gd name="connsiteY28" fmla="*/ 447675 h 1733550"/>
                  <a:gd name="connsiteX29" fmla="*/ 2514600 w 3843230"/>
                  <a:gd name="connsiteY29" fmla="*/ 447675 h 1733550"/>
                  <a:gd name="connsiteX30" fmla="*/ 2457450 w 3843230"/>
                  <a:gd name="connsiteY30" fmla="*/ 571500 h 1733550"/>
                  <a:gd name="connsiteX31" fmla="*/ 2340769 w 3843230"/>
                  <a:gd name="connsiteY31" fmla="*/ 640556 h 1733550"/>
                  <a:gd name="connsiteX32" fmla="*/ 2376488 w 3843230"/>
                  <a:gd name="connsiteY32" fmla="*/ 709612 h 1733550"/>
                  <a:gd name="connsiteX33" fmla="*/ 2416969 w 3843230"/>
                  <a:gd name="connsiteY33" fmla="*/ 733426 h 1733550"/>
                  <a:gd name="connsiteX34" fmla="*/ 2471738 w 3843230"/>
                  <a:gd name="connsiteY34" fmla="*/ 792957 h 1733550"/>
                  <a:gd name="connsiteX35" fmla="*/ 2502693 w 3843230"/>
                  <a:gd name="connsiteY35" fmla="*/ 862013 h 1733550"/>
                  <a:gd name="connsiteX36" fmla="*/ 2547938 w 3843230"/>
                  <a:gd name="connsiteY36" fmla="*/ 876301 h 1733550"/>
                  <a:gd name="connsiteX37" fmla="*/ 2655094 w 3843230"/>
                  <a:gd name="connsiteY37" fmla="*/ 912020 h 1733550"/>
                  <a:gd name="connsiteX38" fmla="*/ 2743200 w 3843230"/>
                  <a:gd name="connsiteY38" fmla="*/ 959644 h 1733550"/>
                  <a:gd name="connsiteX39" fmla="*/ 2859881 w 3843230"/>
                  <a:gd name="connsiteY39" fmla="*/ 1021556 h 1733550"/>
                  <a:gd name="connsiteX40" fmla="*/ 3033712 w 3843230"/>
                  <a:gd name="connsiteY40" fmla="*/ 1095375 h 1733550"/>
                  <a:gd name="connsiteX41" fmla="*/ 3152775 w 3843230"/>
                  <a:gd name="connsiteY41" fmla="*/ 1171575 h 1733550"/>
                  <a:gd name="connsiteX42" fmla="*/ 3293269 w 3843230"/>
                  <a:gd name="connsiteY42" fmla="*/ 1173956 h 1733550"/>
                  <a:gd name="connsiteX43" fmla="*/ 3438525 w 3843230"/>
                  <a:gd name="connsiteY43" fmla="*/ 1104900 h 1733550"/>
                  <a:gd name="connsiteX44" fmla="*/ 3538537 w 3843230"/>
                  <a:gd name="connsiteY44" fmla="*/ 1090612 h 1733550"/>
                  <a:gd name="connsiteX45" fmla="*/ 3695700 w 3843230"/>
                  <a:gd name="connsiteY45" fmla="*/ 1162050 h 1733550"/>
                  <a:gd name="connsiteX46" fmla="*/ 3838575 w 3843230"/>
                  <a:gd name="connsiteY46" fmla="*/ 1278731 h 1733550"/>
                  <a:gd name="connsiteX47" fmla="*/ 3840956 w 3843230"/>
                  <a:gd name="connsiteY47" fmla="*/ 1357314 h 1733550"/>
                  <a:gd name="connsiteX48" fmla="*/ 3800475 w 3843230"/>
                  <a:gd name="connsiteY48" fmla="*/ 1376362 h 1733550"/>
                  <a:gd name="connsiteX49" fmla="*/ 3755231 w 3843230"/>
                  <a:gd name="connsiteY49" fmla="*/ 1426370 h 1733550"/>
                  <a:gd name="connsiteX50" fmla="*/ 3771900 w 3843230"/>
                  <a:gd name="connsiteY50" fmla="*/ 1514475 h 1733550"/>
                  <a:gd name="connsiteX51" fmla="*/ 3657600 w 3843230"/>
                  <a:gd name="connsiteY51" fmla="*/ 1562100 h 1733550"/>
                  <a:gd name="connsiteX52" fmla="*/ 3562350 w 3843230"/>
                  <a:gd name="connsiteY52" fmla="*/ 1609725 h 1733550"/>
                  <a:gd name="connsiteX53" fmla="*/ 3352800 w 3843230"/>
                  <a:gd name="connsiteY53" fmla="*/ 1666875 h 1733550"/>
                  <a:gd name="connsiteX54" fmla="*/ 3162300 w 3843230"/>
                  <a:gd name="connsiteY54" fmla="*/ 1724025 h 1733550"/>
                  <a:gd name="connsiteX55" fmla="*/ 2914650 w 3843230"/>
                  <a:gd name="connsiteY55" fmla="*/ 1695450 h 1733550"/>
                  <a:gd name="connsiteX56" fmla="*/ 2647950 w 3843230"/>
                  <a:gd name="connsiteY56" fmla="*/ 1685925 h 1733550"/>
                  <a:gd name="connsiteX57" fmla="*/ 2362200 w 3843230"/>
                  <a:gd name="connsiteY57" fmla="*/ 1619250 h 1733550"/>
                  <a:gd name="connsiteX58" fmla="*/ 2085975 w 3843230"/>
                  <a:gd name="connsiteY58" fmla="*/ 1647825 h 1733550"/>
                  <a:gd name="connsiteX59" fmla="*/ 1847850 w 3843230"/>
                  <a:gd name="connsiteY59" fmla="*/ 1666875 h 1733550"/>
                  <a:gd name="connsiteX60" fmla="*/ 1733550 w 3843230"/>
                  <a:gd name="connsiteY60" fmla="*/ 1638300 h 1733550"/>
                  <a:gd name="connsiteX61" fmla="*/ 1543050 w 3843230"/>
                  <a:gd name="connsiteY61" fmla="*/ 1733550 h 1733550"/>
                  <a:gd name="connsiteX62" fmla="*/ 1352550 w 3843230"/>
                  <a:gd name="connsiteY62" fmla="*/ 1714500 h 1733550"/>
                  <a:gd name="connsiteX63" fmla="*/ 1162050 w 3843230"/>
                  <a:gd name="connsiteY63" fmla="*/ 1657350 h 1733550"/>
                  <a:gd name="connsiteX64" fmla="*/ 1019175 w 3843230"/>
                  <a:gd name="connsiteY64" fmla="*/ 1628775 h 1733550"/>
                  <a:gd name="connsiteX65" fmla="*/ 885825 w 3843230"/>
                  <a:gd name="connsiteY65" fmla="*/ 1514475 h 1733550"/>
                  <a:gd name="connsiteX66" fmla="*/ 781050 w 3843230"/>
                  <a:gd name="connsiteY66" fmla="*/ 1343025 h 1733550"/>
                  <a:gd name="connsiteX67" fmla="*/ 561975 w 3843230"/>
                  <a:gd name="connsiteY67" fmla="*/ 1219200 h 1733550"/>
                  <a:gd name="connsiteX68" fmla="*/ 314325 w 3843230"/>
                  <a:gd name="connsiteY68" fmla="*/ 1133475 h 1733550"/>
                  <a:gd name="connsiteX69" fmla="*/ 200025 w 3843230"/>
                  <a:gd name="connsiteY69" fmla="*/ 971550 h 1733550"/>
                  <a:gd name="connsiteX70" fmla="*/ 57150 w 3843230"/>
                  <a:gd name="connsiteY70" fmla="*/ 904875 h 1733550"/>
                  <a:gd name="connsiteX71" fmla="*/ 19050 w 3843230"/>
                  <a:gd name="connsiteY71" fmla="*/ 828675 h 1733550"/>
                  <a:gd name="connsiteX0" fmla="*/ 0 w 3843230"/>
                  <a:gd name="connsiteY0" fmla="*/ 914400 h 1733550"/>
                  <a:gd name="connsiteX1" fmla="*/ 28575 w 3843230"/>
                  <a:gd name="connsiteY1" fmla="*/ 857250 h 1733550"/>
                  <a:gd name="connsiteX2" fmla="*/ 114300 w 3843230"/>
                  <a:gd name="connsiteY2" fmla="*/ 762000 h 1733550"/>
                  <a:gd name="connsiteX3" fmla="*/ 209550 w 3843230"/>
                  <a:gd name="connsiteY3" fmla="*/ 733425 h 1733550"/>
                  <a:gd name="connsiteX4" fmla="*/ 285750 w 3843230"/>
                  <a:gd name="connsiteY4" fmla="*/ 695325 h 1733550"/>
                  <a:gd name="connsiteX5" fmla="*/ 381000 w 3843230"/>
                  <a:gd name="connsiteY5" fmla="*/ 542925 h 1733550"/>
                  <a:gd name="connsiteX6" fmla="*/ 495300 w 3843230"/>
                  <a:gd name="connsiteY6" fmla="*/ 457200 h 1733550"/>
                  <a:gd name="connsiteX7" fmla="*/ 495300 w 3843230"/>
                  <a:gd name="connsiteY7" fmla="*/ 457200 h 1733550"/>
                  <a:gd name="connsiteX8" fmla="*/ 666750 w 3843230"/>
                  <a:gd name="connsiteY8" fmla="*/ 438150 h 1733550"/>
                  <a:gd name="connsiteX9" fmla="*/ 733425 w 3843230"/>
                  <a:gd name="connsiteY9" fmla="*/ 381000 h 1733550"/>
                  <a:gd name="connsiteX10" fmla="*/ 885825 w 3843230"/>
                  <a:gd name="connsiteY10" fmla="*/ 295275 h 1733550"/>
                  <a:gd name="connsiteX11" fmla="*/ 981075 w 3843230"/>
                  <a:gd name="connsiteY11" fmla="*/ 276225 h 1733550"/>
                  <a:gd name="connsiteX12" fmla="*/ 1028700 w 3843230"/>
                  <a:gd name="connsiteY12" fmla="*/ 257175 h 1733550"/>
                  <a:gd name="connsiteX13" fmla="*/ 1028700 w 3843230"/>
                  <a:gd name="connsiteY13" fmla="*/ 257175 h 1733550"/>
                  <a:gd name="connsiteX14" fmla="*/ 1181100 w 3843230"/>
                  <a:gd name="connsiteY14" fmla="*/ 228600 h 1733550"/>
                  <a:gd name="connsiteX15" fmla="*/ 1285875 w 3843230"/>
                  <a:gd name="connsiteY15" fmla="*/ 200025 h 1733550"/>
                  <a:gd name="connsiteX16" fmla="*/ 1285875 w 3843230"/>
                  <a:gd name="connsiteY16" fmla="*/ 200025 h 1733550"/>
                  <a:gd name="connsiteX17" fmla="*/ 1466850 w 3843230"/>
                  <a:gd name="connsiteY17" fmla="*/ 142875 h 1733550"/>
                  <a:gd name="connsiteX18" fmla="*/ 1533525 w 3843230"/>
                  <a:gd name="connsiteY18" fmla="*/ 85725 h 1733550"/>
                  <a:gd name="connsiteX19" fmla="*/ 1619250 w 3843230"/>
                  <a:gd name="connsiteY19" fmla="*/ 76200 h 1733550"/>
                  <a:gd name="connsiteX20" fmla="*/ 1619250 w 3843230"/>
                  <a:gd name="connsiteY20" fmla="*/ 76200 h 1733550"/>
                  <a:gd name="connsiteX21" fmla="*/ 1762125 w 3843230"/>
                  <a:gd name="connsiteY21" fmla="*/ 57150 h 1733550"/>
                  <a:gd name="connsiteX22" fmla="*/ 1857375 w 3843230"/>
                  <a:gd name="connsiteY22" fmla="*/ 76200 h 1733550"/>
                  <a:gd name="connsiteX23" fmla="*/ 1933575 w 3843230"/>
                  <a:gd name="connsiteY23" fmla="*/ 85725 h 1733550"/>
                  <a:gd name="connsiteX24" fmla="*/ 2124075 w 3843230"/>
                  <a:gd name="connsiteY24" fmla="*/ 9525 h 1733550"/>
                  <a:gd name="connsiteX25" fmla="*/ 2219325 w 3843230"/>
                  <a:gd name="connsiteY25" fmla="*/ 0 h 1733550"/>
                  <a:gd name="connsiteX26" fmla="*/ 2371725 w 3843230"/>
                  <a:gd name="connsiteY26" fmla="*/ 133350 h 1733550"/>
                  <a:gd name="connsiteX27" fmla="*/ 2428875 w 3843230"/>
                  <a:gd name="connsiteY27" fmla="*/ 295275 h 1733550"/>
                  <a:gd name="connsiteX28" fmla="*/ 2514600 w 3843230"/>
                  <a:gd name="connsiteY28" fmla="*/ 447675 h 1733550"/>
                  <a:gd name="connsiteX29" fmla="*/ 2514600 w 3843230"/>
                  <a:gd name="connsiteY29" fmla="*/ 447675 h 1733550"/>
                  <a:gd name="connsiteX30" fmla="*/ 2457450 w 3843230"/>
                  <a:gd name="connsiteY30" fmla="*/ 571500 h 1733550"/>
                  <a:gd name="connsiteX31" fmla="*/ 2340769 w 3843230"/>
                  <a:gd name="connsiteY31" fmla="*/ 640556 h 1733550"/>
                  <a:gd name="connsiteX32" fmla="*/ 2359819 w 3843230"/>
                  <a:gd name="connsiteY32" fmla="*/ 664370 h 1733550"/>
                  <a:gd name="connsiteX33" fmla="*/ 2376488 w 3843230"/>
                  <a:gd name="connsiteY33" fmla="*/ 709612 h 1733550"/>
                  <a:gd name="connsiteX34" fmla="*/ 2416969 w 3843230"/>
                  <a:gd name="connsiteY34" fmla="*/ 733426 h 1733550"/>
                  <a:gd name="connsiteX35" fmla="*/ 2471738 w 3843230"/>
                  <a:gd name="connsiteY35" fmla="*/ 792957 h 1733550"/>
                  <a:gd name="connsiteX36" fmla="*/ 2502693 w 3843230"/>
                  <a:gd name="connsiteY36" fmla="*/ 862013 h 1733550"/>
                  <a:gd name="connsiteX37" fmla="*/ 2547938 w 3843230"/>
                  <a:gd name="connsiteY37" fmla="*/ 876301 h 1733550"/>
                  <a:gd name="connsiteX38" fmla="*/ 2655094 w 3843230"/>
                  <a:gd name="connsiteY38" fmla="*/ 912020 h 1733550"/>
                  <a:gd name="connsiteX39" fmla="*/ 2743200 w 3843230"/>
                  <a:gd name="connsiteY39" fmla="*/ 959644 h 1733550"/>
                  <a:gd name="connsiteX40" fmla="*/ 2859881 w 3843230"/>
                  <a:gd name="connsiteY40" fmla="*/ 1021556 h 1733550"/>
                  <a:gd name="connsiteX41" fmla="*/ 3033712 w 3843230"/>
                  <a:gd name="connsiteY41" fmla="*/ 1095375 h 1733550"/>
                  <a:gd name="connsiteX42" fmla="*/ 3152775 w 3843230"/>
                  <a:gd name="connsiteY42" fmla="*/ 1171575 h 1733550"/>
                  <a:gd name="connsiteX43" fmla="*/ 3293269 w 3843230"/>
                  <a:gd name="connsiteY43" fmla="*/ 1173956 h 1733550"/>
                  <a:gd name="connsiteX44" fmla="*/ 3438525 w 3843230"/>
                  <a:gd name="connsiteY44" fmla="*/ 1104900 h 1733550"/>
                  <a:gd name="connsiteX45" fmla="*/ 3538537 w 3843230"/>
                  <a:gd name="connsiteY45" fmla="*/ 1090612 h 1733550"/>
                  <a:gd name="connsiteX46" fmla="*/ 3695700 w 3843230"/>
                  <a:gd name="connsiteY46" fmla="*/ 1162050 h 1733550"/>
                  <a:gd name="connsiteX47" fmla="*/ 3838575 w 3843230"/>
                  <a:gd name="connsiteY47" fmla="*/ 1278731 h 1733550"/>
                  <a:gd name="connsiteX48" fmla="*/ 3840956 w 3843230"/>
                  <a:gd name="connsiteY48" fmla="*/ 1357314 h 1733550"/>
                  <a:gd name="connsiteX49" fmla="*/ 3800475 w 3843230"/>
                  <a:gd name="connsiteY49" fmla="*/ 1376362 h 1733550"/>
                  <a:gd name="connsiteX50" fmla="*/ 3755231 w 3843230"/>
                  <a:gd name="connsiteY50" fmla="*/ 1426370 h 1733550"/>
                  <a:gd name="connsiteX51" fmla="*/ 3771900 w 3843230"/>
                  <a:gd name="connsiteY51" fmla="*/ 1514475 h 1733550"/>
                  <a:gd name="connsiteX52" fmla="*/ 3657600 w 3843230"/>
                  <a:gd name="connsiteY52" fmla="*/ 1562100 h 1733550"/>
                  <a:gd name="connsiteX53" fmla="*/ 3562350 w 3843230"/>
                  <a:gd name="connsiteY53" fmla="*/ 1609725 h 1733550"/>
                  <a:gd name="connsiteX54" fmla="*/ 3352800 w 3843230"/>
                  <a:gd name="connsiteY54" fmla="*/ 1666875 h 1733550"/>
                  <a:gd name="connsiteX55" fmla="*/ 3162300 w 3843230"/>
                  <a:gd name="connsiteY55" fmla="*/ 1724025 h 1733550"/>
                  <a:gd name="connsiteX56" fmla="*/ 2914650 w 3843230"/>
                  <a:gd name="connsiteY56" fmla="*/ 1695450 h 1733550"/>
                  <a:gd name="connsiteX57" fmla="*/ 2647950 w 3843230"/>
                  <a:gd name="connsiteY57" fmla="*/ 1685925 h 1733550"/>
                  <a:gd name="connsiteX58" fmla="*/ 2362200 w 3843230"/>
                  <a:gd name="connsiteY58" fmla="*/ 1619250 h 1733550"/>
                  <a:gd name="connsiteX59" fmla="*/ 2085975 w 3843230"/>
                  <a:gd name="connsiteY59" fmla="*/ 1647825 h 1733550"/>
                  <a:gd name="connsiteX60" fmla="*/ 1847850 w 3843230"/>
                  <a:gd name="connsiteY60" fmla="*/ 1666875 h 1733550"/>
                  <a:gd name="connsiteX61" fmla="*/ 1733550 w 3843230"/>
                  <a:gd name="connsiteY61" fmla="*/ 1638300 h 1733550"/>
                  <a:gd name="connsiteX62" fmla="*/ 1543050 w 3843230"/>
                  <a:gd name="connsiteY62" fmla="*/ 1733550 h 1733550"/>
                  <a:gd name="connsiteX63" fmla="*/ 1352550 w 3843230"/>
                  <a:gd name="connsiteY63" fmla="*/ 1714500 h 1733550"/>
                  <a:gd name="connsiteX64" fmla="*/ 1162050 w 3843230"/>
                  <a:gd name="connsiteY64" fmla="*/ 1657350 h 1733550"/>
                  <a:gd name="connsiteX65" fmla="*/ 1019175 w 3843230"/>
                  <a:gd name="connsiteY65" fmla="*/ 1628775 h 1733550"/>
                  <a:gd name="connsiteX66" fmla="*/ 885825 w 3843230"/>
                  <a:gd name="connsiteY66" fmla="*/ 1514475 h 1733550"/>
                  <a:gd name="connsiteX67" fmla="*/ 781050 w 3843230"/>
                  <a:gd name="connsiteY67" fmla="*/ 1343025 h 1733550"/>
                  <a:gd name="connsiteX68" fmla="*/ 561975 w 3843230"/>
                  <a:gd name="connsiteY68" fmla="*/ 1219200 h 1733550"/>
                  <a:gd name="connsiteX69" fmla="*/ 314325 w 3843230"/>
                  <a:gd name="connsiteY69" fmla="*/ 1133475 h 1733550"/>
                  <a:gd name="connsiteX70" fmla="*/ 200025 w 3843230"/>
                  <a:gd name="connsiteY70" fmla="*/ 971550 h 1733550"/>
                  <a:gd name="connsiteX71" fmla="*/ 57150 w 3843230"/>
                  <a:gd name="connsiteY71" fmla="*/ 904875 h 1733550"/>
                  <a:gd name="connsiteX72" fmla="*/ 19050 w 3843230"/>
                  <a:gd name="connsiteY72" fmla="*/ 828675 h 1733550"/>
                  <a:gd name="connsiteX0" fmla="*/ 0 w 3843230"/>
                  <a:gd name="connsiteY0" fmla="*/ 914400 h 1733550"/>
                  <a:gd name="connsiteX1" fmla="*/ 28575 w 3843230"/>
                  <a:gd name="connsiteY1" fmla="*/ 857250 h 1733550"/>
                  <a:gd name="connsiteX2" fmla="*/ 114300 w 3843230"/>
                  <a:gd name="connsiteY2" fmla="*/ 762000 h 1733550"/>
                  <a:gd name="connsiteX3" fmla="*/ 209550 w 3843230"/>
                  <a:gd name="connsiteY3" fmla="*/ 733425 h 1733550"/>
                  <a:gd name="connsiteX4" fmla="*/ 285750 w 3843230"/>
                  <a:gd name="connsiteY4" fmla="*/ 695325 h 1733550"/>
                  <a:gd name="connsiteX5" fmla="*/ 381000 w 3843230"/>
                  <a:gd name="connsiteY5" fmla="*/ 542925 h 1733550"/>
                  <a:gd name="connsiteX6" fmla="*/ 495300 w 3843230"/>
                  <a:gd name="connsiteY6" fmla="*/ 457200 h 1733550"/>
                  <a:gd name="connsiteX7" fmla="*/ 495300 w 3843230"/>
                  <a:gd name="connsiteY7" fmla="*/ 457200 h 1733550"/>
                  <a:gd name="connsiteX8" fmla="*/ 666750 w 3843230"/>
                  <a:gd name="connsiteY8" fmla="*/ 438150 h 1733550"/>
                  <a:gd name="connsiteX9" fmla="*/ 733425 w 3843230"/>
                  <a:gd name="connsiteY9" fmla="*/ 381000 h 1733550"/>
                  <a:gd name="connsiteX10" fmla="*/ 885825 w 3843230"/>
                  <a:gd name="connsiteY10" fmla="*/ 295275 h 1733550"/>
                  <a:gd name="connsiteX11" fmla="*/ 981075 w 3843230"/>
                  <a:gd name="connsiteY11" fmla="*/ 276225 h 1733550"/>
                  <a:gd name="connsiteX12" fmla="*/ 1028700 w 3843230"/>
                  <a:gd name="connsiteY12" fmla="*/ 257175 h 1733550"/>
                  <a:gd name="connsiteX13" fmla="*/ 1028700 w 3843230"/>
                  <a:gd name="connsiteY13" fmla="*/ 257175 h 1733550"/>
                  <a:gd name="connsiteX14" fmla="*/ 1181100 w 3843230"/>
                  <a:gd name="connsiteY14" fmla="*/ 228600 h 1733550"/>
                  <a:gd name="connsiteX15" fmla="*/ 1285875 w 3843230"/>
                  <a:gd name="connsiteY15" fmla="*/ 200025 h 1733550"/>
                  <a:gd name="connsiteX16" fmla="*/ 1285875 w 3843230"/>
                  <a:gd name="connsiteY16" fmla="*/ 200025 h 1733550"/>
                  <a:gd name="connsiteX17" fmla="*/ 1466850 w 3843230"/>
                  <a:gd name="connsiteY17" fmla="*/ 142875 h 1733550"/>
                  <a:gd name="connsiteX18" fmla="*/ 1533525 w 3843230"/>
                  <a:gd name="connsiteY18" fmla="*/ 85725 h 1733550"/>
                  <a:gd name="connsiteX19" fmla="*/ 1619250 w 3843230"/>
                  <a:gd name="connsiteY19" fmla="*/ 76200 h 1733550"/>
                  <a:gd name="connsiteX20" fmla="*/ 1619250 w 3843230"/>
                  <a:gd name="connsiteY20" fmla="*/ 76200 h 1733550"/>
                  <a:gd name="connsiteX21" fmla="*/ 1762125 w 3843230"/>
                  <a:gd name="connsiteY21" fmla="*/ 57150 h 1733550"/>
                  <a:gd name="connsiteX22" fmla="*/ 1857375 w 3843230"/>
                  <a:gd name="connsiteY22" fmla="*/ 76200 h 1733550"/>
                  <a:gd name="connsiteX23" fmla="*/ 1933575 w 3843230"/>
                  <a:gd name="connsiteY23" fmla="*/ 85725 h 1733550"/>
                  <a:gd name="connsiteX24" fmla="*/ 2124075 w 3843230"/>
                  <a:gd name="connsiteY24" fmla="*/ 9525 h 1733550"/>
                  <a:gd name="connsiteX25" fmla="*/ 2219325 w 3843230"/>
                  <a:gd name="connsiteY25" fmla="*/ 0 h 1733550"/>
                  <a:gd name="connsiteX26" fmla="*/ 2371725 w 3843230"/>
                  <a:gd name="connsiteY26" fmla="*/ 133350 h 1733550"/>
                  <a:gd name="connsiteX27" fmla="*/ 2428875 w 3843230"/>
                  <a:gd name="connsiteY27" fmla="*/ 295275 h 1733550"/>
                  <a:gd name="connsiteX28" fmla="*/ 2514600 w 3843230"/>
                  <a:gd name="connsiteY28" fmla="*/ 447675 h 1733550"/>
                  <a:gd name="connsiteX29" fmla="*/ 2514600 w 3843230"/>
                  <a:gd name="connsiteY29" fmla="*/ 447675 h 1733550"/>
                  <a:gd name="connsiteX30" fmla="*/ 2405063 w 3843230"/>
                  <a:gd name="connsiteY30" fmla="*/ 569119 h 1733550"/>
                  <a:gd name="connsiteX31" fmla="*/ 2340769 w 3843230"/>
                  <a:gd name="connsiteY31" fmla="*/ 640556 h 1733550"/>
                  <a:gd name="connsiteX32" fmla="*/ 2359819 w 3843230"/>
                  <a:gd name="connsiteY32" fmla="*/ 664370 h 1733550"/>
                  <a:gd name="connsiteX33" fmla="*/ 2376488 w 3843230"/>
                  <a:gd name="connsiteY33" fmla="*/ 709612 h 1733550"/>
                  <a:gd name="connsiteX34" fmla="*/ 2416969 w 3843230"/>
                  <a:gd name="connsiteY34" fmla="*/ 733426 h 1733550"/>
                  <a:gd name="connsiteX35" fmla="*/ 2471738 w 3843230"/>
                  <a:gd name="connsiteY35" fmla="*/ 792957 h 1733550"/>
                  <a:gd name="connsiteX36" fmla="*/ 2502693 w 3843230"/>
                  <a:gd name="connsiteY36" fmla="*/ 862013 h 1733550"/>
                  <a:gd name="connsiteX37" fmla="*/ 2547938 w 3843230"/>
                  <a:gd name="connsiteY37" fmla="*/ 876301 h 1733550"/>
                  <a:gd name="connsiteX38" fmla="*/ 2655094 w 3843230"/>
                  <a:gd name="connsiteY38" fmla="*/ 912020 h 1733550"/>
                  <a:gd name="connsiteX39" fmla="*/ 2743200 w 3843230"/>
                  <a:gd name="connsiteY39" fmla="*/ 959644 h 1733550"/>
                  <a:gd name="connsiteX40" fmla="*/ 2859881 w 3843230"/>
                  <a:gd name="connsiteY40" fmla="*/ 1021556 h 1733550"/>
                  <a:gd name="connsiteX41" fmla="*/ 3033712 w 3843230"/>
                  <a:gd name="connsiteY41" fmla="*/ 1095375 h 1733550"/>
                  <a:gd name="connsiteX42" fmla="*/ 3152775 w 3843230"/>
                  <a:gd name="connsiteY42" fmla="*/ 1171575 h 1733550"/>
                  <a:gd name="connsiteX43" fmla="*/ 3293269 w 3843230"/>
                  <a:gd name="connsiteY43" fmla="*/ 1173956 h 1733550"/>
                  <a:gd name="connsiteX44" fmla="*/ 3438525 w 3843230"/>
                  <a:gd name="connsiteY44" fmla="*/ 1104900 h 1733550"/>
                  <a:gd name="connsiteX45" fmla="*/ 3538537 w 3843230"/>
                  <a:gd name="connsiteY45" fmla="*/ 1090612 h 1733550"/>
                  <a:gd name="connsiteX46" fmla="*/ 3695700 w 3843230"/>
                  <a:gd name="connsiteY46" fmla="*/ 1162050 h 1733550"/>
                  <a:gd name="connsiteX47" fmla="*/ 3838575 w 3843230"/>
                  <a:gd name="connsiteY47" fmla="*/ 1278731 h 1733550"/>
                  <a:gd name="connsiteX48" fmla="*/ 3840956 w 3843230"/>
                  <a:gd name="connsiteY48" fmla="*/ 1357314 h 1733550"/>
                  <a:gd name="connsiteX49" fmla="*/ 3800475 w 3843230"/>
                  <a:gd name="connsiteY49" fmla="*/ 1376362 h 1733550"/>
                  <a:gd name="connsiteX50" fmla="*/ 3755231 w 3843230"/>
                  <a:gd name="connsiteY50" fmla="*/ 1426370 h 1733550"/>
                  <a:gd name="connsiteX51" fmla="*/ 3771900 w 3843230"/>
                  <a:gd name="connsiteY51" fmla="*/ 1514475 h 1733550"/>
                  <a:gd name="connsiteX52" fmla="*/ 3657600 w 3843230"/>
                  <a:gd name="connsiteY52" fmla="*/ 1562100 h 1733550"/>
                  <a:gd name="connsiteX53" fmla="*/ 3562350 w 3843230"/>
                  <a:gd name="connsiteY53" fmla="*/ 1609725 h 1733550"/>
                  <a:gd name="connsiteX54" fmla="*/ 3352800 w 3843230"/>
                  <a:gd name="connsiteY54" fmla="*/ 1666875 h 1733550"/>
                  <a:gd name="connsiteX55" fmla="*/ 3162300 w 3843230"/>
                  <a:gd name="connsiteY55" fmla="*/ 1724025 h 1733550"/>
                  <a:gd name="connsiteX56" fmla="*/ 2914650 w 3843230"/>
                  <a:gd name="connsiteY56" fmla="*/ 1695450 h 1733550"/>
                  <a:gd name="connsiteX57" fmla="*/ 2647950 w 3843230"/>
                  <a:gd name="connsiteY57" fmla="*/ 1685925 h 1733550"/>
                  <a:gd name="connsiteX58" fmla="*/ 2362200 w 3843230"/>
                  <a:gd name="connsiteY58" fmla="*/ 1619250 h 1733550"/>
                  <a:gd name="connsiteX59" fmla="*/ 2085975 w 3843230"/>
                  <a:gd name="connsiteY59" fmla="*/ 1647825 h 1733550"/>
                  <a:gd name="connsiteX60" fmla="*/ 1847850 w 3843230"/>
                  <a:gd name="connsiteY60" fmla="*/ 1666875 h 1733550"/>
                  <a:gd name="connsiteX61" fmla="*/ 1733550 w 3843230"/>
                  <a:gd name="connsiteY61" fmla="*/ 1638300 h 1733550"/>
                  <a:gd name="connsiteX62" fmla="*/ 1543050 w 3843230"/>
                  <a:gd name="connsiteY62" fmla="*/ 1733550 h 1733550"/>
                  <a:gd name="connsiteX63" fmla="*/ 1352550 w 3843230"/>
                  <a:gd name="connsiteY63" fmla="*/ 1714500 h 1733550"/>
                  <a:gd name="connsiteX64" fmla="*/ 1162050 w 3843230"/>
                  <a:gd name="connsiteY64" fmla="*/ 1657350 h 1733550"/>
                  <a:gd name="connsiteX65" fmla="*/ 1019175 w 3843230"/>
                  <a:gd name="connsiteY65" fmla="*/ 1628775 h 1733550"/>
                  <a:gd name="connsiteX66" fmla="*/ 885825 w 3843230"/>
                  <a:gd name="connsiteY66" fmla="*/ 1514475 h 1733550"/>
                  <a:gd name="connsiteX67" fmla="*/ 781050 w 3843230"/>
                  <a:gd name="connsiteY67" fmla="*/ 1343025 h 1733550"/>
                  <a:gd name="connsiteX68" fmla="*/ 561975 w 3843230"/>
                  <a:gd name="connsiteY68" fmla="*/ 1219200 h 1733550"/>
                  <a:gd name="connsiteX69" fmla="*/ 314325 w 3843230"/>
                  <a:gd name="connsiteY69" fmla="*/ 1133475 h 1733550"/>
                  <a:gd name="connsiteX70" fmla="*/ 200025 w 3843230"/>
                  <a:gd name="connsiteY70" fmla="*/ 971550 h 1733550"/>
                  <a:gd name="connsiteX71" fmla="*/ 57150 w 3843230"/>
                  <a:gd name="connsiteY71" fmla="*/ 904875 h 1733550"/>
                  <a:gd name="connsiteX72" fmla="*/ 19050 w 3843230"/>
                  <a:gd name="connsiteY72" fmla="*/ 828675 h 1733550"/>
                  <a:gd name="connsiteX0" fmla="*/ 0 w 3843230"/>
                  <a:gd name="connsiteY0" fmla="*/ 914400 h 1733550"/>
                  <a:gd name="connsiteX1" fmla="*/ 28575 w 3843230"/>
                  <a:gd name="connsiteY1" fmla="*/ 857250 h 1733550"/>
                  <a:gd name="connsiteX2" fmla="*/ 114300 w 3843230"/>
                  <a:gd name="connsiteY2" fmla="*/ 762000 h 1733550"/>
                  <a:gd name="connsiteX3" fmla="*/ 209550 w 3843230"/>
                  <a:gd name="connsiteY3" fmla="*/ 733425 h 1733550"/>
                  <a:gd name="connsiteX4" fmla="*/ 285750 w 3843230"/>
                  <a:gd name="connsiteY4" fmla="*/ 695325 h 1733550"/>
                  <a:gd name="connsiteX5" fmla="*/ 381000 w 3843230"/>
                  <a:gd name="connsiteY5" fmla="*/ 542925 h 1733550"/>
                  <a:gd name="connsiteX6" fmla="*/ 495300 w 3843230"/>
                  <a:gd name="connsiteY6" fmla="*/ 457200 h 1733550"/>
                  <a:gd name="connsiteX7" fmla="*/ 495300 w 3843230"/>
                  <a:gd name="connsiteY7" fmla="*/ 457200 h 1733550"/>
                  <a:gd name="connsiteX8" fmla="*/ 666750 w 3843230"/>
                  <a:gd name="connsiteY8" fmla="*/ 438150 h 1733550"/>
                  <a:gd name="connsiteX9" fmla="*/ 733425 w 3843230"/>
                  <a:gd name="connsiteY9" fmla="*/ 381000 h 1733550"/>
                  <a:gd name="connsiteX10" fmla="*/ 885825 w 3843230"/>
                  <a:gd name="connsiteY10" fmla="*/ 295275 h 1733550"/>
                  <a:gd name="connsiteX11" fmla="*/ 981075 w 3843230"/>
                  <a:gd name="connsiteY11" fmla="*/ 276225 h 1733550"/>
                  <a:gd name="connsiteX12" fmla="*/ 1028700 w 3843230"/>
                  <a:gd name="connsiteY12" fmla="*/ 257175 h 1733550"/>
                  <a:gd name="connsiteX13" fmla="*/ 1028700 w 3843230"/>
                  <a:gd name="connsiteY13" fmla="*/ 257175 h 1733550"/>
                  <a:gd name="connsiteX14" fmla="*/ 1181100 w 3843230"/>
                  <a:gd name="connsiteY14" fmla="*/ 228600 h 1733550"/>
                  <a:gd name="connsiteX15" fmla="*/ 1285875 w 3843230"/>
                  <a:gd name="connsiteY15" fmla="*/ 200025 h 1733550"/>
                  <a:gd name="connsiteX16" fmla="*/ 1285875 w 3843230"/>
                  <a:gd name="connsiteY16" fmla="*/ 200025 h 1733550"/>
                  <a:gd name="connsiteX17" fmla="*/ 1466850 w 3843230"/>
                  <a:gd name="connsiteY17" fmla="*/ 142875 h 1733550"/>
                  <a:gd name="connsiteX18" fmla="*/ 1533525 w 3843230"/>
                  <a:gd name="connsiteY18" fmla="*/ 85725 h 1733550"/>
                  <a:gd name="connsiteX19" fmla="*/ 1619250 w 3843230"/>
                  <a:gd name="connsiteY19" fmla="*/ 76200 h 1733550"/>
                  <a:gd name="connsiteX20" fmla="*/ 1619250 w 3843230"/>
                  <a:gd name="connsiteY20" fmla="*/ 76200 h 1733550"/>
                  <a:gd name="connsiteX21" fmla="*/ 1762125 w 3843230"/>
                  <a:gd name="connsiteY21" fmla="*/ 57150 h 1733550"/>
                  <a:gd name="connsiteX22" fmla="*/ 1857375 w 3843230"/>
                  <a:gd name="connsiteY22" fmla="*/ 76200 h 1733550"/>
                  <a:gd name="connsiteX23" fmla="*/ 1933575 w 3843230"/>
                  <a:gd name="connsiteY23" fmla="*/ 85725 h 1733550"/>
                  <a:gd name="connsiteX24" fmla="*/ 2124075 w 3843230"/>
                  <a:gd name="connsiteY24" fmla="*/ 9525 h 1733550"/>
                  <a:gd name="connsiteX25" fmla="*/ 2219325 w 3843230"/>
                  <a:gd name="connsiteY25" fmla="*/ 0 h 1733550"/>
                  <a:gd name="connsiteX26" fmla="*/ 2371725 w 3843230"/>
                  <a:gd name="connsiteY26" fmla="*/ 133350 h 1733550"/>
                  <a:gd name="connsiteX27" fmla="*/ 2428875 w 3843230"/>
                  <a:gd name="connsiteY27" fmla="*/ 295275 h 1733550"/>
                  <a:gd name="connsiteX28" fmla="*/ 2514600 w 3843230"/>
                  <a:gd name="connsiteY28" fmla="*/ 447675 h 1733550"/>
                  <a:gd name="connsiteX29" fmla="*/ 2514600 w 3843230"/>
                  <a:gd name="connsiteY29" fmla="*/ 447675 h 1733550"/>
                  <a:gd name="connsiteX30" fmla="*/ 2405063 w 3843230"/>
                  <a:gd name="connsiteY30" fmla="*/ 569119 h 1733550"/>
                  <a:gd name="connsiteX31" fmla="*/ 2350294 w 3843230"/>
                  <a:gd name="connsiteY31" fmla="*/ 604837 h 1733550"/>
                  <a:gd name="connsiteX32" fmla="*/ 2359819 w 3843230"/>
                  <a:gd name="connsiteY32" fmla="*/ 664370 h 1733550"/>
                  <a:gd name="connsiteX33" fmla="*/ 2376488 w 3843230"/>
                  <a:gd name="connsiteY33" fmla="*/ 709612 h 1733550"/>
                  <a:gd name="connsiteX34" fmla="*/ 2416969 w 3843230"/>
                  <a:gd name="connsiteY34" fmla="*/ 733426 h 1733550"/>
                  <a:gd name="connsiteX35" fmla="*/ 2471738 w 3843230"/>
                  <a:gd name="connsiteY35" fmla="*/ 792957 h 1733550"/>
                  <a:gd name="connsiteX36" fmla="*/ 2502693 w 3843230"/>
                  <a:gd name="connsiteY36" fmla="*/ 862013 h 1733550"/>
                  <a:gd name="connsiteX37" fmla="*/ 2547938 w 3843230"/>
                  <a:gd name="connsiteY37" fmla="*/ 876301 h 1733550"/>
                  <a:gd name="connsiteX38" fmla="*/ 2655094 w 3843230"/>
                  <a:gd name="connsiteY38" fmla="*/ 912020 h 1733550"/>
                  <a:gd name="connsiteX39" fmla="*/ 2743200 w 3843230"/>
                  <a:gd name="connsiteY39" fmla="*/ 959644 h 1733550"/>
                  <a:gd name="connsiteX40" fmla="*/ 2859881 w 3843230"/>
                  <a:gd name="connsiteY40" fmla="*/ 1021556 h 1733550"/>
                  <a:gd name="connsiteX41" fmla="*/ 3033712 w 3843230"/>
                  <a:gd name="connsiteY41" fmla="*/ 1095375 h 1733550"/>
                  <a:gd name="connsiteX42" fmla="*/ 3152775 w 3843230"/>
                  <a:gd name="connsiteY42" fmla="*/ 1171575 h 1733550"/>
                  <a:gd name="connsiteX43" fmla="*/ 3293269 w 3843230"/>
                  <a:gd name="connsiteY43" fmla="*/ 1173956 h 1733550"/>
                  <a:gd name="connsiteX44" fmla="*/ 3438525 w 3843230"/>
                  <a:gd name="connsiteY44" fmla="*/ 1104900 h 1733550"/>
                  <a:gd name="connsiteX45" fmla="*/ 3538537 w 3843230"/>
                  <a:gd name="connsiteY45" fmla="*/ 1090612 h 1733550"/>
                  <a:gd name="connsiteX46" fmla="*/ 3695700 w 3843230"/>
                  <a:gd name="connsiteY46" fmla="*/ 1162050 h 1733550"/>
                  <a:gd name="connsiteX47" fmla="*/ 3838575 w 3843230"/>
                  <a:gd name="connsiteY47" fmla="*/ 1278731 h 1733550"/>
                  <a:gd name="connsiteX48" fmla="*/ 3840956 w 3843230"/>
                  <a:gd name="connsiteY48" fmla="*/ 1357314 h 1733550"/>
                  <a:gd name="connsiteX49" fmla="*/ 3800475 w 3843230"/>
                  <a:gd name="connsiteY49" fmla="*/ 1376362 h 1733550"/>
                  <a:gd name="connsiteX50" fmla="*/ 3755231 w 3843230"/>
                  <a:gd name="connsiteY50" fmla="*/ 1426370 h 1733550"/>
                  <a:gd name="connsiteX51" fmla="*/ 3771900 w 3843230"/>
                  <a:gd name="connsiteY51" fmla="*/ 1514475 h 1733550"/>
                  <a:gd name="connsiteX52" fmla="*/ 3657600 w 3843230"/>
                  <a:gd name="connsiteY52" fmla="*/ 1562100 h 1733550"/>
                  <a:gd name="connsiteX53" fmla="*/ 3562350 w 3843230"/>
                  <a:gd name="connsiteY53" fmla="*/ 1609725 h 1733550"/>
                  <a:gd name="connsiteX54" fmla="*/ 3352800 w 3843230"/>
                  <a:gd name="connsiteY54" fmla="*/ 1666875 h 1733550"/>
                  <a:gd name="connsiteX55" fmla="*/ 3162300 w 3843230"/>
                  <a:gd name="connsiteY55" fmla="*/ 1724025 h 1733550"/>
                  <a:gd name="connsiteX56" fmla="*/ 2914650 w 3843230"/>
                  <a:gd name="connsiteY56" fmla="*/ 1695450 h 1733550"/>
                  <a:gd name="connsiteX57" fmla="*/ 2647950 w 3843230"/>
                  <a:gd name="connsiteY57" fmla="*/ 1685925 h 1733550"/>
                  <a:gd name="connsiteX58" fmla="*/ 2362200 w 3843230"/>
                  <a:gd name="connsiteY58" fmla="*/ 1619250 h 1733550"/>
                  <a:gd name="connsiteX59" fmla="*/ 2085975 w 3843230"/>
                  <a:gd name="connsiteY59" fmla="*/ 1647825 h 1733550"/>
                  <a:gd name="connsiteX60" fmla="*/ 1847850 w 3843230"/>
                  <a:gd name="connsiteY60" fmla="*/ 1666875 h 1733550"/>
                  <a:gd name="connsiteX61" fmla="*/ 1733550 w 3843230"/>
                  <a:gd name="connsiteY61" fmla="*/ 1638300 h 1733550"/>
                  <a:gd name="connsiteX62" fmla="*/ 1543050 w 3843230"/>
                  <a:gd name="connsiteY62" fmla="*/ 1733550 h 1733550"/>
                  <a:gd name="connsiteX63" fmla="*/ 1352550 w 3843230"/>
                  <a:gd name="connsiteY63" fmla="*/ 1714500 h 1733550"/>
                  <a:gd name="connsiteX64" fmla="*/ 1162050 w 3843230"/>
                  <a:gd name="connsiteY64" fmla="*/ 1657350 h 1733550"/>
                  <a:gd name="connsiteX65" fmla="*/ 1019175 w 3843230"/>
                  <a:gd name="connsiteY65" fmla="*/ 1628775 h 1733550"/>
                  <a:gd name="connsiteX66" fmla="*/ 885825 w 3843230"/>
                  <a:gd name="connsiteY66" fmla="*/ 1514475 h 1733550"/>
                  <a:gd name="connsiteX67" fmla="*/ 781050 w 3843230"/>
                  <a:gd name="connsiteY67" fmla="*/ 1343025 h 1733550"/>
                  <a:gd name="connsiteX68" fmla="*/ 561975 w 3843230"/>
                  <a:gd name="connsiteY68" fmla="*/ 1219200 h 1733550"/>
                  <a:gd name="connsiteX69" fmla="*/ 314325 w 3843230"/>
                  <a:gd name="connsiteY69" fmla="*/ 1133475 h 1733550"/>
                  <a:gd name="connsiteX70" fmla="*/ 200025 w 3843230"/>
                  <a:gd name="connsiteY70" fmla="*/ 971550 h 1733550"/>
                  <a:gd name="connsiteX71" fmla="*/ 57150 w 3843230"/>
                  <a:gd name="connsiteY71" fmla="*/ 904875 h 1733550"/>
                  <a:gd name="connsiteX72" fmla="*/ 19050 w 3843230"/>
                  <a:gd name="connsiteY72" fmla="*/ 828675 h 1733550"/>
                  <a:gd name="connsiteX0" fmla="*/ 0 w 3843230"/>
                  <a:gd name="connsiteY0" fmla="*/ 914400 h 1733550"/>
                  <a:gd name="connsiteX1" fmla="*/ 28575 w 3843230"/>
                  <a:gd name="connsiteY1" fmla="*/ 857250 h 1733550"/>
                  <a:gd name="connsiteX2" fmla="*/ 114300 w 3843230"/>
                  <a:gd name="connsiteY2" fmla="*/ 762000 h 1733550"/>
                  <a:gd name="connsiteX3" fmla="*/ 209550 w 3843230"/>
                  <a:gd name="connsiteY3" fmla="*/ 733425 h 1733550"/>
                  <a:gd name="connsiteX4" fmla="*/ 285750 w 3843230"/>
                  <a:gd name="connsiteY4" fmla="*/ 695325 h 1733550"/>
                  <a:gd name="connsiteX5" fmla="*/ 381000 w 3843230"/>
                  <a:gd name="connsiteY5" fmla="*/ 542925 h 1733550"/>
                  <a:gd name="connsiteX6" fmla="*/ 495300 w 3843230"/>
                  <a:gd name="connsiteY6" fmla="*/ 457200 h 1733550"/>
                  <a:gd name="connsiteX7" fmla="*/ 495300 w 3843230"/>
                  <a:gd name="connsiteY7" fmla="*/ 457200 h 1733550"/>
                  <a:gd name="connsiteX8" fmla="*/ 666750 w 3843230"/>
                  <a:gd name="connsiteY8" fmla="*/ 438150 h 1733550"/>
                  <a:gd name="connsiteX9" fmla="*/ 733425 w 3843230"/>
                  <a:gd name="connsiteY9" fmla="*/ 381000 h 1733550"/>
                  <a:gd name="connsiteX10" fmla="*/ 885825 w 3843230"/>
                  <a:gd name="connsiteY10" fmla="*/ 295275 h 1733550"/>
                  <a:gd name="connsiteX11" fmla="*/ 981075 w 3843230"/>
                  <a:gd name="connsiteY11" fmla="*/ 276225 h 1733550"/>
                  <a:gd name="connsiteX12" fmla="*/ 1028700 w 3843230"/>
                  <a:gd name="connsiteY12" fmla="*/ 257175 h 1733550"/>
                  <a:gd name="connsiteX13" fmla="*/ 1028700 w 3843230"/>
                  <a:gd name="connsiteY13" fmla="*/ 257175 h 1733550"/>
                  <a:gd name="connsiteX14" fmla="*/ 1181100 w 3843230"/>
                  <a:gd name="connsiteY14" fmla="*/ 228600 h 1733550"/>
                  <a:gd name="connsiteX15" fmla="*/ 1285875 w 3843230"/>
                  <a:gd name="connsiteY15" fmla="*/ 200025 h 1733550"/>
                  <a:gd name="connsiteX16" fmla="*/ 1285875 w 3843230"/>
                  <a:gd name="connsiteY16" fmla="*/ 200025 h 1733550"/>
                  <a:gd name="connsiteX17" fmla="*/ 1466850 w 3843230"/>
                  <a:gd name="connsiteY17" fmla="*/ 142875 h 1733550"/>
                  <a:gd name="connsiteX18" fmla="*/ 1533525 w 3843230"/>
                  <a:gd name="connsiteY18" fmla="*/ 85725 h 1733550"/>
                  <a:gd name="connsiteX19" fmla="*/ 1619250 w 3843230"/>
                  <a:gd name="connsiteY19" fmla="*/ 76200 h 1733550"/>
                  <a:gd name="connsiteX20" fmla="*/ 1619250 w 3843230"/>
                  <a:gd name="connsiteY20" fmla="*/ 76200 h 1733550"/>
                  <a:gd name="connsiteX21" fmla="*/ 1762125 w 3843230"/>
                  <a:gd name="connsiteY21" fmla="*/ 57150 h 1733550"/>
                  <a:gd name="connsiteX22" fmla="*/ 1857375 w 3843230"/>
                  <a:gd name="connsiteY22" fmla="*/ 76200 h 1733550"/>
                  <a:gd name="connsiteX23" fmla="*/ 1933575 w 3843230"/>
                  <a:gd name="connsiteY23" fmla="*/ 85725 h 1733550"/>
                  <a:gd name="connsiteX24" fmla="*/ 2124075 w 3843230"/>
                  <a:gd name="connsiteY24" fmla="*/ 9525 h 1733550"/>
                  <a:gd name="connsiteX25" fmla="*/ 2219325 w 3843230"/>
                  <a:gd name="connsiteY25" fmla="*/ 0 h 1733550"/>
                  <a:gd name="connsiteX26" fmla="*/ 2371725 w 3843230"/>
                  <a:gd name="connsiteY26" fmla="*/ 133350 h 1733550"/>
                  <a:gd name="connsiteX27" fmla="*/ 2428875 w 3843230"/>
                  <a:gd name="connsiteY27" fmla="*/ 295275 h 1733550"/>
                  <a:gd name="connsiteX28" fmla="*/ 2514600 w 3843230"/>
                  <a:gd name="connsiteY28" fmla="*/ 447675 h 1733550"/>
                  <a:gd name="connsiteX29" fmla="*/ 2502694 w 3843230"/>
                  <a:gd name="connsiteY29" fmla="*/ 511969 h 1733550"/>
                  <a:gd name="connsiteX30" fmla="*/ 2405063 w 3843230"/>
                  <a:gd name="connsiteY30" fmla="*/ 569119 h 1733550"/>
                  <a:gd name="connsiteX31" fmla="*/ 2350294 w 3843230"/>
                  <a:gd name="connsiteY31" fmla="*/ 604837 h 1733550"/>
                  <a:gd name="connsiteX32" fmla="*/ 2359819 w 3843230"/>
                  <a:gd name="connsiteY32" fmla="*/ 664370 h 1733550"/>
                  <a:gd name="connsiteX33" fmla="*/ 2376488 w 3843230"/>
                  <a:gd name="connsiteY33" fmla="*/ 709612 h 1733550"/>
                  <a:gd name="connsiteX34" fmla="*/ 2416969 w 3843230"/>
                  <a:gd name="connsiteY34" fmla="*/ 733426 h 1733550"/>
                  <a:gd name="connsiteX35" fmla="*/ 2471738 w 3843230"/>
                  <a:gd name="connsiteY35" fmla="*/ 792957 h 1733550"/>
                  <a:gd name="connsiteX36" fmla="*/ 2502693 w 3843230"/>
                  <a:gd name="connsiteY36" fmla="*/ 862013 h 1733550"/>
                  <a:gd name="connsiteX37" fmla="*/ 2547938 w 3843230"/>
                  <a:gd name="connsiteY37" fmla="*/ 876301 h 1733550"/>
                  <a:gd name="connsiteX38" fmla="*/ 2655094 w 3843230"/>
                  <a:gd name="connsiteY38" fmla="*/ 912020 h 1733550"/>
                  <a:gd name="connsiteX39" fmla="*/ 2743200 w 3843230"/>
                  <a:gd name="connsiteY39" fmla="*/ 959644 h 1733550"/>
                  <a:gd name="connsiteX40" fmla="*/ 2859881 w 3843230"/>
                  <a:gd name="connsiteY40" fmla="*/ 1021556 h 1733550"/>
                  <a:gd name="connsiteX41" fmla="*/ 3033712 w 3843230"/>
                  <a:gd name="connsiteY41" fmla="*/ 1095375 h 1733550"/>
                  <a:gd name="connsiteX42" fmla="*/ 3152775 w 3843230"/>
                  <a:gd name="connsiteY42" fmla="*/ 1171575 h 1733550"/>
                  <a:gd name="connsiteX43" fmla="*/ 3293269 w 3843230"/>
                  <a:gd name="connsiteY43" fmla="*/ 1173956 h 1733550"/>
                  <a:gd name="connsiteX44" fmla="*/ 3438525 w 3843230"/>
                  <a:gd name="connsiteY44" fmla="*/ 1104900 h 1733550"/>
                  <a:gd name="connsiteX45" fmla="*/ 3538537 w 3843230"/>
                  <a:gd name="connsiteY45" fmla="*/ 1090612 h 1733550"/>
                  <a:gd name="connsiteX46" fmla="*/ 3695700 w 3843230"/>
                  <a:gd name="connsiteY46" fmla="*/ 1162050 h 1733550"/>
                  <a:gd name="connsiteX47" fmla="*/ 3838575 w 3843230"/>
                  <a:gd name="connsiteY47" fmla="*/ 1278731 h 1733550"/>
                  <a:gd name="connsiteX48" fmla="*/ 3840956 w 3843230"/>
                  <a:gd name="connsiteY48" fmla="*/ 1357314 h 1733550"/>
                  <a:gd name="connsiteX49" fmla="*/ 3800475 w 3843230"/>
                  <a:gd name="connsiteY49" fmla="*/ 1376362 h 1733550"/>
                  <a:gd name="connsiteX50" fmla="*/ 3755231 w 3843230"/>
                  <a:gd name="connsiteY50" fmla="*/ 1426370 h 1733550"/>
                  <a:gd name="connsiteX51" fmla="*/ 3771900 w 3843230"/>
                  <a:gd name="connsiteY51" fmla="*/ 1514475 h 1733550"/>
                  <a:gd name="connsiteX52" fmla="*/ 3657600 w 3843230"/>
                  <a:gd name="connsiteY52" fmla="*/ 1562100 h 1733550"/>
                  <a:gd name="connsiteX53" fmla="*/ 3562350 w 3843230"/>
                  <a:gd name="connsiteY53" fmla="*/ 1609725 h 1733550"/>
                  <a:gd name="connsiteX54" fmla="*/ 3352800 w 3843230"/>
                  <a:gd name="connsiteY54" fmla="*/ 1666875 h 1733550"/>
                  <a:gd name="connsiteX55" fmla="*/ 3162300 w 3843230"/>
                  <a:gd name="connsiteY55" fmla="*/ 1724025 h 1733550"/>
                  <a:gd name="connsiteX56" fmla="*/ 2914650 w 3843230"/>
                  <a:gd name="connsiteY56" fmla="*/ 1695450 h 1733550"/>
                  <a:gd name="connsiteX57" fmla="*/ 2647950 w 3843230"/>
                  <a:gd name="connsiteY57" fmla="*/ 1685925 h 1733550"/>
                  <a:gd name="connsiteX58" fmla="*/ 2362200 w 3843230"/>
                  <a:gd name="connsiteY58" fmla="*/ 1619250 h 1733550"/>
                  <a:gd name="connsiteX59" fmla="*/ 2085975 w 3843230"/>
                  <a:gd name="connsiteY59" fmla="*/ 1647825 h 1733550"/>
                  <a:gd name="connsiteX60" fmla="*/ 1847850 w 3843230"/>
                  <a:gd name="connsiteY60" fmla="*/ 1666875 h 1733550"/>
                  <a:gd name="connsiteX61" fmla="*/ 1733550 w 3843230"/>
                  <a:gd name="connsiteY61" fmla="*/ 1638300 h 1733550"/>
                  <a:gd name="connsiteX62" fmla="*/ 1543050 w 3843230"/>
                  <a:gd name="connsiteY62" fmla="*/ 1733550 h 1733550"/>
                  <a:gd name="connsiteX63" fmla="*/ 1352550 w 3843230"/>
                  <a:gd name="connsiteY63" fmla="*/ 1714500 h 1733550"/>
                  <a:gd name="connsiteX64" fmla="*/ 1162050 w 3843230"/>
                  <a:gd name="connsiteY64" fmla="*/ 1657350 h 1733550"/>
                  <a:gd name="connsiteX65" fmla="*/ 1019175 w 3843230"/>
                  <a:gd name="connsiteY65" fmla="*/ 1628775 h 1733550"/>
                  <a:gd name="connsiteX66" fmla="*/ 885825 w 3843230"/>
                  <a:gd name="connsiteY66" fmla="*/ 1514475 h 1733550"/>
                  <a:gd name="connsiteX67" fmla="*/ 781050 w 3843230"/>
                  <a:gd name="connsiteY67" fmla="*/ 1343025 h 1733550"/>
                  <a:gd name="connsiteX68" fmla="*/ 561975 w 3843230"/>
                  <a:gd name="connsiteY68" fmla="*/ 1219200 h 1733550"/>
                  <a:gd name="connsiteX69" fmla="*/ 314325 w 3843230"/>
                  <a:gd name="connsiteY69" fmla="*/ 1133475 h 1733550"/>
                  <a:gd name="connsiteX70" fmla="*/ 200025 w 3843230"/>
                  <a:gd name="connsiteY70" fmla="*/ 971550 h 1733550"/>
                  <a:gd name="connsiteX71" fmla="*/ 57150 w 3843230"/>
                  <a:gd name="connsiteY71" fmla="*/ 904875 h 1733550"/>
                  <a:gd name="connsiteX72" fmla="*/ 19050 w 3843230"/>
                  <a:gd name="connsiteY72" fmla="*/ 828675 h 1733550"/>
                  <a:gd name="connsiteX0" fmla="*/ 0 w 3843230"/>
                  <a:gd name="connsiteY0" fmla="*/ 914400 h 1733550"/>
                  <a:gd name="connsiteX1" fmla="*/ 28575 w 3843230"/>
                  <a:gd name="connsiteY1" fmla="*/ 857250 h 1733550"/>
                  <a:gd name="connsiteX2" fmla="*/ 114300 w 3843230"/>
                  <a:gd name="connsiteY2" fmla="*/ 762000 h 1733550"/>
                  <a:gd name="connsiteX3" fmla="*/ 209550 w 3843230"/>
                  <a:gd name="connsiteY3" fmla="*/ 733425 h 1733550"/>
                  <a:gd name="connsiteX4" fmla="*/ 285750 w 3843230"/>
                  <a:gd name="connsiteY4" fmla="*/ 695325 h 1733550"/>
                  <a:gd name="connsiteX5" fmla="*/ 381000 w 3843230"/>
                  <a:gd name="connsiteY5" fmla="*/ 542925 h 1733550"/>
                  <a:gd name="connsiteX6" fmla="*/ 495300 w 3843230"/>
                  <a:gd name="connsiteY6" fmla="*/ 457200 h 1733550"/>
                  <a:gd name="connsiteX7" fmla="*/ 495300 w 3843230"/>
                  <a:gd name="connsiteY7" fmla="*/ 457200 h 1733550"/>
                  <a:gd name="connsiteX8" fmla="*/ 666750 w 3843230"/>
                  <a:gd name="connsiteY8" fmla="*/ 438150 h 1733550"/>
                  <a:gd name="connsiteX9" fmla="*/ 733425 w 3843230"/>
                  <a:gd name="connsiteY9" fmla="*/ 381000 h 1733550"/>
                  <a:gd name="connsiteX10" fmla="*/ 885825 w 3843230"/>
                  <a:gd name="connsiteY10" fmla="*/ 295275 h 1733550"/>
                  <a:gd name="connsiteX11" fmla="*/ 981075 w 3843230"/>
                  <a:gd name="connsiteY11" fmla="*/ 276225 h 1733550"/>
                  <a:gd name="connsiteX12" fmla="*/ 1028700 w 3843230"/>
                  <a:gd name="connsiteY12" fmla="*/ 257175 h 1733550"/>
                  <a:gd name="connsiteX13" fmla="*/ 1028700 w 3843230"/>
                  <a:gd name="connsiteY13" fmla="*/ 257175 h 1733550"/>
                  <a:gd name="connsiteX14" fmla="*/ 1181100 w 3843230"/>
                  <a:gd name="connsiteY14" fmla="*/ 228600 h 1733550"/>
                  <a:gd name="connsiteX15" fmla="*/ 1285875 w 3843230"/>
                  <a:gd name="connsiteY15" fmla="*/ 200025 h 1733550"/>
                  <a:gd name="connsiteX16" fmla="*/ 1285875 w 3843230"/>
                  <a:gd name="connsiteY16" fmla="*/ 200025 h 1733550"/>
                  <a:gd name="connsiteX17" fmla="*/ 1466850 w 3843230"/>
                  <a:gd name="connsiteY17" fmla="*/ 142875 h 1733550"/>
                  <a:gd name="connsiteX18" fmla="*/ 1533525 w 3843230"/>
                  <a:gd name="connsiteY18" fmla="*/ 85725 h 1733550"/>
                  <a:gd name="connsiteX19" fmla="*/ 1619250 w 3843230"/>
                  <a:gd name="connsiteY19" fmla="*/ 76200 h 1733550"/>
                  <a:gd name="connsiteX20" fmla="*/ 1619250 w 3843230"/>
                  <a:gd name="connsiteY20" fmla="*/ 76200 h 1733550"/>
                  <a:gd name="connsiteX21" fmla="*/ 1762125 w 3843230"/>
                  <a:gd name="connsiteY21" fmla="*/ 57150 h 1733550"/>
                  <a:gd name="connsiteX22" fmla="*/ 1857375 w 3843230"/>
                  <a:gd name="connsiteY22" fmla="*/ 76200 h 1733550"/>
                  <a:gd name="connsiteX23" fmla="*/ 1933575 w 3843230"/>
                  <a:gd name="connsiteY23" fmla="*/ 85725 h 1733550"/>
                  <a:gd name="connsiteX24" fmla="*/ 2124075 w 3843230"/>
                  <a:gd name="connsiteY24" fmla="*/ 9525 h 1733550"/>
                  <a:gd name="connsiteX25" fmla="*/ 2219325 w 3843230"/>
                  <a:gd name="connsiteY25" fmla="*/ 0 h 1733550"/>
                  <a:gd name="connsiteX26" fmla="*/ 2371725 w 3843230"/>
                  <a:gd name="connsiteY26" fmla="*/ 133350 h 1733550"/>
                  <a:gd name="connsiteX27" fmla="*/ 2428875 w 3843230"/>
                  <a:gd name="connsiteY27" fmla="*/ 295275 h 1733550"/>
                  <a:gd name="connsiteX28" fmla="*/ 2462213 w 3843230"/>
                  <a:gd name="connsiteY28" fmla="*/ 438151 h 1733550"/>
                  <a:gd name="connsiteX29" fmla="*/ 2514600 w 3843230"/>
                  <a:gd name="connsiteY29" fmla="*/ 447675 h 1733550"/>
                  <a:gd name="connsiteX30" fmla="*/ 2502694 w 3843230"/>
                  <a:gd name="connsiteY30" fmla="*/ 511969 h 1733550"/>
                  <a:gd name="connsiteX31" fmla="*/ 2405063 w 3843230"/>
                  <a:gd name="connsiteY31" fmla="*/ 569119 h 1733550"/>
                  <a:gd name="connsiteX32" fmla="*/ 2350294 w 3843230"/>
                  <a:gd name="connsiteY32" fmla="*/ 604837 h 1733550"/>
                  <a:gd name="connsiteX33" fmla="*/ 2359819 w 3843230"/>
                  <a:gd name="connsiteY33" fmla="*/ 664370 h 1733550"/>
                  <a:gd name="connsiteX34" fmla="*/ 2376488 w 3843230"/>
                  <a:gd name="connsiteY34" fmla="*/ 709612 h 1733550"/>
                  <a:gd name="connsiteX35" fmla="*/ 2416969 w 3843230"/>
                  <a:gd name="connsiteY35" fmla="*/ 733426 h 1733550"/>
                  <a:gd name="connsiteX36" fmla="*/ 2471738 w 3843230"/>
                  <a:gd name="connsiteY36" fmla="*/ 792957 h 1733550"/>
                  <a:gd name="connsiteX37" fmla="*/ 2502693 w 3843230"/>
                  <a:gd name="connsiteY37" fmla="*/ 862013 h 1733550"/>
                  <a:gd name="connsiteX38" fmla="*/ 2547938 w 3843230"/>
                  <a:gd name="connsiteY38" fmla="*/ 876301 h 1733550"/>
                  <a:gd name="connsiteX39" fmla="*/ 2655094 w 3843230"/>
                  <a:gd name="connsiteY39" fmla="*/ 912020 h 1733550"/>
                  <a:gd name="connsiteX40" fmla="*/ 2743200 w 3843230"/>
                  <a:gd name="connsiteY40" fmla="*/ 959644 h 1733550"/>
                  <a:gd name="connsiteX41" fmla="*/ 2859881 w 3843230"/>
                  <a:gd name="connsiteY41" fmla="*/ 1021556 h 1733550"/>
                  <a:gd name="connsiteX42" fmla="*/ 3033712 w 3843230"/>
                  <a:gd name="connsiteY42" fmla="*/ 1095375 h 1733550"/>
                  <a:gd name="connsiteX43" fmla="*/ 3152775 w 3843230"/>
                  <a:gd name="connsiteY43" fmla="*/ 1171575 h 1733550"/>
                  <a:gd name="connsiteX44" fmla="*/ 3293269 w 3843230"/>
                  <a:gd name="connsiteY44" fmla="*/ 1173956 h 1733550"/>
                  <a:gd name="connsiteX45" fmla="*/ 3438525 w 3843230"/>
                  <a:gd name="connsiteY45" fmla="*/ 1104900 h 1733550"/>
                  <a:gd name="connsiteX46" fmla="*/ 3538537 w 3843230"/>
                  <a:gd name="connsiteY46" fmla="*/ 1090612 h 1733550"/>
                  <a:gd name="connsiteX47" fmla="*/ 3695700 w 3843230"/>
                  <a:gd name="connsiteY47" fmla="*/ 1162050 h 1733550"/>
                  <a:gd name="connsiteX48" fmla="*/ 3838575 w 3843230"/>
                  <a:gd name="connsiteY48" fmla="*/ 1278731 h 1733550"/>
                  <a:gd name="connsiteX49" fmla="*/ 3840956 w 3843230"/>
                  <a:gd name="connsiteY49" fmla="*/ 1357314 h 1733550"/>
                  <a:gd name="connsiteX50" fmla="*/ 3800475 w 3843230"/>
                  <a:gd name="connsiteY50" fmla="*/ 1376362 h 1733550"/>
                  <a:gd name="connsiteX51" fmla="*/ 3755231 w 3843230"/>
                  <a:gd name="connsiteY51" fmla="*/ 1426370 h 1733550"/>
                  <a:gd name="connsiteX52" fmla="*/ 3771900 w 3843230"/>
                  <a:gd name="connsiteY52" fmla="*/ 1514475 h 1733550"/>
                  <a:gd name="connsiteX53" fmla="*/ 3657600 w 3843230"/>
                  <a:gd name="connsiteY53" fmla="*/ 1562100 h 1733550"/>
                  <a:gd name="connsiteX54" fmla="*/ 3562350 w 3843230"/>
                  <a:gd name="connsiteY54" fmla="*/ 1609725 h 1733550"/>
                  <a:gd name="connsiteX55" fmla="*/ 3352800 w 3843230"/>
                  <a:gd name="connsiteY55" fmla="*/ 1666875 h 1733550"/>
                  <a:gd name="connsiteX56" fmla="*/ 3162300 w 3843230"/>
                  <a:gd name="connsiteY56" fmla="*/ 1724025 h 1733550"/>
                  <a:gd name="connsiteX57" fmla="*/ 2914650 w 3843230"/>
                  <a:gd name="connsiteY57" fmla="*/ 1695450 h 1733550"/>
                  <a:gd name="connsiteX58" fmla="*/ 2647950 w 3843230"/>
                  <a:gd name="connsiteY58" fmla="*/ 1685925 h 1733550"/>
                  <a:gd name="connsiteX59" fmla="*/ 2362200 w 3843230"/>
                  <a:gd name="connsiteY59" fmla="*/ 1619250 h 1733550"/>
                  <a:gd name="connsiteX60" fmla="*/ 2085975 w 3843230"/>
                  <a:gd name="connsiteY60" fmla="*/ 1647825 h 1733550"/>
                  <a:gd name="connsiteX61" fmla="*/ 1847850 w 3843230"/>
                  <a:gd name="connsiteY61" fmla="*/ 1666875 h 1733550"/>
                  <a:gd name="connsiteX62" fmla="*/ 1733550 w 3843230"/>
                  <a:gd name="connsiteY62" fmla="*/ 1638300 h 1733550"/>
                  <a:gd name="connsiteX63" fmla="*/ 1543050 w 3843230"/>
                  <a:gd name="connsiteY63" fmla="*/ 1733550 h 1733550"/>
                  <a:gd name="connsiteX64" fmla="*/ 1352550 w 3843230"/>
                  <a:gd name="connsiteY64" fmla="*/ 1714500 h 1733550"/>
                  <a:gd name="connsiteX65" fmla="*/ 1162050 w 3843230"/>
                  <a:gd name="connsiteY65" fmla="*/ 1657350 h 1733550"/>
                  <a:gd name="connsiteX66" fmla="*/ 1019175 w 3843230"/>
                  <a:gd name="connsiteY66" fmla="*/ 1628775 h 1733550"/>
                  <a:gd name="connsiteX67" fmla="*/ 885825 w 3843230"/>
                  <a:gd name="connsiteY67" fmla="*/ 1514475 h 1733550"/>
                  <a:gd name="connsiteX68" fmla="*/ 781050 w 3843230"/>
                  <a:gd name="connsiteY68" fmla="*/ 1343025 h 1733550"/>
                  <a:gd name="connsiteX69" fmla="*/ 561975 w 3843230"/>
                  <a:gd name="connsiteY69" fmla="*/ 1219200 h 1733550"/>
                  <a:gd name="connsiteX70" fmla="*/ 314325 w 3843230"/>
                  <a:gd name="connsiteY70" fmla="*/ 1133475 h 1733550"/>
                  <a:gd name="connsiteX71" fmla="*/ 200025 w 3843230"/>
                  <a:gd name="connsiteY71" fmla="*/ 971550 h 1733550"/>
                  <a:gd name="connsiteX72" fmla="*/ 57150 w 3843230"/>
                  <a:gd name="connsiteY72" fmla="*/ 904875 h 1733550"/>
                  <a:gd name="connsiteX73" fmla="*/ 19050 w 3843230"/>
                  <a:gd name="connsiteY73" fmla="*/ 828675 h 1733550"/>
                  <a:gd name="connsiteX0" fmla="*/ 0 w 3843230"/>
                  <a:gd name="connsiteY0" fmla="*/ 914400 h 1733550"/>
                  <a:gd name="connsiteX1" fmla="*/ 28575 w 3843230"/>
                  <a:gd name="connsiteY1" fmla="*/ 857250 h 1733550"/>
                  <a:gd name="connsiteX2" fmla="*/ 114300 w 3843230"/>
                  <a:gd name="connsiteY2" fmla="*/ 762000 h 1733550"/>
                  <a:gd name="connsiteX3" fmla="*/ 209550 w 3843230"/>
                  <a:gd name="connsiteY3" fmla="*/ 733425 h 1733550"/>
                  <a:gd name="connsiteX4" fmla="*/ 285750 w 3843230"/>
                  <a:gd name="connsiteY4" fmla="*/ 695325 h 1733550"/>
                  <a:gd name="connsiteX5" fmla="*/ 381000 w 3843230"/>
                  <a:gd name="connsiteY5" fmla="*/ 542925 h 1733550"/>
                  <a:gd name="connsiteX6" fmla="*/ 495300 w 3843230"/>
                  <a:gd name="connsiteY6" fmla="*/ 457200 h 1733550"/>
                  <a:gd name="connsiteX7" fmla="*/ 495300 w 3843230"/>
                  <a:gd name="connsiteY7" fmla="*/ 457200 h 1733550"/>
                  <a:gd name="connsiteX8" fmla="*/ 666750 w 3843230"/>
                  <a:gd name="connsiteY8" fmla="*/ 438150 h 1733550"/>
                  <a:gd name="connsiteX9" fmla="*/ 733425 w 3843230"/>
                  <a:gd name="connsiteY9" fmla="*/ 381000 h 1733550"/>
                  <a:gd name="connsiteX10" fmla="*/ 885825 w 3843230"/>
                  <a:gd name="connsiteY10" fmla="*/ 295275 h 1733550"/>
                  <a:gd name="connsiteX11" fmla="*/ 981075 w 3843230"/>
                  <a:gd name="connsiteY11" fmla="*/ 276225 h 1733550"/>
                  <a:gd name="connsiteX12" fmla="*/ 1028700 w 3843230"/>
                  <a:gd name="connsiteY12" fmla="*/ 257175 h 1733550"/>
                  <a:gd name="connsiteX13" fmla="*/ 1028700 w 3843230"/>
                  <a:gd name="connsiteY13" fmla="*/ 257175 h 1733550"/>
                  <a:gd name="connsiteX14" fmla="*/ 1181100 w 3843230"/>
                  <a:gd name="connsiteY14" fmla="*/ 228600 h 1733550"/>
                  <a:gd name="connsiteX15" fmla="*/ 1285875 w 3843230"/>
                  <a:gd name="connsiteY15" fmla="*/ 200025 h 1733550"/>
                  <a:gd name="connsiteX16" fmla="*/ 1285875 w 3843230"/>
                  <a:gd name="connsiteY16" fmla="*/ 200025 h 1733550"/>
                  <a:gd name="connsiteX17" fmla="*/ 1466850 w 3843230"/>
                  <a:gd name="connsiteY17" fmla="*/ 142875 h 1733550"/>
                  <a:gd name="connsiteX18" fmla="*/ 1533525 w 3843230"/>
                  <a:gd name="connsiteY18" fmla="*/ 85725 h 1733550"/>
                  <a:gd name="connsiteX19" fmla="*/ 1619250 w 3843230"/>
                  <a:gd name="connsiteY19" fmla="*/ 76200 h 1733550"/>
                  <a:gd name="connsiteX20" fmla="*/ 1619250 w 3843230"/>
                  <a:gd name="connsiteY20" fmla="*/ 76200 h 1733550"/>
                  <a:gd name="connsiteX21" fmla="*/ 1762125 w 3843230"/>
                  <a:gd name="connsiteY21" fmla="*/ 57150 h 1733550"/>
                  <a:gd name="connsiteX22" fmla="*/ 1857375 w 3843230"/>
                  <a:gd name="connsiteY22" fmla="*/ 76200 h 1733550"/>
                  <a:gd name="connsiteX23" fmla="*/ 1933575 w 3843230"/>
                  <a:gd name="connsiteY23" fmla="*/ 85725 h 1733550"/>
                  <a:gd name="connsiteX24" fmla="*/ 2124075 w 3843230"/>
                  <a:gd name="connsiteY24" fmla="*/ 9525 h 1733550"/>
                  <a:gd name="connsiteX25" fmla="*/ 2219325 w 3843230"/>
                  <a:gd name="connsiteY25" fmla="*/ 0 h 1733550"/>
                  <a:gd name="connsiteX26" fmla="*/ 2371725 w 3843230"/>
                  <a:gd name="connsiteY26" fmla="*/ 133350 h 1733550"/>
                  <a:gd name="connsiteX27" fmla="*/ 2428875 w 3843230"/>
                  <a:gd name="connsiteY27" fmla="*/ 295275 h 1733550"/>
                  <a:gd name="connsiteX28" fmla="*/ 2462213 w 3843230"/>
                  <a:gd name="connsiteY28" fmla="*/ 438151 h 1733550"/>
                  <a:gd name="connsiteX29" fmla="*/ 2486025 w 3843230"/>
                  <a:gd name="connsiteY29" fmla="*/ 473869 h 1733550"/>
                  <a:gd name="connsiteX30" fmla="*/ 2502694 w 3843230"/>
                  <a:gd name="connsiteY30" fmla="*/ 511969 h 1733550"/>
                  <a:gd name="connsiteX31" fmla="*/ 2405063 w 3843230"/>
                  <a:gd name="connsiteY31" fmla="*/ 569119 h 1733550"/>
                  <a:gd name="connsiteX32" fmla="*/ 2350294 w 3843230"/>
                  <a:gd name="connsiteY32" fmla="*/ 604837 h 1733550"/>
                  <a:gd name="connsiteX33" fmla="*/ 2359819 w 3843230"/>
                  <a:gd name="connsiteY33" fmla="*/ 664370 h 1733550"/>
                  <a:gd name="connsiteX34" fmla="*/ 2376488 w 3843230"/>
                  <a:gd name="connsiteY34" fmla="*/ 709612 h 1733550"/>
                  <a:gd name="connsiteX35" fmla="*/ 2416969 w 3843230"/>
                  <a:gd name="connsiteY35" fmla="*/ 733426 h 1733550"/>
                  <a:gd name="connsiteX36" fmla="*/ 2471738 w 3843230"/>
                  <a:gd name="connsiteY36" fmla="*/ 792957 h 1733550"/>
                  <a:gd name="connsiteX37" fmla="*/ 2502693 w 3843230"/>
                  <a:gd name="connsiteY37" fmla="*/ 862013 h 1733550"/>
                  <a:gd name="connsiteX38" fmla="*/ 2547938 w 3843230"/>
                  <a:gd name="connsiteY38" fmla="*/ 876301 h 1733550"/>
                  <a:gd name="connsiteX39" fmla="*/ 2655094 w 3843230"/>
                  <a:gd name="connsiteY39" fmla="*/ 912020 h 1733550"/>
                  <a:gd name="connsiteX40" fmla="*/ 2743200 w 3843230"/>
                  <a:gd name="connsiteY40" fmla="*/ 959644 h 1733550"/>
                  <a:gd name="connsiteX41" fmla="*/ 2859881 w 3843230"/>
                  <a:gd name="connsiteY41" fmla="*/ 1021556 h 1733550"/>
                  <a:gd name="connsiteX42" fmla="*/ 3033712 w 3843230"/>
                  <a:gd name="connsiteY42" fmla="*/ 1095375 h 1733550"/>
                  <a:gd name="connsiteX43" fmla="*/ 3152775 w 3843230"/>
                  <a:gd name="connsiteY43" fmla="*/ 1171575 h 1733550"/>
                  <a:gd name="connsiteX44" fmla="*/ 3293269 w 3843230"/>
                  <a:gd name="connsiteY44" fmla="*/ 1173956 h 1733550"/>
                  <a:gd name="connsiteX45" fmla="*/ 3438525 w 3843230"/>
                  <a:gd name="connsiteY45" fmla="*/ 1104900 h 1733550"/>
                  <a:gd name="connsiteX46" fmla="*/ 3538537 w 3843230"/>
                  <a:gd name="connsiteY46" fmla="*/ 1090612 h 1733550"/>
                  <a:gd name="connsiteX47" fmla="*/ 3695700 w 3843230"/>
                  <a:gd name="connsiteY47" fmla="*/ 1162050 h 1733550"/>
                  <a:gd name="connsiteX48" fmla="*/ 3838575 w 3843230"/>
                  <a:gd name="connsiteY48" fmla="*/ 1278731 h 1733550"/>
                  <a:gd name="connsiteX49" fmla="*/ 3840956 w 3843230"/>
                  <a:gd name="connsiteY49" fmla="*/ 1357314 h 1733550"/>
                  <a:gd name="connsiteX50" fmla="*/ 3800475 w 3843230"/>
                  <a:gd name="connsiteY50" fmla="*/ 1376362 h 1733550"/>
                  <a:gd name="connsiteX51" fmla="*/ 3755231 w 3843230"/>
                  <a:gd name="connsiteY51" fmla="*/ 1426370 h 1733550"/>
                  <a:gd name="connsiteX52" fmla="*/ 3771900 w 3843230"/>
                  <a:gd name="connsiteY52" fmla="*/ 1514475 h 1733550"/>
                  <a:gd name="connsiteX53" fmla="*/ 3657600 w 3843230"/>
                  <a:gd name="connsiteY53" fmla="*/ 1562100 h 1733550"/>
                  <a:gd name="connsiteX54" fmla="*/ 3562350 w 3843230"/>
                  <a:gd name="connsiteY54" fmla="*/ 1609725 h 1733550"/>
                  <a:gd name="connsiteX55" fmla="*/ 3352800 w 3843230"/>
                  <a:gd name="connsiteY55" fmla="*/ 1666875 h 1733550"/>
                  <a:gd name="connsiteX56" fmla="*/ 3162300 w 3843230"/>
                  <a:gd name="connsiteY56" fmla="*/ 1724025 h 1733550"/>
                  <a:gd name="connsiteX57" fmla="*/ 2914650 w 3843230"/>
                  <a:gd name="connsiteY57" fmla="*/ 1695450 h 1733550"/>
                  <a:gd name="connsiteX58" fmla="*/ 2647950 w 3843230"/>
                  <a:gd name="connsiteY58" fmla="*/ 1685925 h 1733550"/>
                  <a:gd name="connsiteX59" fmla="*/ 2362200 w 3843230"/>
                  <a:gd name="connsiteY59" fmla="*/ 1619250 h 1733550"/>
                  <a:gd name="connsiteX60" fmla="*/ 2085975 w 3843230"/>
                  <a:gd name="connsiteY60" fmla="*/ 1647825 h 1733550"/>
                  <a:gd name="connsiteX61" fmla="*/ 1847850 w 3843230"/>
                  <a:gd name="connsiteY61" fmla="*/ 1666875 h 1733550"/>
                  <a:gd name="connsiteX62" fmla="*/ 1733550 w 3843230"/>
                  <a:gd name="connsiteY62" fmla="*/ 1638300 h 1733550"/>
                  <a:gd name="connsiteX63" fmla="*/ 1543050 w 3843230"/>
                  <a:gd name="connsiteY63" fmla="*/ 1733550 h 1733550"/>
                  <a:gd name="connsiteX64" fmla="*/ 1352550 w 3843230"/>
                  <a:gd name="connsiteY64" fmla="*/ 1714500 h 1733550"/>
                  <a:gd name="connsiteX65" fmla="*/ 1162050 w 3843230"/>
                  <a:gd name="connsiteY65" fmla="*/ 1657350 h 1733550"/>
                  <a:gd name="connsiteX66" fmla="*/ 1019175 w 3843230"/>
                  <a:gd name="connsiteY66" fmla="*/ 1628775 h 1733550"/>
                  <a:gd name="connsiteX67" fmla="*/ 885825 w 3843230"/>
                  <a:gd name="connsiteY67" fmla="*/ 1514475 h 1733550"/>
                  <a:gd name="connsiteX68" fmla="*/ 781050 w 3843230"/>
                  <a:gd name="connsiteY68" fmla="*/ 1343025 h 1733550"/>
                  <a:gd name="connsiteX69" fmla="*/ 561975 w 3843230"/>
                  <a:gd name="connsiteY69" fmla="*/ 1219200 h 1733550"/>
                  <a:gd name="connsiteX70" fmla="*/ 314325 w 3843230"/>
                  <a:gd name="connsiteY70" fmla="*/ 1133475 h 1733550"/>
                  <a:gd name="connsiteX71" fmla="*/ 200025 w 3843230"/>
                  <a:gd name="connsiteY71" fmla="*/ 971550 h 1733550"/>
                  <a:gd name="connsiteX72" fmla="*/ 57150 w 3843230"/>
                  <a:gd name="connsiteY72" fmla="*/ 904875 h 1733550"/>
                  <a:gd name="connsiteX73" fmla="*/ 19050 w 3843230"/>
                  <a:gd name="connsiteY73" fmla="*/ 828675 h 1733550"/>
                  <a:gd name="connsiteX0" fmla="*/ 0 w 3843230"/>
                  <a:gd name="connsiteY0" fmla="*/ 914400 h 1733550"/>
                  <a:gd name="connsiteX1" fmla="*/ 28575 w 3843230"/>
                  <a:gd name="connsiteY1" fmla="*/ 857250 h 1733550"/>
                  <a:gd name="connsiteX2" fmla="*/ 114300 w 3843230"/>
                  <a:gd name="connsiteY2" fmla="*/ 762000 h 1733550"/>
                  <a:gd name="connsiteX3" fmla="*/ 209550 w 3843230"/>
                  <a:gd name="connsiteY3" fmla="*/ 733425 h 1733550"/>
                  <a:gd name="connsiteX4" fmla="*/ 285750 w 3843230"/>
                  <a:gd name="connsiteY4" fmla="*/ 695325 h 1733550"/>
                  <a:gd name="connsiteX5" fmla="*/ 381000 w 3843230"/>
                  <a:gd name="connsiteY5" fmla="*/ 542925 h 1733550"/>
                  <a:gd name="connsiteX6" fmla="*/ 495300 w 3843230"/>
                  <a:gd name="connsiteY6" fmla="*/ 457200 h 1733550"/>
                  <a:gd name="connsiteX7" fmla="*/ 495300 w 3843230"/>
                  <a:gd name="connsiteY7" fmla="*/ 457200 h 1733550"/>
                  <a:gd name="connsiteX8" fmla="*/ 666750 w 3843230"/>
                  <a:gd name="connsiteY8" fmla="*/ 438150 h 1733550"/>
                  <a:gd name="connsiteX9" fmla="*/ 733425 w 3843230"/>
                  <a:gd name="connsiteY9" fmla="*/ 381000 h 1733550"/>
                  <a:gd name="connsiteX10" fmla="*/ 885825 w 3843230"/>
                  <a:gd name="connsiteY10" fmla="*/ 295275 h 1733550"/>
                  <a:gd name="connsiteX11" fmla="*/ 981075 w 3843230"/>
                  <a:gd name="connsiteY11" fmla="*/ 276225 h 1733550"/>
                  <a:gd name="connsiteX12" fmla="*/ 1028700 w 3843230"/>
                  <a:gd name="connsiteY12" fmla="*/ 257175 h 1733550"/>
                  <a:gd name="connsiteX13" fmla="*/ 1028700 w 3843230"/>
                  <a:gd name="connsiteY13" fmla="*/ 257175 h 1733550"/>
                  <a:gd name="connsiteX14" fmla="*/ 1181100 w 3843230"/>
                  <a:gd name="connsiteY14" fmla="*/ 228600 h 1733550"/>
                  <a:gd name="connsiteX15" fmla="*/ 1285875 w 3843230"/>
                  <a:gd name="connsiteY15" fmla="*/ 200025 h 1733550"/>
                  <a:gd name="connsiteX16" fmla="*/ 1285875 w 3843230"/>
                  <a:gd name="connsiteY16" fmla="*/ 200025 h 1733550"/>
                  <a:gd name="connsiteX17" fmla="*/ 1466850 w 3843230"/>
                  <a:gd name="connsiteY17" fmla="*/ 142875 h 1733550"/>
                  <a:gd name="connsiteX18" fmla="*/ 1533525 w 3843230"/>
                  <a:gd name="connsiteY18" fmla="*/ 85725 h 1733550"/>
                  <a:gd name="connsiteX19" fmla="*/ 1619250 w 3843230"/>
                  <a:gd name="connsiteY19" fmla="*/ 76200 h 1733550"/>
                  <a:gd name="connsiteX20" fmla="*/ 1619250 w 3843230"/>
                  <a:gd name="connsiteY20" fmla="*/ 76200 h 1733550"/>
                  <a:gd name="connsiteX21" fmla="*/ 1762125 w 3843230"/>
                  <a:gd name="connsiteY21" fmla="*/ 57150 h 1733550"/>
                  <a:gd name="connsiteX22" fmla="*/ 1857375 w 3843230"/>
                  <a:gd name="connsiteY22" fmla="*/ 76200 h 1733550"/>
                  <a:gd name="connsiteX23" fmla="*/ 1933575 w 3843230"/>
                  <a:gd name="connsiteY23" fmla="*/ 85725 h 1733550"/>
                  <a:gd name="connsiteX24" fmla="*/ 2124075 w 3843230"/>
                  <a:gd name="connsiteY24" fmla="*/ 9525 h 1733550"/>
                  <a:gd name="connsiteX25" fmla="*/ 2219325 w 3843230"/>
                  <a:gd name="connsiteY25" fmla="*/ 0 h 1733550"/>
                  <a:gd name="connsiteX26" fmla="*/ 2371725 w 3843230"/>
                  <a:gd name="connsiteY26" fmla="*/ 133350 h 1733550"/>
                  <a:gd name="connsiteX27" fmla="*/ 2428875 w 3843230"/>
                  <a:gd name="connsiteY27" fmla="*/ 295275 h 1733550"/>
                  <a:gd name="connsiteX28" fmla="*/ 2469356 w 3843230"/>
                  <a:gd name="connsiteY28" fmla="*/ 426245 h 1733550"/>
                  <a:gd name="connsiteX29" fmla="*/ 2486025 w 3843230"/>
                  <a:gd name="connsiteY29" fmla="*/ 473869 h 1733550"/>
                  <a:gd name="connsiteX30" fmla="*/ 2502694 w 3843230"/>
                  <a:gd name="connsiteY30" fmla="*/ 511969 h 1733550"/>
                  <a:gd name="connsiteX31" fmla="*/ 2405063 w 3843230"/>
                  <a:gd name="connsiteY31" fmla="*/ 569119 h 1733550"/>
                  <a:gd name="connsiteX32" fmla="*/ 2350294 w 3843230"/>
                  <a:gd name="connsiteY32" fmla="*/ 604837 h 1733550"/>
                  <a:gd name="connsiteX33" fmla="*/ 2359819 w 3843230"/>
                  <a:gd name="connsiteY33" fmla="*/ 664370 h 1733550"/>
                  <a:gd name="connsiteX34" fmla="*/ 2376488 w 3843230"/>
                  <a:gd name="connsiteY34" fmla="*/ 709612 h 1733550"/>
                  <a:gd name="connsiteX35" fmla="*/ 2416969 w 3843230"/>
                  <a:gd name="connsiteY35" fmla="*/ 733426 h 1733550"/>
                  <a:gd name="connsiteX36" fmla="*/ 2471738 w 3843230"/>
                  <a:gd name="connsiteY36" fmla="*/ 792957 h 1733550"/>
                  <a:gd name="connsiteX37" fmla="*/ 2502693 w 3843230"/>
                  <a:gd name="connsiteY37" fmla="*/ 862013 h 1733550"/>
                  <a:gd name="connsiteX38" fmla="*/ 2547938 w 3843230"/>
                  <a:gd name="connsiteY38" fmla="*/ 876301 h 1733550"/>
                  <a:gd name="connsiteX39" fmla="*/ 2655094 w 3843230"/>
                  <a:gd name="connsiteY39" fmla="*/ 912020 h 1733550"/>
                  <a:gd name="connsiteX40" fmla="*/ 2743200 w 3843230"/>
                  <a:gd name="connsiteY40" fmla="*/ 959644 h 1733550"/>
                  <a:gd name="connsiteX41" fmla="*/ 2859881 w 3843230"/>
                  <a:gd name="connsiteY41" fmla="*/ 1021556 h 1733550"/>
                  <a:gd name="connsiteX42" fmla="*/ 3033712 w 3843230"/>
                  <a:gd name="connsiteY42" fmla="*/ 1095375 h 1733550"/>
                  <a:gd name="connsiteX43" fmla="*/ 3152775 w 3843230"/>
                  <a:gd name="connsiteY43" fmla="*/ 1171575 h 1733550"/>
                  <a:gd name="connsiteX44" fmla="*/ 3293269 w 3843230"/>
                  <a:gd name="connsiteY44" fmla="*/ 1173956 h 1733550"/>
                  <a:gd name="connsiteX45" fmla="*/ 3438525 w 3843230"/>
                  <a:gd name="connsiteY45" fmla="*/ 1104900 h 1733550"/>
                  <a:gd name="connsiteX46" fmla="*/ 3538537 w 3843230"/>
                  <a:gd name="connsiteY46" fmla="*/ 1090612 h 1733550"/>
                  <a:gd name="connsiteX47" fmla="*/ 3695700 w 3843230"/>
                  <a:gd name="connsiteY47" fmla="*/ 1162050 h 1733550"/>
                  <a:gd name="connsiteX48" fmla="*/ 3838575 w 3843230"/>
                  <a:gd name="connsiteY48" fmla="*/ 1278731 h 1733550"/>
                  <a:gd name="connsiteX49" fmla="*/ 3840956 w 3843230"/>
                  <a:gd name="connsiteY49" fmla="*/ 1357314 h 1733550"/>
                  <a:gd name="connsiteX50" fmla="*/ 3800475 w 3843230"/>
                  <a:gd name="connsiteY50" fmla="*/ 1376362 h 1733550"/>
                  <a:gd name="connsiteX51" fmla="*/ 3755231 w 3843230"/>
                  <a:gd name="connsiteY51" fmla="*/ 1426370 h 1733550"/>
                  <a:gd name="connsiteX52" fmla="*/ 3771900 w 3843230"/>
                  <a:gd name="connsiteY52" fmla="*/ 1514475 h 1733550"/>
                  <a:gd name="connsiteX53" fmla="*/ 3657600 w 3843230"/>
                  <a:gd name="connsiteY53" fmla="*/ 1562100 h 1733550"/>
                  <a:gd name="connsiteX54" fmla="*/ 3562350 w 3843230"/>
                  <a:gd name="connsiteY54" fmla="*/ 1609725 h 1733550"/>
                  <a:gd name="connsiteX55" fmla="*/ 3352800 w 3843230"/>
                  <a:gd name="connsiteY55" fmla="*/ 1666875 h 1733550"/>
                  <a:gd name="connsiteX56" fmla="*/ 3162300 w 3843230"/>
                  <a:gd name="connsiteY56" fmla="*/ 1724025 h 1733550"/>
                  <a:gd name="connsiteX57" fmla="*/ 2914650 w 3843230"/>
                  <a:gd name="connsiteY57" fmla="*/ 1695450 h 1733550"/>
                  <a:gd name="connsiteX58" fmla="*/ 2647950 w 3843230"/>
                  <a:gd name="connsiteY58" fmla="*/ 1685925 h 1733550"/>
                  <a:gd name="connsiteX59" fmla="*/ 2362200 w 3843230"/>
                  <a:gd name="connsiteY59" fmla="*/ 1619250 h 1733550"/>
                  <a:gd name="connsiteX60" fmla="*/ 2085975 w 3843230"/>
                  <a:gd name="connsiteY60" fmla="*/ 1647825 h 1733550"/>
                  <a:gd name="connsiteX61" fmla="*/ 1847850 w 3843230"/>
                  <a:gd name="connsiteY61" fmla="*/ 1666875 h 1733550"/>
                  <a:gd name="connsiteX62" fmla="*/ 1733550 w 3843230"/>
                  <a:gd name="connsiteY62" fmla="*/ 1638300 h 1733550"/>
                  <a:gd name="connsiteX63" fmla="*/ 1543050 w 3843230"/>
                  <a:gd name="connsiteY63" fmla="*/ 1733550 h 1733550"/>
                  <a:gd name="connsiteX64" fmla="*/ 1352550 w 3843230"/>
                  <a:gd name="connsiteY64" fmla="*/ 1714500 h 1733550"/>
                  <a:gd name="connsiteX65" fmla="*/ 1162050 w 3843230"/>
                  <a:gd name="connsiteY65" fmla="*/ 1657350 h 1733550"/>
                  <a:gd name="connsiteX66" fmla="*/ 1019175 w 3843230"/>
                  <a:gd name="connsiteY66" fmla="*/ 1628775 h 1733550"/>
                  <a:gd name="connsiteX67" fmla="*/ 885825 w 3843230"/>
                  <a:gd name="connsiteY67" fmla="*/ 1514475 h 1733550"/>
                  <a:gd name="connsiteX68" fmla="*/ 781050 w 3843230"/>
                  <a:gd name="connsiteY68" fmla="*/ 1343025 h 1733550"/>
                  <a:gd name="connsiteX69" fmla="*/ 561975 w 3843230"/>
                  <a:gd name="connsiteY69" fmla="*/ 1219200 h 1733550"/>
                  <a:gd name="connsiteX70" fmla="*/ 314325 w 3843230"/>
                  <a:gd name="connsiteY70" fmla="*/ 1133475 h 1733550"/>
                  <a:gd name="connsiteX71" fmla="*/ 200025 w 3843230"/>
                  <a:gd name="connsiteY71" fmla="*/ 971550 h 1733550"/>
                  <a:gd name="connsiteX72" fmla="*/ 57150 w 3843230"/>
                  <a:gd name="connsiteY72" fmla="*/ 904875 h 1733550"/>
                  <a:gd name="connsiteX73" fmla="*/ 19050 w 3843230"/>
                  <a:gd name="connsiteY73" fmla="*/ 828675 h 1733550"/>
                  <a:gd name="connsiteX0" fmla="*/ 0 w 3843230"/>
                  <a:gd name="connsiteY0" fmla="*/ 914400 h 1733550"/>
                  <a:gd name="connsiteX1" fmla="*/ 28575 w 3843230"/>
                  <a:gd name="connsiteY1" fmla="*/ 857250 h 1733550"/>
                  <a:gd name="connsiteX2" fmla="*/ 114300 w 3843230"/>
                  <a:gd name="connsiteY2" fmla="*/ 762000 h 1733550"/>
                  <a:gd name="connsiteX3" fmla="*/ 209550 w 3843230"/>
                  <a:gd name="connsiteY3" fmla="*/ 733425 h 1733550"/>
                  <a:gd name="connsiteX4" fmla="*/ 285750 w 3843230"/>
                  <a:gd name="connsiteY4" fmla="*/ 695325 h 1733550"/>
                  <a:gd name="connsiteX5" fmla="*/ 381000 w 3843230"/>
                  <a:gd name="connsiteY5" fmla="*/ 542925 h 1733550"/>
                  <a:gd name="connsiteX6" fmla="*/ 495300 w 3843230"/>
                  <a:gd name="connsiteY6" fmla="*/ 457200 h 1733550"/>
                  <a:gd name="connsiteX7" fmla="*/ 495300 w 3843230"/>
                  <a:gd name="connsiteY7" fmla="*/ 457200 h 1733550"/>
                  <a:gd name="connsiteX8" fmla="*/ 666750 w 3843230"/>
                  <a:gd name="connsiteY8" fmla="*/ 438150 h 1733550"/>
                  <a:gd name="connsiteX9" fmla="*/ 733425 w 3843230"/>
                  <a:gd name="connsiteY9" fmla="*/ 381000 h 1733550"/>
                  <a:gd name="connsiteX10" fmla="*/ 885825 w 3843230"/>
                  <a:gd name="connsiteY10" fmla="*/ 295275 h 1733550"/>
                  <a:gd name="connsiteX11" fmla="*/ 981075 w 3843230"/>
                  <a:gd name="connsiteY11" fmla="*/ 276225 h 1733550"/>
                  <a:gd name="connsiteX12" fmla="*/ 1028700 w 3843230"/>
                  <a:gd name="connsiteY12" fmla="*/ 257175 h 1733550"/>
                  <a:gd name="connsiteX13" fmla="*/ 1028700 w 3843230"/>
                  <a:gd name="connsiteY13" fmla="*/ 257175 h 1733550"/>
                  <a:gd name="connsiteX14" fmla="*/ 1181100 w 3843230"/>
                  <a:gd name="connsiteY14" fmla="*/ 228600 h 1733550"/>
                  <a:gd name="connsiteX15" fmla="*/ 1285875 w 3843230"/>
                  <a:gd name="connsiteY15" fmla="*/ 200025 h 1733550"/>
                  <a:gd name="connsiteX16" fmla="*/ 1285875 w 3843230"/>
                  <a:gd name="connsiteY16" fmla="*/ 200025 h 1733550"/>
                  <a:gd name="connsiteX17" fmla="*/ 1466850 w 3843230"/>
                  <a:gd name="connsiteY17" fmla="*/ 142875 h 1733550"/>
                  <a:gd name="connsiteX18" fmla="*/ 1533525 w 3843230"/>
                  <a:gd name="connsiteY18" fmla="*/ 85725 h 1733550"/>
                  <a:gd name="connsiteX19" fmla="*/ 1619250 w 3843230"/>
                  <a:gd name="connsiteY19" fmla="*/ 76200 h 1733550"/>
                  <a:gd name="connsiteX20" fmla="*/ 1619250 w 3843230"/>
                  <a:gd name="connsiteY20" fmla="*/ 76200 h 1733550"/>
                  <a:gd name="connsiteX21" fmla="*/ 1762125 w 3843230"/>
                  <a:gd name="connsiteY21" fmla="*/ 57150 h 1733550"/>
                  <a:gd name="connsiteX22" fmla="*/ 1857375 w 3843230"/>
                  <a:gd name="connsiteY22" fmla="*/ 76200 h 1733550"/>
                  <a:gd name="connsiteX23" fmla="*/ 1933575 w 3843230"/>
                  <a:gd name="connsiteY23" fmla="*/ 85725 h 1733550"/>
                  <a:gd name="connsiteX24" fmla="*/ 2124075 w 3843230"/>
                  <a:gd name="connsiteY24" fmla="*/ 9525 h 1733550"/>
                  <a:gd name="connsiteX25" fmla="*/ 2219325 w 3843230"/>
                  <a:gd name="connsiteY25" fmla="*/ 0 h 1733550"/>
                  <a:gd name="connsiteX26" fmla="*/ 2371725 w 3843230"/>
                  <a:gd name="connsiteY26" fmla="*/ 133350 h 1733550"/>
                  <a:gd name="connsiteX27" fmla="*/ 2428875 w 3843230"/>
                  <a:gd name="connsiteY27" fmla="*/ 295275 h 1733550"/>
                  <a:gd name="connsiteX28" fmla="*/ 2457450 w 3843230"/>
                  <a:gd name="connsiteY28" fmla="*/ 354807 h 1733550"/>
                  <a:gd name="connsiteX29" fmla="*/ 2469356 w 3843230"/>
                  <a:gd name="connsiteY29" fmla="*/ 426245 h 1733550"/>
                  <a:gd name="connsiteX30" fmla="*/ 2486025 w 3843230"/>
                  <a:gd name="connsiteY30" fmla="*/ 473869 h 1733550"/>
                  <a:gd name="connsiteX31" fmla="*/ 2502694 w 3843230"/>
                  <a:gd name="connsiteY31" fmla="*/ 511969 h 1733550"/>
                  <a:gd name="connsiteX32" fmla="*/ 2405063 w 3843230"/>
                  <a:gd name="connsiteY32" fmla="*/ 569119 h 1733550"/>
                  <a:gd name="connsiteX33" fmla="*/ 2350294 w 3843230"/>
                  <a:gd name="connsiteY33" fmla="*/ 604837 h 1733550"/>
                  <a:gd name="connsiteX34" fmla="*/ 2359819 w 3843230"/>
                  <a:gd name="connsiteY34" fmla="*/ 664370 h 1733550"/>
                  <a:gd name="connsiteX35" fmla="*/ 2376488 w 3843230"/>
                  <a:gd name="connsiteY35" fmla="*/ 709612 h 1733550"/>
                  <a:gd name="connsiteX36" fmla="*/ 2416969 w 3843230"/>
                  <a:gd name="connsiteY36" fmla="*/ 733426 h 1733550"/>
                  <a:gd name="connsiteX37" fmla="*/ 2471738 w 3843230"/>
                  <a:gd name="connsiteY37" fmla="*/ 792957 h 1733550"/>
                  <a:gd name="connsiteX38" fmla="*/ 2502693 w 3843230"/>
                  <a:gd name="connsiteY38" fmla="*/ 862013 h 1733550"/>
                  <a:gd name="connsiteX39" fmla="*/ 2547938 w 3843230"/>
                  <a:gd name="connsiteY39" fmla="*/ 876301 h 1733550"/>
                  <a:gd name="connsiteX40" fmla="*/ 2655094 w 3843230"/>
                  <a:gd name="connsiteY40" fmla="*/ 912020 h 1733550"/>
                  <a:gd name="connsiteX41" fmla="*/ 2743200 w 3843230"/>
                  <a:gd name="connsiteY41" fmla="*/ 959644 h 1733550"/>
                  <a:gd name="connsiteX42" fmla="*/ 2859881 w 3843230"/>
                  <a:gd name="connsiteY42" fmla="*/ 1021556 h 1733550"/>
                  <a:gd name="connsiteX43" fmla="*/ 3033712 w 3843230"/>
                  <a:gd name="connsiteY43" fmla="*/ 1095375 h 1733550"/>
                  <a:gd name="connsiteX44" fmla="*/ 3152775 w 3843230"/>
                  <a:gd name="connsiteY44" fmla="*/ 1171575 h 1733550"/>
                  <a:gd name="connsiteX45" fmla="*/ 3293269 w 3843230"/>
                  <a:gd name="connsiteY45" fmla="*/ 1173956 h 1733550"/>
                  <a:gd name="connsiteX46" fmla="*/ 3438525 w 3843230"/>
                  <a:gd name="connsiteY46" fmla="*/ 1104900 h 1733550"/>
                  <a:gd name="connsiteX47" fmla="*/ 3538537 w 3843230"/>
                  <a:gd name="connsiteY47" fmla="*/ 1090612 h 1733550"/>
                  <a:gd name="connsiteX48" fmla="*/ 3695700 w 3843230"/>
                  <a:gd name="connsiteY48" fmla="*/ 1162050 h 1733550"/>
                  <a:gd name="connsiteX49" fmla="*/ 3838575 w 3843230"/>
                  <a:gd name="connsiteY49" fmla="*/ 1278731 h 1733550"/>
                  <a:gd name="connsiteX50" fmla="*/ 3840956 w 3843230"/>
                  <a:gd name="connsiteY50" fmla="*/ 1357314 h 1733550"/>
                  <a:gd name="connsiteX51" fmla="*/ 3800475 w 3843230"/>
                  <a:gd name="connsiteY51" fmla="*/ 1376362 h 1733550"/>
                  <a:gd name="connsiteX52" fmla="*/ 3755231 w 3843230"/>
                  <a:gd name="connsiteY52" fmla="*/ 1426370 h 1733550"/>
                  <a:gd name="connsiteX53" fmla="*/ 3771900 w 3843230"/>
                  <a:gd name="connsiteY53" fmla="*/ 1514475 h 1733550"/>
                  <a:gd name="connsiteX54" fmla="*/ 3657600 w 3843230"/>
                  <a:gd name="connsiteY54" fmla="*/ 1562100 h 1733550"/>
                  <a:gd name="connsiteX55" fmla="*/ 3562350 w 3843230"/>
                  <a:gd name="connsiteY55" fmla="*/ 1609725 h 1733550"/>
                  <a:gd name="connsiteX56" fmla="*/ 3352800 w 3843230"/>
                  <a:gd name="connsiteY56" fmla="*/ 1666875 h 1733550"/>
                  <a:gd name="connsiteX57" fmla="*/ 3162300 w 3843230"/>
                  <a:gd name="connsiteY57" fmla="*/ 1724025 h 1733550"/>
                  <a:gd name="connsiteX58" fmla="*/ 2914650 w 3843230"/>
                  <a:gd name="connsiteY58" fmla="*/ 1695450 h 1733550"/>
                  <a:gd name="connsiteX59" fmla="*/ 2647950 w 3843230"/>
                  <a:gd name="connsiteY59" fmla="*/ 1685925 h 1733550"/>
                  <a:gd name="connsiteX60" fmla="*/ 2362200 w 3843230"/>
                  <a:gd name="connsiteY60" fmla="*/ 1619250 h 1733550"/>
                  <a:gd name="connsiteX61" fmla="*/ 2085975 w 3843230"/>
                  <a:gd name="connsiteY61" fmla="*/ 1647825 h 1733550"/>
                  <a:gd name="connsiteX62" fmla="*/ 1847850 w 3843230"/>
                  <a:gd name="connsiteY62" fmla="*/ 1666875 h 1733550"/>
                  <a:gd name="connsiteX63" fmla="*/ 1733550 w 3843230"/>
                  <a:gd name="connsiteY63" fmla="*/ 1638300 h 1733550"/>
                  <a:gd name="connsiteX64" fmla="*/ 1543050 w 3843230"/>
                  <a:gd name="connsiteY64" fmla="*/ 1733550 h 1733550"/>
                  <a:gd name="connsiteX65" fmla="*/ 1352550 w 3843230"/>
                  <a:gd name="connsiteY65" fmla="*/ 1714500 h 1733550"/>
                  <a:gd name="connsiteX66" fmla="*/ 1162050 w 3843230"/>
                  <a:gd name="connsiteY66" fmla="*/ 1657350 h 1733550"/>
                  <a:gd name="connsiteX67" fmla="*/ 1019175 w 3843230"/>
                  <a:gd name="connsiteY67" fmla="*/ 1628775 h 1733550"/>
                  <a:gd name="connsiteX68" fmla="*/ 885825 w 3843230"/>
                  <a:gd name="connsiteY68" fmla="*/ 1514475 h 1733550"/>
                  <a:gd name="connsiteX69" fmla="*/ 781050 w 3843230"/>
                  <a:gd name="connsiteY69" fmla="*/ 1343025 h 1733550"/>
                  <a:gd name="connsiteX70" fmla="*/ 561975 w 3843230"/>
                  <a:gd name="connsiteY70" fmla="*/ 1219200 h 1733550"/>
                  <a:gd name="connsiteX71" fmla="*/ 314325 w 3843230"/>
                  <a:gd name="connsiteY71" fmla="*/ 1133475 h 1733550"/>
                  <a:gd name="connsiteX72" fmla="*/ 200025 w 3843230"/>
                  <a:gd name="connsiteY72" fmla="*/ 971550 h 1733550"/>
                  <a:gd name="connsiteX73" fmla="*/ 57150 w 3843230"/>
                  <a:gd name="connsiteY73" fmla="*/ 904875 h 1733550"/>
                  <a:gd name="connsiteX74" fmla="*/ 19050 w 3843230"/>
                  <a:gd name="connsiteY74" fmla="*/ 828675 h 1733550"/>
                  <a:gd name="connsiteX0" fmla="*/ 0 w 3843230"/>
                  <a:gd name="connsiteY0" fmla="*/ 914400 h 1733550"/>
                  <a:gd name="connsiteX1" fmla="*/ 28575 w 3843230"/>
                  <a:gd name="connsiteY1" fmla="*/ 857250 h 1733550"/>
                  <a:gd name="connsiteX2" fmla="*/ 114300 w 3843230"/>
                  <a:gd name="connsiteY2" fmla="*/ 762000 h 1733550"/>
                  <a:gd name="connsiteX3" fmla="*/ 209550 w 3843230"/>
                  <a:gd name="connsiteY3" fmla="*/ 733425 h 1733550"/>
                  <a:gd name="connsiteX4" fmla="*/ 285750 w 3843230"/>
                  <a:gd name="connsiteY4" fmla="*/ 695325 h 1733550"/>
                  <a:gd name="connsiteX5" fmla="*/ 381000 w 3843230"/>
                  <a:gd name="connsiteY5" fmla="*/ 542925 h 1733550"/>
                  <a:gd name="connsiteX6" fmla="*/ 495300 w 3843230"/>
                  <a:gd name="connsiteY6" fmla="*/ 457200 h 1733550"/>
                  <a:gd name="connsiteX7" fmla="*/ 495300 w 3843230"/>
                  <a:gd name="connsiteY7" fmla="*/ 457200 h 1733550"/>
                  <a:gd name="connsiteX8" fmla="*/ 666750 w 3843230"/>
                  <a:gd name="connsiteY8" fmla="*/ 438150 h 1733550"/>
                  <a:gd name="connsiteX9" fmla="*/ 733425 w 3843230"/>
                  <a:gd name="connsiteY9" fmla="*/ 381000 h 1733550"/>
                  <a:gd name="connsiteX10" fmla="*/ 885825 w 3843230"/>
                  <a:gd name="connsiteY10" fmla="*/ 295275 h 1733550"/>
                  <a:gd name="connsiteX11" fmla="*/ 981075 w 3843230"/>
                  <a:gd name="connsiteY11" fmla="*/ 276225 h 1733550"/>
                  <a:gd name="connsiteX12" fmla="*/ 1028700 w 3843230"/>
                  <a:gd name="connsiteY12" fmla="*/ 257175 h 1733550"/>
                  <a:gd name="connsiteX13" fmla="*/ 1028700 w 3843230"/>
                  <a:gd name="connsiteY13" fmla="*/ 257175 h 1733550"/>
                  <a:gd name="connsiteX14" fmla="*/ 1181100 w 3843230"/>
                  <a:gd name="connsiteY14" fmla="*/ 228600 h 1733550"/>
                  <a:gd name="connsiteX15" fmla="*/ 1285875 w 3843230"/>
                  <a:gd name="connsiteY15" fmla="*/ 200025 h 1733550"/>
                  <a:gd name="connsiteX16" fmla="*/ 1285875 w 3843230"/>
                  <a:gd name="connsiteY16" fmla="*/ 200025 h 1733550"/>
                  <a:gd name="connsiteX17" fmla="*/ 1466850 w 3843230"/>
                  <a:gd name="connsiteY17" fmla="*/ 142875 h 1733550"/>
                  <a:gd name="connsiteX18" fmla="*/ 1533525 w 3843230"/>
                  <a:gd name="connsiteY18" fmla="*/ 85725 h 1733550"/>
                  <a:gd name="connsiteX19" fmla="*/ 1619250 w 3843230"/>
                  <a:gd name="connsiteY19" fmla="*/ 76200 h 1733550"/>
                  <a:gd name="connsiteX20" fmla="*/ 1619250 w 3843230"/>
                  <a:gd name="connsiteY20" fmla="*/ 76200 h 1733550"/>
                  <a:gd name="connsiteX21" fmla="*/ 1762125 w 3843230"/>
                  <a:gd name="connsiteY21" fmla="*/ 57150 h 1733550"/>
                  <a:gd name="connsiteX22" fmla="*/ 1857375 w 3843230"/>
                  <a:gd name="connsiteY22" fmla="*/ 76200 h 1733550"/>
                  <a:gd name="connsiteX23" fmla="*/ 1933575 w 3843230"/>
                  <a:gd name="connsiteY23" fmla="*/ 85725 h 1733550"/>
                  <a:gd name="connsiteX24" fmla="*/ 2124075 w 3843230"/>
                  <a:gd name="connsiteY24" fmla="*/ 9525 h 1733550"/>
                  <a:gd name="connsiteX25" fmla="*/ 2219325 w 3843230"/>
                  <a:gd name="connsiteY25" fmla="*/ 0 h 1733550"/>
                  <a:gd name="connsiteX26" fmla="*/ 2371725 w 3843230"/>
                  <a:gd name="connsiteY26" fmla="*/ 133350 h 1733550"/>
                  <a:gd name="connsiteX27" fmla="*/ 2428875 w 3843230"/>
                  <a:gd name="connsiteY27" fmla="*/ 295275 h 1733550"/>
                  <a:gd name="connsiteX28" fmla="*/ 2452688 w 3843230"/>
                  <a:gd name="connsiteY28" fmla="*/ 333376 h 1733550"/>
                  <a:gd name="connsiteX29" fmla="*/ 2469356 w 3843230"/>
                  <a:gd name="connsiteY29" fmla="*/ 426245 h 1733550"/>
                  <a:gd name="connsiteX30" fmla="*/ 2486025 w 3843230"/>
                  <a:gd name="connsiteY30" fmla="*/ 473869 h 1733550"/>
                  <a:gd name="connsiteX31" fmla="*/ 2502694 w 3843230"/>
                  <a:gd name="connsiteY31" fmla="*/ 511969 h 1733550"/>
                  <a:gd name="connsiteX32" fmla="*/ 2405063 w 3843230"/>
                  <a:gd name="connsiteY32" fmla="*/ 569119 h 1733550"/>
                  <a:gd name="connsiteX33" fmla="*/ 2350294 w 3843230"/>
                  <a:gd name="connsiteY33" fmla="*/ 604837 h 1733550"/>
                  <a:gd name="connsiteX34" fmla="*/ 2359819 w 3843230"/>
                  <a:gd name="connsiteY34" fmla="*/ 664370 h 1733550"/>
                  <a:gd name="connsiteX35" fmla="*/ 2376488 w 3843230"/>
                  <a:gd name="connsiteY35" fmla="*/ 709612 h 1733550"/>
                  <a:gd name="connsiteX36" fmla="*/ 2416969 w 3843230"/>
                  <a:gd name="connsiteY36" fmla="*/ 733426 h 1733550"/>
                  <a:gd name="connsiteX37" fmla="*/ 2471738 w 3843230"/>
                  <a:gd name="connsiteY37" fmla="*/ 792957 h 1733550"/>
                  <a:gd name="connsiteX38" fmla="*/ 2502693 w 3843230"/>
                  <a:gd name="connsiteY38" fmla="*/ 862013 h 1733550"/>
                  <a:gd name="connsiteX39" fmla="*/ 2547938 w 3843230"/>
                  <a:gd name="connsiteY39" fmla="*/ 876301 h 1733550"/>
                  <a:gd name="connsiteX40" fmla="*/ 2655094 w 3843230"/>
                  <a:gd name="connsiteY40" fmla="*/ 912020 h 1733550"/>
                  <a:gd name="connsiteX41" fmla="*/ 2743200 w 3843230"/>
                  <a:gd name="connsiteY41" fmla="*/ 959644 h 1733550"/>
                  <a:gd name="connsiteX42" fmla="*/ 2859881 w 3843230"/>
                  <a:gd name="connsiteY42" fmla="*/ 1021556 h 1733550"/>
                  <a:gd name="connsiteX43" fmla="*/ 3033712 w 3843230"/>
                  <a:gd name="connsiteY43" fmla="*/ 1095375 h 1733550"/>
                  <a:gd name="connsiteX44" fmla="*/ 3152775 w 3843230"/>
                  <a:gd name="connsiteY44" fmla="*/ 1171575 h 1733550"/>
                  <a:gd name="connsiteX45" fmla="*/ 3293269 w 3843230"/>
                  <a:gd name="connsiteY45" fmla="*/ 1173956 h 1733550"/>
                  <a:gd name="connsiteX46" fmla="*/ 3438525 w 3843230"/>
                  <a:gd name="connsiteY46" fmla="*/ 1104900 h 1733550"/>
                  <a:gd name="connsiteX47" fmla="*/ 3538537 w 3843230"/>
                  <a:gd name="connsiteY47" fmla="*/ 1090612 h 1733550"/>
                  <a:gd name="connsiteX48" fmla="*/ 3695700 w 3843230"/>
                  <a:gd name="connsiteY48" fmla="*/ 1162050 h 1733550"/>
                  <a:gd name="connsiteX49" fmla="*/ 3838575 w 3843230"/>
                  <a:gd name="connsiteY49" fmla="*/ 1278731 h 1733550"/>
                  <a:gd name="connsiteX50" fmla="*/ 3840956 w 3843230"/>
                  <a:gd name="connsiteY50" fmla="*/ 1357314 h 1733550"/>
                  <a:gd name="connsiteX51" fmla="*/ 3800475 w 3843230"/>
                  <a:gd name="connsiteY51" fmla="*/ 1376362 h 1733550"/>
                  <a:gd name="connsiteX52" fmla="*/ 3755231 w 3843230"/>
                  <a:gd name="connsiteY52" fmla="*/ 1426370 h 1733550"/>
                  <a:gd name="connsiteX53" fmla="*/ 3771900 w 3843230"/>
                  <a:gd name="connsiteY53" fmla="*/ 1514475 h 1733550"/>
                  <a:gd name="connsiteX54" fmla="*/ 3657600 w 3843230"/>
                  <a:gd name="connsiteY54" fmla="*/ 1562100 h 1733550"/>
                  <a:gd name="connsiteX55" fmla="*/ 3562350 w 3843230"/>
                  <a:gd name="connsiteY55" fmla="*/ 1609725 h 1733550"/>
                  <a:gd name="connsiteX56" fmla="*/ 3352800 w 3843230"/>
                  <a:gd name="connsiteY56" fmla="*/ 1666875 h 1733550"/>
                  <a:gd name="connsiteX57" fmla="*/ 3162300 w 3843230"/>
                  <a:gd name="connsiteY57" fmla="*/ 1724025 h 1733550"/>
                  <a:gd name="connsiteX58" fmla="*/ 2914650 w 3843230"/>
                  <a:gd name="connsiteY58" fmla="*/ 1695450 h 1733550"/>
                  <a:gd name="connsiteX59" fmla="*/ 2647950 w 3843230"/>
                  <a:gd name="connsiteY59" fmla="*/ 1685925 h 1733550"/>
                  <a:gd name="connsiteX60" fmla="*/ 2362200 w 3843230"/>
                  <a:gd name="connsiteY60" fmla="*/ 1619250 h 1733550"/>
                  <a:gd name="connsiteX61" fmla="*/ 2085975 w 3843230"/>
                  <a:gd name="connsiteY61" fmla="*/ 1647825 h 1733550"/>
                  <a:gd name="connsiteX62" fmla="*/ 1847850 w 3843230"/>
                  <a:gd name="connsiteY62" fmla="*/ 1666875 h 1733550"/>
                  <a:gd name="connsiteX63" fmla="*/ 1733550 w 3843230"/>
                  <a:gd name="connsiteY63" fmla="*/ 1638300 h 1733550"/>
                  <a:gd name="connsiteX64" fmla="*/ 1543050 w 3843230"/>
                  <a:gd name="connsiteY64" fmla="*/ 1733550 h 1733550"/>
                  <a:gd name="connsiteX65" fmla="*/ 1352550 w 3843230"/>
                  <a:gd name="connsiteY65" fmla="*/ 1714500 h 1733550"/>
                  <a:gd name="connsiteX66" fmla="*/ 1162050 w 3843230"/>
                  <a:gd name="connsiteY66" fmla="*/ 1657350 h 1733550"/>
                  <a:gd name="connsiteX67" fmla="*/ 1019175 w 3843230"/>
                  <a:gd name="connsiteY67" fmla="*/ 1628775 h 1733550"/>
                  <a:gd name="connsiteX68" fmla="*/ 885825 w 3843230"/>
                  <a:gd name="connsiteY68" fmla="*/ 1514475 h 1733550"/>
                  <a:gd name="connsiteX69" fmla="*/ 781050 w 3843230"/>
                  <a:gd name="connsiteY69" fmla="*/ 1343025 h 1733550"/>
                  <a:gd name="connsiteX70" fmla="*/ 561975 w 3843230"/>
                  <a:gd name="connsiteY70" fmla="*/ 1219200 h 1733550"/>
                  <a:gd name="connsiteX71" fmla="*/ 314325 w 3843230"/>
                  <a:gd name="connsiteY71" fmla="*/ 1133475 h 1733550"/>
                  <a:gd name="connsiteX72" fmla="*/ 200025 w 3843230"/>
                  <a:gd name="connsiteY72" fmla="*/ 971550 h 1733550"/>
                  <a:gd name="connsiteX73" fmla="*/ 57150 w 3843230"/>
                  <a:gd name="connsiteY73" fmla="*/ 904875 h 1733550"/>
                  <a:gd name="connsiteX74" fmla="*/ 19050 w 3843230"/>
                  <a:gd name="connsiteY74" fmla="*/ 828675 h 1733550"/>
                  <a:gd name="connsiteX0" fmla="*/ 0 w 3843230"/>
                  <a:gd name="connsiteY0" fmla="*/ 914400 h 1733550"/>
                  <a:gd name="connsiteX1" fmla="*/ 28575 w 3843230"/>
                  <a:gd name="connsiteY1" fmla="*/ 857250 h 1733550"/>
                  <a:gd name="connsiteX2" fmla="*/ 114300 w 3843230"/>
                  <a:gd name="connsiteY2" fmla="*/ 762000 h 1733550"/>
                  <a:gd name="connsiteX3" fmla="*/ 209550 w 3843230"/>
                  <a:gd name="connsiteY3" fmla="*/ 733425 h 1733550"/>
                  <a:gd name="connsiteX4" fmla="*/ 285750 w 3843230"/>
                  <a:gd name="connsiteY4" fmla="*/ 695325 h 1733550"/>
                  <a:gd name="connsiteX5" fmla="*/ 381000 w 3843230"/>
                  <a:gd name="connsiteY5" fmla="*/ 542925 h 1733550"/>
                  <a:gd name="connsiteX6" fmla="*/ 495300 w 3843230"/>
                  <a:gd name="connsiteY6" fmla="*/ 457200 h 1733550"/>
                  <a:gd name="connsiteX7" fmla="*/ 495300 w 3843230"/>
                  <a:gd name="connsiteY7" fmla="*/ 457200 h 1733550"/>
                  <a:gd name="connsiteX8" fmla="*/ 666750 w 3843230"/>
                  <a:gd name="connsiteY8" fmla="*/ 438150 h 1733550"/>
                  <a:gd name="connsiteX9" fmla="*/ 733425 w 3843230"/>
                  <a:gd name="connsiteY9" fmla="*/ 381000 h 1733550"/>
                  <a:gd name="connsiteX10" fmla="*/ 885825 w 3843230"/>
                  <a:gd name="connsiteY10" fmla="*/ 295275 h 1733550"/>
                  <a:gd name="connsiteX11" fmla="*/ 981075 w 3843230"/>
                  <a:gd name="connsiteY11" fmla="*/ 276225 h 1733550"/>
                  <a:gd name="connsiteX12" fmla="*/ 1028700 w 3843230"/>
                  <a:gd name="connsiteY12" fmla="*/ 257175 h 1733550"/>
                  <a:gd name="connsiteX13" fmla="*/ 1028700 w 3843230"/>
                  <a:gd name="connsiteY13" fmla="*/ 257175 h 1733550"/>
                  <a:gd name="connsiteX14" fmla="*/ 1181100 w 3843230"/>
                  <a:gd name="connsiteY14" fmla="*/ 228600 h 1733550"/>
                  <a:gd name="connsiteX15" fmla="*/ 1285875 w 3843230"/>
                  <a:gd name="connsiteY15" fmla="*/ 200025 h 1733550"/>
                  <a:gd name="connsiteX16" fmla="*/ 1285875 w 3843230"/>
                  <a:gd name="connsiteY16" fmla="*/ 200025 h 1733550"/>
                  <a:gd name="connsiteX17" fmla="*/ 1466850 w 3843230"/>
                  <a:gd name="connsiteY17" fmla="*/ 142875 h 1733550"/>
                  <a:gd name="connsiteX18" fmla="*/ 1533525 w 3843230"/>
                  <a:gd name="connsiteY18" fmla="*/ 85725 h 1733550"/>
                  <a:gd name="connsiteX19" fmla="*/ 1619250 w 3843230"/>
                  <a:gd name="connsiteY19" fmla="*/ 76200 h 1733550"/>
                  <a:gd name="connsiteX20" fmla="*/ 1619250 w 3843230"/>
                  <a:gd name="connsiteY20" fmla="*/ 76200 h 1733550"/>
                  <a:gd name="connsiteX21" fmla="*/ 1762125 w 3843230"/>
                  <a:gd name="connsiteY21" fmla="*/ 57150 h 1733550"/>
                  <a:gd name="connsiteX22" fmla="*/ 1857375 w 3843230"/>
                  <a:gd name="connsiteY22" fmla="*/ 76200 h 1733550"/>
                  <a:gd name="connsiteX23" fmla="*/ 1933575 w 3843230"/>
                  <a:gd name="connsiteY23" fmla="*/ 85725 h 1733550"/>
                  <a:gd name="connsiteX24" fmla="*/ 2124075 w 3843230"/>
                  <a:gd name="connsiteY24" fmla="*/ 9525 h 1733550"/>
                  <a:gd name="connsiteX25" fmla="*/ 2219325 w 3843230"/>
                  <a:gd name="connsiteY25" fmla="*/ 0 h 1733550"/>
                  <a:gd name="connsiteX26" fmla="*/ 2338388 w 3843230"/>
                  <a:gd name="connsiteY26" fmla="*/ 200025 h 1733550"/>
                  <a:gd name="connsiteX27" fmla="*/ 2428875 w 3843230"/>
                  <a:gd name="connsiteY27" fmla="*/ 295275 h 1733550"/>
                  <a:gd name="connsiteX28" fmla="*/ 2452688 w 3843230"/>
                  <a:gd name="connsiteY28" fmla="*/ 333376 h 1733550"/>
                  <a:gd name="connsiteX29" fmla="*/ 2469356 w 3843230"/>
                  <a:gd name="connsiteY29" fmla="*/ 426245 h 1733550"/>
                  <a:gd name="connsiteX30" fmla="*/ 2486025 w 3843230"/>
                  <a:gd name="connsiteY30" fmla="*/ 473869 h 1733550"/>
                  <a:gd name="connsiteX31" fmla="*/ 2502694 w 3843230"/>
                  <a:gd name="connsiteY31" fmla="*/ 511969 h 1733550"/>
                  <a:gd name="connsiteX32" fmla="*/ 2405063 w 3843230"/>
                  <a:gd name="connsiteY32" fmla="*/ 569119 h 1733550"/>
                  <a:gd name="connsiteX33" fmla="*/ 2350294 w 3843230"/>
                  <a:gd name="connsiteY33" fmla="*/ 604837 h 1733550"/>
                  <a:gd name="connsiteX34" fmla="*/ 2359819 w 3843230"/>
                  <a:gd name="connsiteY34" fmla="*/ 664370 h 1733550"/>
                  <a:gd name="connsiteX35" fmla="*/ 2376488 w 3843230"/>
                  <a:gd name="connsiteY35" fmla="*/ 709612 h 1733550"/>
                  <a:gd name="connsiteX36" fmla="*/ 2416969 w 3843230"/>
                  <a:gd name="connsiteY36" fmla="*/ 733426 h 1733550"/>
                  <a:gd name="connsiteX37" fmla="*/ 2471738 w 3843230"/>
                  <a:gd name="connsiteY37" fmla="*/ 792957 h 1733550"/>
                  <a:gd name="connsiteX38" fmla="*/ 2502693 w 3843230"/>
                  <a:gd name="connsiteY38" fmla="*/ 862013 h 1733550"/>
                  <a:gd name="connsiteX39" fmla="*/ 2547938 w 3843230"/>
                  <a:gd name="connsiteY39" fmla="*/ 876301 h 1733550"/>
                  <a:gd name="connsiteX40" fmla="*/ 2655094 w 3843230"/>
                  <a:gd name="connsiteY40" fmla="*/ 912020 h 1733550"/>
                  <a:gd name="connsiteX41" fmla="*/ 2743200 w 3843230"/>
                  <a:gd name="connsiteY41" fmla="*/ 959644 h 1733550"/>
                  <a:gd name="connsiteX42" fmla="*/ 2859881 w 3843230"/>
                  <a:gd name="connsiteY42" fmla="*/ 1021556 h 1733550"/>
                  <a:gd name="connsiteX43" fmla="*/ 3033712 w 3843230"/>
                  <a:gd name="connsiteY43" fmla="*/ 1095375 h 1733550"/>
                  <a:gd name="connsiteX44" fmla="*/ 3152775 w 3843230"/>
                  <a:gd name="connsiteY44" fmla="*/ 1171575 h 1733550"/>
                  <a:gd name="connsiteX45" fmla="*/ 3293269 w 3843230"/>
                  <a:gd name="connsiteY45" fmla="*/ 1173956 h 1733550"/>
                  <a:gd name="connsiteX46" fmla="*/ 3438525 w 3843230"/>
                  <a:gd name="connsiteY46" fmla="*/ 1104900 h 1733550"/>
                  <a:gd name="connsiteX47" fmla="*/ 3538537 w 3843230"/>
                  <a:gd name="connsiteY47" fmla="*/ 1090612 h 1733550"/>
                  <a:gd name="connsiteX48" fmla="*/ 3695700 w 3843230"/>
                  <a:gd name="connsiteY48" fmla="*/ 1162050 h 1733550"/>
                  <a:gd name="connsiteX49" fmla="*/ 3838575 w 3843230"/>
                  <a:gd name="connsiteY49" fmla="*/ 1278731 h 1733550"/>
                  <a:gd name="connsiteX50" fmla="*/ 3840956 w 3843230"/>
                  <a:gd name="connsiteY50" fmla="*/ 1357314 h 1733550"/>
                  <a:gd name="connsiteX51" fmla="*/ 3800475 w 3843230"/>
                  <a:gd name="connsiteY51" fmla="*/ 1376362 h 1733550"/>
                  <a:gd name="connsiteX52" fmla="*/ 3755231 w 3843230"/>
                  <a:gd name="connsiteY52" fmla="*/ 1426370 h 1733550"/>
                  <a:gd name="connsiteX53" fmla="*/ 3771900 w 3843230"/>
                  <a:gd name="connsiteY53" fmla="*/ 1514475 h 1733550"/>
                  <a:gd name="connsiteX54" fmla="*/ 3657600 w 3843230"/>
                  <a:gd name="connsiteY54" fmla="*/ 1562100 h 1733550"/>
                  <a:gd name="connsiteX55" fmla="*/ 3562350 w 3843230"/>
                  <a:gd name="connsiteY55" fmla="*/ 1609725 h 1733550"/>
                  <a:gd name="connsiteX56" fmla="*/ 3352800 w 3843230"/>
                  <a:gd name="connsiteY56" fmla="*/ 1666875 h 1733550"/>
                  <a:gd name="connsiteX57" fmla="*/ 3162300 w 3843230"/>
                  <a:gd name="connsiteY57" fmla="*/ 1724025 h 1733550"/>
                  <a:gd name="connsiteX58" fmla="*/ 2914650 w 3843230"/>
                  <a:gd name="connsiteY58" fmla="*/ 1695450 h 1733550"/>
                  <a:gd name="connsiteX59" fmla="*/ 2647950 w 3843230"/>
                  <a:gd name="connsiteY59" fmla="*/ 1685925 h 1733550"/>
                  <a:gd name="connsiteX60" fmla="*/ 2362200 w 3843230"/>
                  <a:gd name="connsiteY60" fmla="*/ 1619250 h 1733550"/>
                  <a:gd name="connsiteX61" fmla="*/ 2085975 w 3843230"/>
                  <a:gd name="connsiteY61" fmla="*/ 1647825 h 1733550"/>
                  <a:gd name="connsiteX62" fmla="*/ 1847850 w 3843230"/>
                  <a:gd name="connsiteY62" fmla="*/ 1666875 h 1733550"/>
                  <a:gd name="connsiteX63" fmla="*/ 1733550 w 3843230"/>
                  <a:gd name="connsiteY63" fmla="*/ 1638300 h 1733550"/>
                  <a:gd name="connsiteX64" fmla="*/ 1543050 w 3843230"/>
                  <a:gd name="connsiteY64" fmla="*/ 1733550 h 1733550"/>
                  <a:gd name="connsiteX65" fmla="*/ 1352550 w 3843230"/>
                  <a:gd name="connsiteY65" fmla="*/ 1714500 h 1733550"/>
                  <a:gd name="connsiteX66" fmla="*/ 1162050 w 3843230"/>
                  <a:gd name="connsiteY66" fmla="*/ 1657350 h 1733550"/>
                  <a:gd name="connsiteX67" fmla="*/ 1019175 w 3843230"/>
                  <a:gd name="connsiteY67" fmla="*/ 1628775 h 1733550"/>
                  <a:gd name="connsiteX68" fmla="*/ 885825 w 3843230"/>
                  <a:gd name="connsiteY68" fmla="*/ 1514475 h 1733550"/>
                  <a:gd name="connsiteX69" fmla="*/ 781050 w 3843230"/>
                  <a:gd name="connsiteY69" fmla="*/ 1343025 h 1733550"/>
                  <a:gd name="connsiteX70" fmla="*/ 561975 w 3843230"/>
                  <a:gd name="connsiteY70" fmla="*/ 1219200 h 1733550"/>
                  <a:gd name="connsiteX71" fmla="*/ 314325 w 3843230"/>
                  <a:gd name="connsiteY71" fmla="*/ 1133475 h 1733550"/>
                  <a:gd name="connsiteX72" fmla="*/ 200025 w 3843230"/>
                  <a:gd name="connsiteY72" fmla="*/ 971550 h 1733550"/>
                  <a:gd name="connsiteX73" fmla="*/ 57150 w 3843230"/>
                  <a:gd name="connsiteY73" fmla="*/ 904875 h 1733550"/>
                  <a:gd name="connsiteX74" fmla="*/ 19050 w 3843230"/>
                  <a:gd name="connsiteY74" fmla="*/ 828675 h 1733550"/>
                  <a:gd name="connsiteX0" fmla="*/ 0 w 3843230"/>
                  <a:gd name="connsiteY0" fmla="*/ 914400 h 1733550"/>
                  <a:gd name="connsiteX1" fmla="*/ 28575 w 3843230"/>
                  <a:gd name="connsiteY1" fmla="*/ 857250 h 1733550"/>
                  <a:gd name="connsiteX2" fmla="*/ 114300 w 3843230"/>
                  <a:gd name="connsiteY2" fmla="*/ 762000 h 1733550"/>
                  <a:gd name="connsiteX3" fmla="*/ 209550 w 3843230"/>
                  <a:gd name="connsiteY3" fmla="*/ 733425 h 1733550"/>
                  <a:gd name="connsiteX4" fmla="*/ 285750 w 3843230"/>
                  <a:gd name="connsiteY4" fmla="*/ 695325 h 1733550"/>
                  <a:gd name="connsiteX5" fmla="*/ 381000 w 3843230"/>
                  <a:gd name="connsiteY5" fmla="*/ 542925 h 1733550"/>
                  <a:gd name="connsiteX6" fmla="*/ 495300 w 3843230"/>
                  <a:gd name="connsiteY6" fmla="*/ 457200 h 1733550"/>
                  <a:gd name="connsiteX7" fmla="*/ 495300 w 3843230"/>
                  <a:gd name="connsiteY7" fmla="*/ 457200 h 1733550"/>
                  <a:gd name="connsiteX8" fmla="*/ 666750 w 3843230"/>
                  <a:gd name="connsiteY8" fmla="*/ 438150 h 1733550"/>
                  <a:gd name="connsiteX9" fmla="*/ 733425 w 3843230"/>
                  <a:gd name="connsiteY9" fmla="*/ 381000 h 1733550"/>
                  <a:gd name="connsiteX10" fmla="*/ 885825 w 3843230"/>
                  <a:gd name="connsiteY10" fmla="*/ 295275 h 1733550"/>
                  <a:gd name="connsiteX11" fmla="*/ 981075 w 3843230"/>
                  <a:gd name="connsiteY11" fmla="*/ 276225 h 1733550"/>
                  <a:gd name="connsiteX12" fmla="*/ 1028700 w 3843230"/>
                  <a:gd name="connsiteY12" fmla="*/ 257175 h 1733550"/>
                  <a:gd name="connsiteX13" fmla="*/ 1028700 w 3843230"/>
                  <a:gd name="connsiteY13" fmla="*/ 257175 h 1733550"/>
                  <a:gd name="connsiteX14" fmla="*/ 1181100 w 3843230"/>
                  <a:gd name="connsiteY14" fmla="*/ 228600 h 1733550"/>
                  <a:gd name="connsiteX15" fmla="*/ 1285875 w 3843230"/>
                  <a:gd name="connsiteY15" fmla="*/ 200025 h 1733550"/>
                  <a:gd name="connsiteX16" fmla="*/ 1285875 w 3843230"/>
                  <a:gd name="connsiteY16" fmla="*/ 200025 h 1733550"/>
                  <a:gd name="connsiteX17" fmla="*/ 1466850 w 3843230"/>
                  <a:gd name="connsiteY17" fmla="*/ 142875 h 1733550"/>
                  <a:gd name="connsiteX18" fmla="*/ 1533525 w 3843230"/>
                  <a:gd name="connsiteY18" fmla="*/ 85725 h 1733550"/>
                  <a:gd name="connsiteX19" fmla="*/ 1619250 w 3843230"/>
                  <a:gd name="connsiteY19" fmla="*/ 76200 h 1733550"/>
                  <a:gd name="connsiteX20" fmla="*/ 1619250 w 3843230"/>
                  <a:gd name="connsiteY20" fmla="*/ 76200 h 1733550"/>
                  <a:gd name="connsiteX21" fmla="*/ 1762125 w 3843230"/>
                  <a:gd name="connsiteY21" fmla="*/ 57150 h 1733550"/>
                  <a:gd name="connsiteX22" fmla="*/ 1857375 w 3843230"/>
                  <a:gd name="connsiteY22" fmla="*/ 76200 h 1733550"/>
                  <a:gd name="connsiteX23" fmla="*/ 1933575 w 3843230"/>
                  <a:gd name="connsiteY23" fmla="*/ 85725 h 1733550"/>
                  <a:gd name="connsiteX24" fmla="*/ 2124075 w 3843230"/>
                  <a:gd name="connsiteY24" fmla="*/ 9525 h 1733550"/>
                  <a:gd name="connsiteX25" fmla="*/ 2219325 w 3843230"/>
                  <a:gd name="connsiteY25" fmla="*/ 0 h 1733550"/>
                  <a:gd name="connsiteX26" fmla="*/ 2288381 w 3843230"/>
                  <a:gd name="connsiteY26" fmla="*/ 88107 h 1733550"/>
                  <a:gd name="connsiteX27" fmla="*/ 2338388 w 3843230"/>
                  <a:gd name="connsiteY27" fmla="*/ 200025 h 1733550"/>
                  <a:gd name="connsiteX28" fmla="*/ 2428875 w 3843230"/>
                  <a:gd name="connsiteY28" fmla="*/ 295275 h 1733550"/>
                  <a:gd name="connsiteX29" fmla="*/ 2452688 w 3843230"/>
                  <a:gd name="connsiteY29" fmla="*/ 333376 h 1733550"/>
                  <a:gd name="connsiteX30" fmla="*/ 2469356 w 3843230"/>
                  <a:gd name="connsiteY30" fmla="*/ 426245 h 1733550"/>
                  <a:gd name="connsiteX31" fmla="*/ 2486025 w 3843230"/>
                  <a:gd name="connsiteY31" fmla="*/ 473869 h 1733550"/>
                  <a:gd name="connsiteX32" fmla="*/ 2502694 w 3843230"/>
                  <a:gd name="connsiteY32" fmla="*/ 511969 h 1733550"/>
                  <a:gd name="connsiteX33" fmla="*/ 2405063 w 3843230"/>
                  <a:gd name="connsiteY33" fmla="*/ 569119 h 1733550"/>
                  <a:gd name="connsiteX34" fmla="*/ 2350294 w 3843230"/>
                  <a:gd name="connsiteY34" fmla="*/ 604837 h 1733550"/>
                  <a:gd name="connsiteX35" fmla="*/ 2359819 w 3843230"/>
                  <a:gd name="connsiteY35" fmla="*/ 664370 h 1733550"/>
                  <a:gd name="connsiteX36" fmla="*/ 2376488 w 3843230"/>
                  <a:gd name="connsiteY36" fmla="*/ 709612 h 1733550"/>
                  <a:gd name="connsiteX37" fmla="*/ 2416969 w 3843230"/>
                  <a:gd name="connsiteY37" fmla="*/ 733426 h 1733550"/>
                  <a:gd name="connsiteX38" fmla="*/ 2471738 w 3843230"/>
                  <a:gd name="connsiteY38" fmla="*/ 792957 h 1733550"/>
                  <a:gd name="connsiteX39" fmla="*/ 2502693 w 3843230"/>
                  <a:gd name="connsiteY39" fmla="*/ 862013 h 1733550"/>
                  <a:gd name="connsiteX40" fmla="*/ 2547938 w 3843230"/>
                  <a:gd name="connsiteY40" fmla="*/ 876301 h 1733550"/>
                  <a:gd name="connsiteX41" fmla="*/ 2655094 w 3843230"/>
                  <a:gd name="connsiteY41" fmla="*/ 912020 h 1733550"/>
                  <a:gd name="connsiteX42" fmla="*/ 2743200 w 3843230"/>
                  <a:gd name="connsiteY42" fmla="*/ 959644 h 1733550"/>
                  <a:gd name="connsiteX43" fmla="*/ 2859881 w 3843230"/>
                  <a:gd name="connsiteY43" fmla="*/ 1021556 h 1733550"/>
                  <a:gd name="connsiteX44" fmla="*/ 3033712 w 3843230"/>
                  <a:gd name="connsiteY44" fmla="*/ 1095375 h 1733550"/>
                  <a:gd name="connsiteX45" fmla="*/ 3152775 w 3843230"/>
                  <a:gd name="connsiteY45" fmla="*/ 1171575 h 1733550"/>
                  <a:gd name="connsiteX46" fmla="*/ 3293269 w 3843230"/>
                  <a:gd name="connsiteY46" fmla="*/ 1173956 h 1733550"/>
                  <a:gd name="connsiteX47" fmla="*/ 3438525 w 3843230"/>
                  <a:gd name="connsiteY47" fmla="*/ 1104900 h 1733550"/>
                  <a:gd name="connsiteX48" fmla="*/ 3538537 w 3843230"/>
                  <a:gd name="connsiteY48" fmla="*/ 1090612 h 1733550"/>
                  <a:gd name="connsiteX49" fmla="*/ 3695700 w 3843230"/>
                  <a:gd name="connsiteY49" fmla="*/ 1162050 h 1733550"/>
                  <a:gd name="connsiteX50" fmla="*/ 3838575 w 3843230"/>
                  <a:gd name="connsiteY50" fmla="*/ 1278731 h 1733550"/>
                  <a:gd name="connsiteX51" fmla="*/ 3840956 w 3843230"/>
                  <a:gd name="connsiteY51" fmla="*/ 1357314 h 1733550"/>
                  <a:gd name="connsiteX52" fmla="*/ 3800475 w 3843230"/>
                  <a:gd name="connsiteY52" fmla="*/ 1376362 h 1733550"/>
                  <a:gd name="connsiteX53" fmla="*/ 3755231 w 3843230"/>
                  <a:gd name="connsiteY53" fmla="*/ 1426370 h 1733550"/>
                  <a:gd name="connsiteX54" fmla="*/ 3771900 w 3843230"/>
                  <a:gd name="connsiteY54" fmla="*/ 1514475 h 1733550"/>
                  <a:gd name="connsiteX55" fmla="*/ 3657600 w 3843230"/>
                  <a:gd name="connsiteY55" fmla="*/ 1562100 h 1733550"/>
                  <a:gd name="connsiteX56" fmla="*/ 3562350 w 3843230"/>
                  <a:gd name="connsiteY56" fmla="*/ 1609725 h 1733550"/>
                  <a:gd name="connsiteX57" fmla="*/ 3352800 w 3843230"/>
                  <a:gd name="connsiteY57" fmla="*/ 1666875 h 1733550"/>
                  <a:gd name="connsiteX58" fmla="*/ 3162300 w 3843230"/>
                  <a:gd name="connsiteY58" fmla="*/ 1724025 h 1733550"/>
                  <a:gd name="connsiteX59" fmla="*/ 2914650 w 3843230"/>
                  <a:gd name="connsiteY59" fmla="*/ 1695450 h 1733550"/>
                  <a:gd name="connsiteX60" fmla="*/ 2647950 w 3843230"/>
                  <a:gd name="connsiteY60" fmla="*/ 1685925 h 1733550"/>
                  <a:gd name="connsiteX61" fmla="*/ 2362200 w 3843230"/>
                  <a:gd name="connsiteY61" fmla="*/ 1619250 h 1733550"/>
                  <a:gd name="connsiteX62" fmla="*/ 2085975 w 3843230"/>
                  <a:gd name="connsiteY62" fmla="*/ 1647825 h 1733550"/>
                  <a:gd name="connsiteX63" fmla="*/ 1847850 w 3843230"/>
                  <a:gd name="connsiteY63" fmla="*/ 1666875 h 1733550"/>
                  <a:gd name="connsiteX64" fmla="*/ 1733550 w 3843230"/>
                  <a:gd name="connsiteY64" fmla="*/ 1638300 h 1733550"/>
                  <a:gd name="connsiteX65" fmla="*/ 1543050 w 3843230"/>
                  <a:gd name="connsiteY65" fmla="*/ 1733550 h 1733550"/>
                  <a:gd name="connsiteX66" fmla="*/ 1352550 w 3843230"/>
                  <a:gd name="connsiteY66" fmla="*/ 1714500 h 1733550"/>
                  <a:gd name="connsiteX67" fmla="*/ 1162050 w 3843230"/>
                  <a:gd name="connsiteY67" fmla="*/ 1657350 h 1733550"/>
                  <a:gd name="connsiteX68" fmla="*/ 1019175 w 3843230"/>
                  <a:gd name="connsiteY68" fmla="*/ 1628775 h 1733550"/>
                  <a:gd name="connsiteX69" fmla="*/ 885825 w 3843230"/>
                  <a:gd name="connsiteY69" fmla="*/ 1514475 h 1733550"/>
                  <a:gd name="connsiteX70" fmla="*/ 781050 w 3843230"/>
                  <a:gd name="connsiteY70" fmla="*/ 1343025 h 1733550"/>
                  <a:gd name="connsiteX71" fmla="*/ 561975 w 3843230"/>
                  <a:gd name="connsiteY71" fmla="*/ 1219200 h 1733550"/>
                  <a:gd name="connsiteX72" fmla="*/ 314325 w 3843230"/>
                  <a:gd name="connsiteY72" fmla="*/ 1133475 h 1733550"/>
                  <a:gd name="connsiteX73" fmla="*/ 200025 w 3843230"/>
                  <a:gd name="connsiteY73" fmla="*/ 971550 h 1733550"/>
                  <a:gd name="connsiteX74" fmla="*/ 57150 w 3843230"/>
                  <a:gd name="connsiteY74" fmla="*/ 904875 h 1733550"/>
                  <a:gd name="connsiteX75" fmla="*/ 19050 w 3843230"/>
                  <a:gd name="connsiteY75" fmla="*/ 828675 h 1733550"/>
                  <a:gd name="connsiteX0" fmla="*/ 0 w 3843230"/>
                  <a:gd name="connsiteY0" fmla="*/ 914400 h 1733550"/>
                  <a:gd name="connsiteX1" fmla="*/ 28575 w 3843230"/>
                  <a:gd name="connsiteY1" fmla="*/ 857250 h 1733550"/>
                  <a:gd name="connsiteX2" fmla="*/ 114300 w 3843230"/>
                  <a:gd name="connsiteY2" fmla="*/ 762000 h 1733550"/>
                  <a:gd name="connsiteX3" fmla="*/ 209550 w 3843230"/>
                  <a:gd name="connsiteY3" fmla="*/ 733425 h 1733550"/>
                  <a:gd name="connsiteX4" fmla="*/ 285750 w 3843230"/>
                  <a:gd name="connsiteY4" fmla="*/ 695325 h 1733550"/>
                  <a:gd name="connsiteX5" fmla="*/ 381000 w 3843230"/>
                  <a:gd name="connsiteY5" fmla="*/ 542925 h 1733550"/>
                  <a:gd name="connsiteX6" fmla="*/ 495300 w 3843230"/>
                  <a:gd name="connsiteY6" fmla="*/ 457200 h 1733550"/>
                  <a:gd name="connsiteX7" fmla="*/ 495300 w 3843230"/>
                  <a:gd name="connsiteY7" fmla="*/ 457200 h 1733550"/>
                  <a:gd name="connsiteX8" fmla="*/ 666750 w 3843230"/>
                  <a:gd name="connsiteY8" fmla="*/ 438150 h 1733550"/>
                  <a:gd name="connsiteX9" fmla="*/ 733425 w 3843230"/>
                  <a:gd name="connsiteY9" fmla="*/ 381000 h 1733550"/>
                  <a:gd name="connsiteX10" fmla="*/ 885825 w 3843230"/>
                  <a:gd name="connsiteY10" fmla="*/ 295275 h 1733550"/>
                  <a:gd name="connsiteX11" fmla="*/ 981075 w 3843230"/>
                  <a:gd name="connsiteY11" fmla="*/ 276225 h 1733550"/>
                  <a:gd name="connsiteX12" fmla="*/ 1028700 w 3843230"/>
                  <a:gd name="connsiteY12" fmla="*/ 257175 h 1733550"/>
                  <a:gd name="connsiteX13" fmla="*/ 1028700 w 3843230"/>
                  <a:gd name="connsiteY13" fmla="*/ 257175 h 1733550"/>
                  <a:gd name="connsiteX14" fmla="*/ 1181100 w 3843230"/>
                  <a:gd name="connsiteY14" fmla="*/ 228600 h 1733550"/>
                  <a:gd name="connsiteX15" fmla="*/ 1285875 w 3843230"/>
                  <a:gd name="connsiteY15" fmla="*/ 200025 h 1733550"/>
                  <a:gd name="connsiteX16" fmla="*/ 1285875 w 3843230"/>
                  <a:gd name="connsiteY16" fmla="*/ 200025 h 1733550"/>
                  <a:gd name="connsiteX17" fmla="*/ 1466850 w 3843230"/>
                  <a:gd name="connsiteY17" fmla="*/ 142875 h 1733550"/>
                  <a:gd name="connsiteX18" fmla="*/ 1533525 w 3843230"/>
                  <a:gd name="connsiteY18" fmla="*/ 85725 h 1733550"/>
                  <a:gd name="connsiteX19" fmla="*/ 1619250 w 3843230"/>
                  <a:gd name="connsiteY19" fmla="*/ 76200 h 1733550"/>
                  <a:gd name="connsiteX20" fmla="*/ 1619250 w 3843230"/>
                  <a:gd name="connsiteY20" fmla="*/ 76200 h 1733550"/>
                  <a:gd name="connsiteX21" fmla="*/ 1762125 w 3843230"/>
                  <a:gd name="connsiteY21" fmla="*/ 57150 h 1733550"/>
                  <a:gd name="connsiteX22" fmla="*/ 1857375 w 3843230"/>
                  <a:gd name="connsiteY22" fmla="*/ 76200 h 1733550"/>
                  <a:gd name="connsiteX23" fmla="*/ 1933575 w 3843230"/>
                  <a:gd name="connsiteY23" fmla="*/ 85725 h 1733550"/>
                  <a:gd name="connsiteX24" fmla="*/ 2124075 w 3843230"/>
                  <a:gd name="connsiteY24" fmla="*/ 9525 h 1733550"/>
                  <a:gd name="connsiteX25" fmla="*/ 2219325 w 3843230"/>
                  <a:gd name="connsiteY25" fmla="*/ 0 h 1733550"/>
                  <a:gd name="connsiteX26" fmla="*/ 2288381 w 3843230"/>
                  <a:gd name="connsiteY26" fmla="*/ 88107 h 1733550"/>
                  <a:gd name="connsiteX27" fmla="*/ 2343151 w 3843230"/>
                  <a:gd name="connsiteY27" fmla="*/ 192881 h 1733550"/>
                  <a:gd name="connsiteX28" fmla="*/ 2428875 w 3843230"/>
                  <a:gd name="connsiteY28" fmla="*/ 295275 h 1733550"/>
                  <a:gd name="connsiteX29" fmla="*/ 2452688 w 3843230"/>
                  <a:gd name="connsiteY29" fmla="*/ 333376 h 1733550"/>
                  <a:gd name="connsiteX30" fmla="*/ 2469356 w 3843230"/>
                  <a:gd name="connsiteY30" fmla="*/ 426245 h 1733550"/>
                  <a:gd name="connsiteX31" fmla="*/ 2486025 w 3843230"/>
                  <a:gd name="connsiteY31" fmla="*/ 473869 h 1733550"/>
                  <a:gd name="connsiteX32" fmla="*/ 2502694 w 3843230"/>
                  <a:gd name="connsiteY32" fmla="*/ 511969 h 1733550"/>
                  <a:gd name="connsiteX33" fmla="*/ 2405063 w 3843230"/>
                  <a:gd name="connsiteY33" fmla="*/ 569119 h 1733550"/>
                  <a:gd name="connsiteX34" fmla="*/ 2350294 w 3843230"/>
                  <a:gd name="connsiteY34" fmla="*/ 604837 h 1733550"/>
                  <a:gd name="connsiteX35" fmla="*/ 2359819 w 3843230"/>
                  <a:gd name="connsiteY35" fmla="*/ 664370 h 1733550"/>
                  <a:gd name="connsiteX36" fmla="*/ 2376488 w 3843230"/>
                  <a:gd name="connsiteY36" fmla="*/ 709612 h 1733550"/>
                  <a:gd name="connsiteX37" fmla="*/ 2416969 w 3843230"/>
                  <a:gd name="connsiteY37" fmla="*/ 733426 h 1733550"/>
                  <a:gd name="connsiteX38" fmla="*/ 2471738 w 3843230"/>
                  <a:gd name="connsiteY38" fmla="*/ 792957 h 1733550"/>
                  <a:gd name="connsiteX39" fmla="*/ 2502693 w 3843230"/>
                  <a:gd name="connsiteY39" fmla="*/ 862013 h 1733550"/>
                  <a:gd name="connsiteX40" fmla="*/ 2547938 w 3843230"/>
                  <a:gd name="connsiteY40" fmla="*/ 876301 h 1733550"/>
                  <a:gd name="connsiteX41" fmla="*/ 2655094 w 3843230"/>
                  <a:gd name="connsiteY41" fmla="*/ 912020 h 1733550"/>
                  <a:gd name="connsiteX42" fmla="*/ 2743200 w 3843230"/>
                  <a:gd name="connsiteY42" fmla="*/ 959644 h 1733550"/>
                  <a:gd name="connsiteX43" fmla="*/ 2859881 w 3843230"/>
                  <a:gd name="connsiteY43" fmla="*/ 1021556 h 1733550"/>
                  <a:gd name="connsiteX44" fmla="*/ 3033712 w 3843230"/>
                  <a:gd name="connsiteY44" fmla="*/ 1095375 h 1733550"/>
                  <a:gd name="connsiteX45" fmla="*/ 3152775 w 3843230"/>
                  <a:gd name="connsiteY45" fmla="*/ 1171575 h 1733550"/>
                  <a:gd name="connsiteX46" fmla="*/ 3293269 w 3843230"/>
                  <a:gd name="connsiteY46" fmla="*/ 1173956 h 1733550"/>
                  <a:gd name="connsiteX47" fmla="*/ 3438525 w 3843230"/>
                  <a:gd name="connsiteY47" fmla="*/ 1104900 h 1733550"/>
                  <a:gd name="connsiteX48" fmla="*/ 3538537 w 3843230"/>
                  <a:gd name="connsiteY48" fmla="*/ 1090612 h 1733550"/>
                  <a:gd name="connsiteX49" fmla="*/ 3695700 w 3843230"/>
                  <a:gd name="connsiteY49" fmla="*/ 1162050 h 1733550"/>
                  <a:gd name="connsiteX50" fmla="*/ 3838575 w 3843230"/>
                  <a:gd name="connsiteY50" fmla="*/ 1278731 h 1733550"/>
                  <a:gd name="connsiteX51" fmla="*/ 3840956 w 3843230"/>
                  <a:gd name="connsiteY51" fmla="*/ 1357314 h 1733550"/>
                  <a:gd name="connsiteX52" fmla="*/ 3800475 w 3843230"/>
                  <a:gd name="connsiteY52" fmla="*/ 1376362 h 1733550"/>
                  <a:gd name="connsiteX53" fmla="*/ 3755231 w 3843230"/>
                  <a:gd name="connsiteY53" fmla="*/ 1426370 h 1733550"/>
                  <a:gd name="connsiteX54" fmla="*/ 3771900 w 3843230"/>
                  <a:gd name="connsiteY54" fmla="*/ 1514475 h 1733550"/>
                  <a:gd name="connsiteX55" fmla="*/ 3657600 w 3843230"/>
                  <a:gd name="connsiteY55" fmla="*/ 1562100 h 1733550"/>
                  <a:gd name="connsiteX56" fmla="*/ 3562350 w 3843230"/>
                  <a:gd name="connsiteY56" fmla="*/ 1609725 h 1733550"/>
                  <a:gd name="connsiteX57" fmla="*/ 3352800 w 3843230"/>
                  <a:gd name="connsiteY57" fmla="*/ 1666875 h 1733550"/>
                  <a:gd name="connsiteX58" fmla="*/ 3162300 w 3843230"/>
                  <a:gd name="connsiteY58" fmla="*/ 1724025 h 1733550"/>
                  <a:gd name="connsiteX59" fmla="*/ 2914650 w 3843230"/>
                  <a:gd name="connsiteY59" fmla="*/ 1695450 h 1733550"/>
                  <a:gd name="connsiteX60" fmla="*/ 2647950 w 3843230"/>
                  <a:gd name="connsiteY60" fmla="*/ 1685925 h 1733550"/>
                  <a:gd name="connsiteX61" fmla="*/ 2362200 w 3843230"/>
                  <a:gd name="connsiteY61" fmla="*/ 1619250 h 1733550"/>
                  <a:gd name="connsiteX62" fmla="*/ 2085975 w 3843230"/>
                  <a:gd name="connsiteY62" fmla="*/ 1647825 h 1733550"/>
                  <a:gd name="connsiteX63" fmla="*/ 1847850 w 3843230"/>
                  <a:gd name="connsiteY63" fmla="*/ 1666875 h 1733550"/>
                  <a:gd name="connsiteX64" fmla="*/ 1733550 w 3843230"/>
                  <a:gd name="connsiteY64" fmla="*/ 1638300 h 1733550"/>
                  <a:gd name="connsiteX65" fmla="*/ 1543050 w 3843230"/>
                  <a:gd name="connsiteY65" fmla="*/ 1733550 h 1733550"/>
                  <a:gd name="connsiteX66" fmla="*/ 1352550 w 3843230"/>
                  <a:gd name="connsiteY66" fmla="*/ 1714500 h 1733550"/>
                  <a:gd name="connsiteX67" fmla="*/ 1162050 w 3843230"/>
                  <a:gd name="connsiteY67" fmla="*/ 1657350 h 1733550"/>
                  <a:gd name="connsiteX68" fmla="*/ 1019175 w 3843230"/>
                  <a:gd name="connsiteY68" fmla="*/ 1628775 h 1733550"/>
                  <a:gd name="connsiteX69" fmla="*/ 885825 w 3843230"/>
                  <a:gd name="connsiteY69" fmla="*/ 1514475 h 1733550"/>
                  <a:gd name="connsiteX70" fmla="*/ 781050 w 3843230"/>
                  <a:gd name="connsiteY70" fmla="*/ 1343025 h 1733550"/>
                  <a:gd name="connsiteX71" fmla="*/ 561975 w 3843230"/>
                  <a:gd name="connsiteY71" fmla="*/ 1219200 h 1733550"/>
                  <a:gd name="connsiteX72" fmla="*/ 314325 w 3843230"/>
                  <a:gd name="connsiteY72" fmla="*/ 1133475 h 1733550"/>
                  <a:gd name="connsiteX73" fmla="*/ 200025 w 3843230"/>
                  <a:gd name="connsiteY73" fmla="*/ 971550 h 1733550"/>
                  <a:gd name="connsiteX74" fmla="*/ 57150 w 3843230"/>
                  <a:gd name="connsiteY74" fmla="*/ 904875 h 1733550"/>
                  <a:gd name="connsiteX75" fmla="*/ 19050 w 3843230"/>
                  <a:gd name="connsiteY75" fmla="*/ 828675 h 1733550"/>
                  <a:gd name="connsiteX0" fmla="*/ 0 w 3843230"/>
                  <a:gd name="connsiteY0" fmla="*/ 928688 h 1747838"/>
                  <a:gd name="connsiteX1" fmla="*/ 28575 w 3843230"/>
                  <a:gd name="connsiteY1" fmla="*/ 871538 h 1747838"/>
                  <a:gd name="connsiteX2" fmla="*/ 114300 w 3843230"/>
                  <a:gd name="connsiteY2" fmla="*/ 776288 h 1747838"/>
                  <a:gd name="connsiteX3" fmla="*/ 209550 w 3843230"/>
                  <a:gd name="connsiteY3" fmla="*/ 747713 h 1747838"/>
                  <a:gd name="connsiteX4" fmla="*/ 285750 w 3843230"/>
                  <a:gd name="connsiteY4" fmla="*/ 709613 h 1747838"/>
                  <a:gd name="connsiteX5" fmla="*/ 381000 w 3843230"/>
                  <a:gd name="connsiteY5" fmla="*/ 557213 h 1747838"/>
                  <a:gd name="connsiteX6" fmla="*/ 495300 w 3843230"/>
                  <a:gd name="connsiteY6" fmla="*/ 471488 h 1747838"/>
                  <a:gd name="connsiteX7" fmla="*/ 495300 w 3843230"/>
                  <a:gd name="connsiteY7" fmla="*/ 471488 h 1747838"/>
                  <a:gd name="connsiteX8" fmla="*/ 666750 w 3843230"/>
                  <a:gd name="connsiteY8" fmla="*/ 452438 h 1747838"/>
                  <a:gd name="connsiteX9" fmla="*/ 733425 w 3843230"/>
                  <a:gd name="connsiteY9" fmla="*/ 395288 h 1747838"/>
                  <a:gd name="connsiteX10" fmla="*/ 885825 w 3843230"/>
                  <a:gd name="connsiteY10" fmla="*/ 309563 h 1747838"/>
                  <a:gd name="connsiteX11" fmla="*/ 981075 w 3843230"/>
                  <a:gd name="connsiteY11" fmla="*/ 290513 h 1747838"/>
                  <a:gd name="connsiteX12" fmla="*/ 1028700 w 3843230"/>
                  <a:gd name="connsiteY12" fmla="*/ 271463 h 1747838"/>
                  <a:gd name="connsiteX13" fmla="*/ 1028700 w 3843230"/>
                  <a:gd name="connsiteY13" fmla="*/ 271463 h 1747838"/>
                  <a:gd name="connsiteX14" fmla="*/ 1181100 w 3843230"/>
                  <a:gd name="connsiteY14" fmla="*/ 242888 h 1747838"/>
                  <a:gd name="connsiteX15" fmla="*/ 1285875 w 3843230"/>
                  <a:gd name="connsiteY15" fmla="*/ 214313 h 1747838"/>
                  <a:gd name="connsiteX16" fmla="*/ 1285875 w 3843230"/>
                  <a:gd name="connsiteY16" fmla="*/ 214313 h 1747838"/>
                  <a:gd name="connsiteX17" fmla="*/ 1466850 w 3843230"/>
                  <a:gd name="connsiteY17" fmla="*/ 157163 h 1747838"/>
                  <a:gd name="connsiteX18" fmla="*/ 1533525 w 3843230"/>
                  <a:gd name="connsiteY18" fmla="*/ 100013 h 1747838"/>
                  <a:gd name="connsiteX19" fmla="*/ 1619250 w 3843230"/>
                  <a:gd name="connsiteY19" fmla="*/ 90488 h 1747838"/>
                  <a:gd name="connsiteX20" fmla="*/ 1619250 w 3843230"/>
                  <a:gd name="connsiteY20" fmla="*/ 90488 h 1747838"/>
                  <a:gd name="connsiteX21" fmla="*/ 1762125 w 3843230"/>
                  <a:gd name="connsiteY21" fmla="*/ 71438 h 1747838"/>
                  <a:gd name="connsiteX22" fmla="*/ 1857375 w 3843230"/>
                  <a:gd name="connsiteY22" fmla="*/ 90488 h 1747838"/>
                  <a:gd name="connsiteX23" fmla="*/ 1933575 w 3843230"/>
                  <a:gd name="connsiteY23" fmla="*/ 100013 h 1747838"/>
                  <a:gd name="connsiteX24" fmla="*/ 2124075 w 3843230"/>
                  <a:gd name="connsiteY24" fmla="*/ 23813 h 1747838"/>
                  <a:gd name="connsiteX25" fmla="*/ 2212181 w 3843230"/>
                  <a:gd name="connsiteY25" fmla="*/ 0 h 1747838"/>
                  <a:gd name="connsiteX26" fmla="*/ 2288381 w 3843230"/>
                  <a:gd name="connsiteY26" fmla="*/ 102395 h 1747838"/>
                  <a:gd name="connsiteX27" fmla="*/ 2343151 w 3843230"/>
                  <a:gd name="connsiteY27" fmla="*/ 207169 h 1747838"/>
                  <a:gd name="connsiteX28" fmla="*/ 2428875 w 3843230"/>
                  <a:gd name="connsiteY28" fmla="*/ 309563 h 1747838"/>
                  <a:gd name="connsiteX29" fmla="*/ 2452688 w 3843230"/>
                  <a:gd name="connsiteY29" fmla="*/ 347664 h 1747838"/>
                  <a:gd name="connsiteX30" fmla="*/ 2469356 w 3843230"/>
                  <a:gd name="connsiteY30" fmla="*/ 440533 h 1747838"/>
                  <a:gd name="connsiteX31" fmla="*/ 2486025 w 3843230"/>
                  <a:gd name="connsiteY31" fmla="*/ 488157 h 1747838"/>
                  <a:gd name="connsiteX32" fmla="*/ 2502694 w 3843230"/>
                  <a:gd name="connsiteY32" fmla="*/ 526257 h 1747838"/>
                  <a:gd name="connsiteX33" fmla="*/ 2405063 w 3843230"/>
                  <a:gd name="connsiteY33" fmla="*/ 583407 h 1747838"/>
                  <a:gd name="connsiteX34" fmla="*/ 2350294 w 3843230"/>
                  <a:gd name="connsiteY34" fmla="*/ 619125 h 1747838"/>
                  <a:gd name="connsiteX35" fmla="*/ 2359819 w 3843230"/>
                  <a:gd name="connsiteY35" fmla="*/ 678658 h 1747838"/>
                  <a:gd name="connsiteX36" fmla="*/ 2376488 w 3843230"/>
                  <a:gd name="connsiteY36" fmla="*/ 723900 h 1747838"/>
                  <a:gd name="connsiteX37" fmla="*/ 2416969 w 3843230"/>
                  <a:gd name="connsiteY37" fmla="*/ 747714 h 1747838"/>
                  <a:gd name="connsiteX38" fmla="*/ 2471738 w 3843230"/>
                  <a:gd name="connsiteY38" fmla="*/ 807245 h 1747838"/>
                  <a:gd name="connsiteX39" fmla="*/ 2502693 w 3843230"/>
                  <a:gd name="connsiteY39" fmla="*/ 876301 h 1747838"/>
                  <a:gd name="connsiteX40" fmla="*/ 2547938 w 3843230"/>
                  <a:gd name="connsiteY40" fmla="*/ 890589 h 1747838"/>
                  <a:gd name="connsiteX41" fmla="*/ 2655094 w 3843230"/>
                  <a:gd name="connsiteY41" fmla="*/ 926308 h 1747838"/>
                  <a:gd name="connsiteX42" fmla="*/ 2743200 w 3843230"/>
                  <a:gd name="connsiteY42" fmla="*/ 973932 h 1747838"/>
                  <a:gd name="connsiteX43" fmla="*/ 2859881 w 3843230"/>
                  <a:gd name="connsiteY43" fmla="*/ 1035844 h 1747838"/>
                  <a:gd name="connsiteX44" fmla="*/ 3033712 w 3843230"/>
                  <a:gd name="connsiteY44" fmla="*/ 1109663 h 1747838"/>
                  <a:gd name="connsiteX45" fmla="*/ 3152775 w 3843230"/>
                  <a:gd name="connsiteY45" fmla="*/ 1185863 h 1747838"/>
                  <a:gd name="connsiteX46" fmla="*/ 3293269 w 3843230"/>
                  <a:gd name="connsiteY46" fmla="*/ 1188244 h 1747838"/>
                  <a:gd name="connsiteX47" fmla="*/ 3438525 w 3843230"/>
                  <a:gd name="connsiteY47" fmla="*/ 1119188 h 1747838"/>
                  <a:gd name="connsiteX48" fmla="*/ 3538537 w 3843230"/>
                  <a:gd name="connsiteY48" fmla="*/ 1104900 h 1747838"/>
                  <a:gd name="connsiteX49" fmla="*/ 3695700 w 3843230"/>
                  <a:gd name="connsiteY49" fmla="*/ 1176338 h 1747838"/>
                  <a:gd name="connsiteX50" fmla="*/ 3838575 w 3843230"/>
                  <a:gd name="connsiteY50" fmla="*/ 1293019 h 1747838"/>
                  <a:gd name="connsiteX51" fmla="*/ 3840956 w 3843230"/>
                  <a:gd name="connsiteY51" fmla="*/ 1371602 h 1747838"/>
                  <a:gd name="connsiteX52" fmla="*/ 3800475 w 3843230"/>
                  <a:gd name="connsiteY52" fmla="*/ 1390650 h 1747838"/>
                  <a:gd name="connsiteX53" fmla="*/ 3755231 w 3843230"/>
                  <a:gd name="connsiteY53" fmla="*/ 1440658 h 1747838"/>
                  <a:gd name="connsiteX54" fmla="*/ 3771900 w 3843230"/>
                  <a:gd name="connsiteY54" fmla="*/ 1528763 h 1747838"/>
                  <a:gd name="connsiteX55" fmla="*/ 3657600 w 3843230"/>
                  <a:gd name="connsiteY55" fmla="*/ 1576388 h 1747838"/>
                  <a:gd name="connsiteX56" fmla="*/ 3562350 w 3843230"/>
                  <a:gd name="connsiteY56" fmla="*/ 1624013 h 1747838"/>
                  <a:gd name="connsiteX57" fmla="*/ 3352800 w 3843230"/>
                  <a:gd name="connsiteY57" fmla="*/ 1681163 h 1747838"/>
                  <a:gd name="connsiteX58" fmla="*/ 3162300 w 3843230"/>
                  <a:gd name="connsiteY58" fmla="*/ 1738313 h 1747838"/>
                  <a:gd name="connsiteX59" fmla="*/ 2914650 w 3843230"/>
                  <a:gd name="connsiteY59" fmla="*/ 1709738 h 1747838"/>
                  <a:gd name="connsiteX60" fmla="*/ 2647950 w 3843230"/>
                  <a:gd name="connsiteY60" fmla="*/ 1700213 h 1747838"/>
                  <a:gd name="connsiteX61" fmla="*/ 2362200 w 3843230"/>
                  <a:gd name="connsiteY61" fmla="*/ 1633538 h 1747838"/>
                  <a:gd name="connsiteX62" fmla="*/ 2085975 w 3843230"/>
                  <a:gd name="connsiteY62" fmla="*/ 1662113 h 1747838"/>
                  <a:gd name="connsiteX63" fmla="*/ 1847850 w 3843230"/>
                  <a:gd name="connsiteY63" fmla="*/ 1681163 h 1747838"/>
                  <a:gd name="connsiteX64" fmla="*/ 1733550 w 3843230"/>
                  <a:gd name="connsiteY64" fmla="*/ 1652588 h 1747838"/>
                  <a:gd name="connsiteX65" fmla="*/ 1543050 w 3843230"/>
                  <a:gd name="connsiteY65" fmla="*/ 1747838 h 1747838"/>
                  <a:gd name="connsiteX66" fmla="*/ 1352550 w 3843230"/>
                  <a:gd name="connsiteY66" fmla="*/ 1728788 h 1747838"/>
                  <a:gd name="connsiteX67" fmla="*/ 1162050 w 3843230"/>
                  <a:gd name="connsiteY67" fmla="*/ 1671638 h 1747838"/>
                  <a:gd name="connsiteX68" fmla="*/ 1019175 w 3843230"/>
                  <a:gd name="connsiteY68" fmla="*/ 1643063 h 1747838"/>
                  <a:gd name="connsiteX69" fmla="*/ 885825 w 3843230"/>
                  <a:gd name="connsiteY69" fmla="*/ 1528763 h 1747838"/>
                  <a:gd name="connsiteX70" fmla="*/ 781050 w 3843230"/>
                  <a:gd name="connsiteY70" fmla="*/ 1357313 h 1747838"/>
                  <a:gd name="connsiteX71" fmla="*/ 561975 w 3843230"/>
                  <a:gd name="connsiteY71" fmla="*/ 1233488 h 1747838"/>
                  <a:gd name="connsiteX72" fmla="*/ 314325 w 3843230"/>
                  <a:gd name="connsiteY72" fmla="*/ 1147763 h 1747838"/>
                  <a:gd name="connsiteX73" fmla="*/ 200025 w 3843230"/>
                  <a:gd name="connsiteY73" fmla="*/ 985838 h 1747838"/>
                  <a:gd name="connsiteX74" fmla="*/ 57150 w 3843230"/>
                  <a:gd name="connsiteY74" fmla="*/ 919163 h 1747838"/>
                  <a:gd name="connsiteX75" fmla="*/ 19050 w 3843230"/>
                  <a:gd name="connsiteY75" fmla="*/ 842963 h 1747838"/>
                  <a:gd name="connsiteX0" fmla="*/ 0 w 3843230"/>
                  <a:gd name="connsiteY0" fmla="*/ 928688 h 1747838"/>
                  <a:gd name="connsiteX1" fmla="*/ 28575 w 3843230"/>
                  <a:gd name="connsiteY1" fmla="*/ 871538 h 1747838"/>
                  <a:gd name="connsiteX2" fmla="*/ 114300 w 3843230"/>
                  <a:gd name="connsiteY2" fmla="*/ 776288 h 1747838"/>
                  <a:gd name="connsiteX3" fmla="*/ 209550 w 3843230"/>
                  <a:gd name="connsiteY3" fmla="*/ 747713 h 1747838"/>
                  <a:gd name="connsiteX4" fmla="*/ 285750 w 3843230"/>
                  <a:gd name="connsiteY4" fmla="*/ 709613 h 1747838"/>
                  <a:gd name="connsiteX5" fmla="*/ 381000 w 3843230"/>
                  <a:gd name="connsiteY5" fmla="*/ 557213 h 1747838"/>
                  <a:gd name="connsiteX6" fmla="*/ 495300 w 3843230"/>
                  <a:gd name="connsiteY6" fmla="*/ 471488 h 1747838"/>
                  <a:gd name="connsiteX7" fmla="*/ 495300 w 3843230"/>
                  <a:gd name="connsiteY7" fmla="*/ 471488 h 1747838"/>
                  <a:gd name="connsiteX8" fmla="*/ 666750 w 3843230"/>
                  <a:gd name="connsiteY8" fmla="*/ 452438 h 1747838"/>
                  <a:gd name="connsiteX9" fmla="*/ 733425 w 3843230"/>
                  <a:gd name="connsiteY9" fmla="*/ 395288 h 1747838"/>
                  <a:gd name="connsiteX10" fmla="*/ 885825 w 3843230"/>
                  <a:gd name="connsiteY10" fmla="*/ 309563 h 1747838"/>
                  <a:gd name="connsiteX11" fmla="*/ 981075 w 3843230"/>
                  <a:gd name="connsiteY11" fmla="*/ 290513 h 1747838"/>
                  <a:gd name="connsiteX12" fmla="*/ 1028700 w 3843230"/>
                  <a:gd name="connsiteY12" fmla="*/ 271463 h 1747838"/>
                  <a:gd name="connsiteX13" fmla="*/ 1028700 w 3843230"/>
                  <a:gd name="connsiteY13" fmla="*/ 271463 h 1747838"/>
                  <a:gd name="connsiteX14" fmla="*/ 1181100 w 3843230"/>
                  <a:gd name="connsiteY14" fmla="*/ 242888 h 1747838"/>
                  <a:gd name="connsiteX15" fmla="*/ 1285875 w 3843230"/>
                  <a:gd name="connsiteY15" fmla="*/ 214313 h 1747838"/>
                  <a:gd name="connsiteX16" fmla="*/ 1285875 w 3843230"/>
                  <a:gd name="connsiteY16" fmla="*/ 214313 h 1747838"/>
                  <a:gd name="connsiteX17" fmla="*/ 1466850 w 3843230"/>
                  <a:gd name="connsiteY17" fmla="*/ 157163 h 1747838"/>
                  <a:gd name="connsiteX18" fmla="*/ 1533525 w 3843230"/>
                  <a:gd name="connsiteY18" fmla="*/ 100013 h 1747838"/>
                  <a:gd name="connsiteX19" fmla="*/ 1619250 w 3843230"/>
                  <a:gd name="connsiteY19" fmla="*/ 90488 h 1747838"/>
                  <a:gd name="connsiteX20" fmla="*/ 1619250 w 3843230"/>
                  <a:gd name="connsiteY20" fmla="*/ 90488 h 1747838"/>
                  <a:gd name="connsiteX21" fmla="*/ 1762125 w 3843230"/>
                  <a:gd name="connsiteY21" fmla="*/ 71438 h 1747838"/>
                  <a:gd name="connsiteX22" fmla="*/ 1857375 w 3843230"/>
                  <a:gd name="connsiteY22" fmla="*/ 90488 h 1747838"/>
                  <a:gd name="connsiteX23" fmla="*/ 1933575 w 3843230"/>
                  <a:gd name="connsiteY23" fmla="*/ 100013 h 1747838"/>
                  <a:gd name="connsiteX24" fmla="*/ 2143125 w 3843230"/>
                  <a:gd name="connsiteY24" fmla="*/ 54769 h 1747838"/>
                  <a:gd name="connsiteX25" fmla="*/ 2212181 w 3843230"/>
                  <a:gd name="connsiteY25" fmla="*/ 0 h 1747838"/>
                  <a:gd name="connsiteX26" fmla="*/ 2288381 w 3843230"/>
                  <a:gd name="connsiteY26" fmla="*/ 102395 h 1747838"/>
                  <a:gd name="connsiteX27" fmla="*/ 2343151 w 3843230"/>
                  <a:gd name="connsiteY27" fmla="*/ 207169 h 1747838"/>
                  <a:gd name="connsiteX28" fmla="*/ 2428875 w 3843230"/>
                  <a:gd name="connsiteY28" fmla="*/ 309563 h 1747838"/>
                  <a:gd name="connsiteX29" fmla="*/ 2452688 w 3843230"/>
                  <a:gd name="connsiteY29" fmla="*/ 347664 h 1747838"/>
                  <a:gd name="connsiteX30" fmla="*/ 2469356 w 3843230"/>
                  <a:gd name="connsiteY30" fmla="*/ 440533 h 1747838"/>
                  <a:gd name="connsiteX31" fmla="*/ 2486025 w 3843230"/>
                  <a:gd name="connsiteY31" fmla="*/ 488157 h 1747838"/>
                  <a:gd name="connsiteX32" fmla="*/ 2502694 w 3843230"/>
                  <a:gd name="connsiteY32" fmla="*/ 526257 h 1747838"/>
                  <a:gd name="connsiteX33" fmla="*/ 2405063 w 3843230"/>
                  <a:gd name="connsiteY33" fmla="*/ 583407 h 1747838"/>
                  <a:gd name="connsiteX34" fmla="*/ 2350294 w 3843230"/>
                  <a:gd name="connsiteY34" fmla="*/ 619125 h 1747838"/>
                  <a:gd name="connsiteX35" fmla="*/ 2359819 w 3843230"/>
                  <a:gd name="connsiteY35" fmla="*/ 678658 h 1747838"/>
                  <a:gd name="connsiteX36" fmla="*/ 2376488 w 3843230"/>
                  <a:gd name="connsiteY36" fmla="*/ 723900 h 1747838"/>
                  <a:gd name="connsiteX37" fmla="*/ 2416969 w 3843230"/>
                  <a:gd name="connsiteY37" fmla="*/ 747714 h 1747838"/>
                  <a:gd name="connsiteX38" fmla="*/ 2471738 w 3843230"/>
                  <a:gd name="connsiteY38" fmla="*/ 807245 h 1747838"/>
                  <a:gd name="connsiteX39" fmla="*/ 2502693 w 3843230"/>
                  <a:gd name="connsiteY39" fmla="*/ 876301 h 1747838"/>
                  <a:gd name="connsiteX40" fmla="*/ 2547938 w 3843230"/>
                  <a:gd name="connsiteY40" fmla="*/ 890589 h 1747838"/>
                  <a:gd name="connsiteX41" fmla="*/ 2655094 w 3843230"/>
                  <a:gd name="connsiteY41" fmla="*/ 926308 h 1747838"/>
                  <a:gd name="connsiteX42" fmla="*/ 2743200 w 3843230"/>
                  <a:gd name="connsiteY42" fmla="*/ 973932 h 1747838"/>
                  <a:gd name="connsiteX43" fmla="*/ 2859881 w 3843230"/>
                  <a:gd name="connsiteY43" fmla="*/ 1035844 h 1747838"/>
                  <a:gd name="connsiteX44" fmla="*/ 3033712 w 3843230"/>
                  <a:gd name="connsiteY44" fmla="*/ 1109663 h 1747838"/>
                  <a:gd name="connsiteX45" fmla="*/ 3152775 w 3843230"/>
                  <a:gd name="connsiteY45" fmla="*/ 1185863 h 1747838"/>
                  <a:gd name="connsiteX46" fmla="*/ 3293269 w 3843230"/>
                  <a:gd name="connsiteY46" fmla="*/ 1188244 h 1747838"/>
                  <a:gd name="connsiteX47" fmla="*/ 3438525 w 3843230"/>
                  <a:gd name="connsiteY47" fmla="*/ 1119188 h 1747838"/>
                  <a:gd name="connsiteX48" fmla="*/ 3538537 w 3843230"/>
                  <a:gd name="connsiteY48" fmla="*/ 1104900 h 1747838"/>
                  <a:gd name="connsiteX49" fmla="*/ 3695700 w 3843230"/>
                  <a:gd name="connsiteY49" fmla="*/ 1176338 h 1747838"/>
                  <a:gd name="connsiteX50" fmla="*/ 3838575 w 3843230"/>
                  <a:gd name="connsiteY50" fmla="*/ 1293019 h 1747838"/>
                  <a:gd name="connsiteX51" fmla="*/ 3840956 w 3843230"/>
                  <a:gd name="connsiteY51" fmla="*/ 1371602 h 1747838"/>
                  <a:gd name="connsiteX52" fmla="*/ 3800475 w 3843230"/>
                  <a:gd name="connsiteY52" fmla="*/ 1390650 h 1747838"/>
                  <a:gd name="connsiteX53" fmla="*/ 3755231 w 3843230"/>
                  <a:gd name="connsiteY53" fmla="*/ 1440658 h 1747838"/>
                  <a:gd name="connsiteX54" fmla="*/ 3771900 w 3843230"/>
                  <a:gd name="connsiteY54" fmla="*/ 1528763 h 1747838"/>
                  <a:gd name="connsiteX55" fmla="*/ 3657600 w 3843230"/>
                  <a:gd name="connsiteY55" fmla="*/ 1576388 h 1747838"/>
                  <a:gd name="connsiteX56" fmla="*/ 3562350 w 3843230"/>
                  <a:gd name="connsiteY56" fmla="*/ 1624013 h 1747838"/>
                  <a:gd name="connsiteX57" fmla="*/ 3352800 w 3843230"/>
                  <a:gd name="connsiteY57" fmla="*/ 1681163 h 1747838"/>
                  <a:gd name="connsiteX58" fmla="*/ 3162300 w 3843230"/>
                  <a:gd name="connsiteY58" fmla="*/ 1738313 h 1747838"/>
                  <a:gd name="connsiteX59" fmla="*/ 2914650 w 3843230"/>
                  <a:gd name="connsiteY59" fmla="*/ 1709738 h 1747838"/>
                  <a:gd name="connsiteX60" fmla="*/ 2647950 w 3843230"/>
                  <a:gd name="connsiteY60" fmla="*/ 1700213 h 1747838"/>
                  <a:gd name="connsiteX61" fmla="*/ 2362200 w 3843230"/>
                  <a:gd name="connsiteY61" fmla="*/ 1633538 h 1747838"/>
                  <a:gd name="connsiteX62" fmla="*/ 2085975 w 3843230"/>
                  <a:gd name="connsiteY62" fmla="*/ 1662113 h 1747838"/>
                  <a:gd name="connsiteX63" fmla="*/ 1847850 w 3843230"/>
                  <a:gd name="connsiteY63" fmla="*/ 1681163 h 1747838"/>
                  <a:gd name="connsiteX64" fmla="*/ 1733550 w 3843230"/>
                  <a:gd name="connsiteY64" fmla="*/ 1652588 h 1747838"/>
                  <a:gd name="connsiteX65" fmla="*/ 1543050 w 3843230"/>
                  <a:gd name="connsiteY65" fmla="*/ 1747838 h 1747838"/>
                  <a:gd name="connsiteX66" fmla="*/ 1352550 w 3843230"/>
                  <a:gd name="connsiteY66" fmla="*/ 1728788 h 1747838"/>
                  <a:gd name="connsiteX67" fmla="*/ 1162050 w 3843230"/>
                  <a:gd name="connsiteY67" fmla="*/ 1671638 h 1747838"/>
                  <a:gd name="connsiteX68" fmla="*/ 1019175 w 3843230"/>
                  <a:gd name="connsiteY68" fmla="*/ 1643063 h 1747838"/>
                  <a:gd name="connsiteX69" fmla="*/ 885825 w 3843230"/>
                  <a:gd name="connsiteY69" fmla="*/ 1528763 h 1747838"/>
                  <a:gd name="connsiteX70" fmla="*/ 781050 w 3843230"/>
                  <a:gd name="connsiteY70" fmla="*/ 1357313 h 1747838"/>
                  <a:gd name="connsiteX71" fmla="*/ 561975 w 3843230"/>
                  <a:gd name="connsiteY71" fmla="*/ 1233488 h 1747838"/>
                  <a:gd name="connsiteX72" fmla="*/ 314325 w 3843230"/>
                  <a:gd name="connsiteY72" fmla="*/ 1147763 h 1747838"/>
                  <a:gd name="connsiteX73" fmla="*/ 200025 w 3843230"/>
                  <a:gd name="connsiteY73" fmla="*/ 985838 h 1747838"/>
                  <a:gd name="connsiteX74" fmla="*/ 57150 w 3843230"/>
                  <a:gd name="connsiteY74" fmla="*/ 919163 h 1747838"/>
                  <a:gd name="connsiteX75" fmla="*/ 19050 w 3843230"/>
                  <a:gd name="connsiteY75" fmla="*/ 842963 h 1747838"/>
                  <a:gd name="connsiteX0" fmla="*/ 0 w 3843230"/>
                  <a:gd name="connsiteY0" fmla="*/ 928688 h 1747838"/>
                  <a:gd name="connsiteX1" fmla="*/ 28575 w 3843230"/>
                  <a:gd name="connsiteY1" fmla="*/ 871538 h 1747838"/>
                  <a:gd name="connsiteX2" fmla="*/ 114300 w 3843230"/>
                  <a:gd name="connsiteY2" fmla="*/ 776288 h 1747838"/>
                  <a:gd name="connsiteX3" fmla="*/ 209550 w 3843230"/>
                  <a:gd name="connsiteY3" fmla="*/ 747713 h 1747838"/>
                  <a:gd name="connsiteX4" fmla="*/ 285750 w 3843230"/>
                  <a:gd name="connsiteY4" fmla="*/ 709613 h 1747838"/>
                  <a:gd name="connsiteX5" fmla="*/ 381000 w 3843230"/>
                  <a:gd name="connsiteY5" fmla="*/ 557213 h 1747838"/>
                  <a:gd name="connsiteX6" fmla="*/ 495300 w 3843230"/>
                  <a:gd name="connsiteY6" fmla="*/ 471488 h 1747838"/>
                  <a:gd name="connsiteX7" fmla="*/ 495300 w 3843230"/>
                  <a:gd name="connsiteY7" fmla="*/ 471488 h 1747838"/>
                  <a:gd name="connsiteX8" fmla="*/ 666750 w 3843230"/>
                  <a:gd name="connsiteY8" fmla="*/ 452438 h 1747838"/>
                  <a:gd name="connsiteX9" fmla="*/ 733425 w 3843230"/>
                  <a:gd name="connsiteY9" fmla="*/ 395288 h 1747838"/>
                  <a:gd name="connsiteX10" fmla="*/ 885825 w 3843230"/>
                  <a:gd name="connsiteY10" fmla="*/ 309563 h 1747838"/>
                  <a:gd name="connsiteX11" fmla="*/ 981075 w 3843230"/>
                  <a:gd name="connsiteY11" fmla="*/ 290513 h 1747838"/>
                  <a:gd name="connsiteX12" fmla="*/ 1028700 w 3843230"/>
                  <a:gd name="connsiteY12" fmla="*/ 271463 h 1747838"/>
                  <a:gd name="connsiteX13" fmla="*/ 1028700 w 3843230"/>
                  <a:gd name="connsiteY13" fmla="*/ 271463 h 1747838"/>
                  <a:gd name="connsiteX14" fmla="*/ 1181100 w 3843230"/>
                  <a:gd name="connsiteY14" fmla="*/ 242888 h 1747838"/>
                  <a:gd name="connsiteX15" fmla="*/ 1285875 w 3843230"/>
                  <a:gd name="connsiteY15" fmla="*/ 214313 h 1747838"/>
                  <a:gd name="connsiteX16" fmla="*/ 1285875 w 3843230"/>
                  <a:gd name="connsiteY16" fmla="*/ 214313 h 1747838"/>
                  <a:gd name="connsiteX17" fmla="*/ 1466850 w 3843230"/>
                  <a:gd name="connsiteY17" fmla="*/ 157163 h 1747838"/>
                  <a:gd name="connsiteX18" fmla="*/ 1533525 w 3843230"/>
                  <a:gd name="connsiteY18" fmla="*/ 100013 h 1747838"/>
                  <a:gd name="connsiteX19" fmla="*/ 1619250 w 3843230"/>
                  <a:gd name="connsiteY19" fmla="*/ 90488 h 1747838"/>
                  <a:gd name="connsiteX20" fmla="*/ 1619250 w 3843230"/>
                  <a:gd name="connsiteY20" fmla="*/ 90488 h 1747838"/>
                  <a:gd name="connsiteX21" fmla="*/ 1762125 w 3843230"/>
                  <a:gd name="connsiteY21" fmla="*/ 71438 h 1747838"/>
                  <a:gd name="connsiteX22" fmla="*/ 1857375 w 3843230"/>
                  <a:gd name="connsiteY22" fmla="*/ 90488 h 1747838"/>
                  <a:gd name="connsiteX23" fmla="*/ 1933575 w 3843230"/>
                  <a:gd name="connsiteY23" fmla="*/ 100013 h 1747838"/>
                  <a:gd name="connsiteX24" fmla="*/ 2081213 w 3843230"/>
                  <a:gd name="connsiteY24" fmla="*/ 57152 h 1747838"/>
                  <a:gd name="connsiteX25" fmla="*/ 2143125 w 3843230"/>
                  <a:gd name="connsiteY25" fmla="*/ 54769 h 1747838"/>
                  <a:gd name="connsiteX26" fmla="*/ 2212181 w 3843230"/>
                  <a:gd name="connsiteY26" fmla="*/ 0 h 1747838"/>
                  <a:gd name="connsiteX27" fmla="*/ 2288381 w 3843230"/>
                  <a:gd name="connsiteY27" fmla="*/ 102395 h 1747838"/>
                  <a:gd name="connsiteX28" fmla="*/ 2343151 w 3843230"/>
                  <a:gd name="connsiteY28" fmla="*/ 207169 h 1747838"/>
                  <a:gd name="connsiteX29" fmla="*/ 2428875 w 3843230"/>
                  <a:gd name="connsiteY29" fmla="*/ 309563 h 1747838"/>
                  <a:gd name="connsiteX30" fmla="*/ 2452688 w 3843230"/>
                  <a:gd name="connsiteY30" fmla="*/ 347664 h 1747838"/>
                  <a:gd name="connsiteX31" fmla="*/ 2469356 w 3843230"/>
                  <a:gd name="connsiteY31" fmla="*/ 440533 h 1747838"/>
                  <a:gd name="connsiteX32" fmla="*/ 2486025 w 3843230"/>
                  <a:gd name="connsiteY32" fmla="*/ 488157 h 1747838"/>
                  <a:gd name="connsiteX33" fmla="*/ 2502694 w 3843230"/>
                  <a:gd name="connsiteY33" fmla="*/ 526257 h 1747838"/>
                  <a:gd name="connsiteX34" fmla="*/ 2405063 w 3843230"/>
                  <a:gd name="connsiteY34" fmla="*/ 583407 h 1747838"/>
                  <a:gd name="connsiteX35" fmla="*/ 2350294 w 3843230"/>
                  <a:gd name="connsiteY35" fmla="*/ 619125 h 1747838"/>
                  <a:gd name="connsiteX36" fmla="*/ 2359819 w 3843230"/>
                  <a:gd name="connsiteY36" fmla="*/ 678658 h 1747838"/>
                  <a:gd name="connsiteX37" fmla="*/ 2376488 w 3843230"/>
                  <a:gd name="connsiteY37" fmla="*/ 723900 h 1747838"/>
                  <a:gd name="connsiteX38" fmla="*/ 2416969 w 3843230"/>
                  <a:gd name="connsiteY38" fmla="*/ 747714 h 1747838"/>
                  <a:gd name="connsiteX39" fmla="*/ 2471738 w 3843230"/>
                  <a:gd name="connsiteY39" fmla="*/ 807245 h 1747838"/>
                  <a:gd name="connsiteX40" fmla="*/ 2502693 w 3843230"/>
                  <a:gd name="connsiteY40" fmla="*/ 876301 h 1747838"/>
                  <a:gd name="connsiteX41" fmla="*/ 2547938 w 3843230"/>
                  <a:gd name="connsiteY41" fmla="*/ 890589 h 1747838"/>
                  <a:gd name="connsiteX42" fmla="*/ 2655094 w 3843230"/>
                  <a:gd name="connsiteY42" fmla="*/ 926308 h 1747838"/>
                  <a:gd name="connsiteX43" fmla="*/ 2743200 w 3843230"/>
                  <a:gd name="connsiteY43" fmla="*/ 973932 h 1747838"/>
                  <a:gd name="connsiteX44" fmla="*/ 2859881 w 3843230"/>
                  <a:gd name="connsiteY44" fmla="*/ 1035844 h 1747838"/>
                  <a:gd name="connsiteX45" fmla="*/ 3033712 w 3843230"/>
                  <a:gd name="connsiteY45" fmla="*/ 1109663 h 1747838"/>
                  <a:gd name="connsiteX46" fmla="*/ 3152775 w 3843230"/>
                  <a:gd name="connsiteY46" fmla="*/ 1185863 h 1747838"/>
                  <a:gd name="connsiteX47" fmla="*/ 3293269 w 3843230"/>
                  <a:gd name="connsiteY47" fmla="*/ 1188244 h 1747838"/>
                  <a:gd name="connsiteX48" fmla="*/ 3438525 w 3843230"/>
                  <a:gd name="connsiteY48" fmla="*/ 1119188 h 1747838"/>
                  <a:gd name="connsiteX49" fmla="*/ 3538537 w 3843230"/>
                  <a:gd name="connsiteY49" fmla="*/ 1104900 h 1747838"/>
                  <a:gd name="connsiteX50" fmla="*/ 3695700 w 3843230"/>
                  <a:gd name="connsiteY50" fmla="*/ 1176338 h 1747838"/>
                  <a:gd name="connsiteX51" fmla="*/ 3838575 w 3843230"/>
                  <a:gd name="connsiteY51" fmla="*/ 1293019 h 1747838"/>
                  <a:gd name="connsiteX52" fmla="*/ 3840956 w 3843230"/>
                  <a:gd name="connsiteY52" fmla="*/ 1371602 h 1747838"/>
                  <a:gd name="connsiteX53" fmla="*/ 3800475 w 3843230"/>
                  <a:gd name="connsiteY53" fmla="*/ 1390650 h 1747838"/>
                  <a:gd name="connsiteX54" fmla="*/ 3755231 w 3843230"/>
                  <a:gd name="connsiteY54" fmla="*/ 1440658 h 1747838"/>
                  <a:gd name="connsiteX55" fmla="*/ 3771900 w 3843230"/>
                  <a:gd name="connsiteY55" fmla="*/ 1528763 h 1747838"/>
                  <a:gd name="connsiteX56" fmla="*/ 3657600 w 3843230"/>
                  <a:gd name="connsiteY56" fmla="*/ 1576388 h 1747838"/>
                  <a:gd name="connsiteX57" fmla="*/ 3562350 w 3843230"/>
                  <a:gd name="connsiteY57" fmla="*/ 1624013 h 1747838"/>
                  <a:gd name="connsiteX58" fmla="*/ 3352800 w 3843230"/>
                  <a:gd name="connsiteY58" fmla="*/ 1681163 h 1747838"/>
                  <a:gd name="connsiteX59" fmla="*/ 3162300 w 3843230"/>
                  <a:gd name="connsiteY59" fmla="*/ 1738313 h 1747838"/>
                  <a:gd name="connsiteX60" fmla="*/ 2914650 w 3843230"/>
                  <a:gd name="connsiteY60" fmla="*/ 1709738 h 1747838"/>
                  <a:gd name="connsiteX61" fmla="*/ 2647950 w 3843230"/>
                  <a:gd name="connsiteY61" fmla="*/ 1700213 h 1747838"/>
                  <a:gd name="connsiteX62" fmla="*/ 2362200 w 3843230"/>
                  <a:gd name="connsiteY62" fmla="*/ 1633538 h 1747838"/>
                  <a:gd name="connsiteX63" fmla="*/ 2085975 w 3843230"/>
                  <a:gd name="connsiteY63" fmla="*/ 1662113 h 1747838"/>
                  <a:gd name="connsiteX64" fmla="*/ 1847850 w 3843230"/>
                  <a:gd name="connsiteY64" fmla="*/ 1681163 h 1747838"/>
                  <a:gd name="connsiteX65" fmla="*/ 1733550 w 3843230"/>
                  <a:gd name="connsiteY65" fmla="*/ 1652588 h 1747838"/>
                  <a:gd name="connsiteX66" fmla="*/ 1543050 w 3843230"/>
                  <a:gd name="connsiteY66" fmla="*/ 1747838 h 1747838"/>
                  <a:gd name="connsiteX67" fmla="*/ 1352550 w 3843230"/>
                  <a:gd name="connsiteY67" fmla="*/ 1728788 h 1747838"/>
                  <a:gd name="connsiteX68" fmla="*/ 1162050 w 3843230"/>
                  <a:gd name="connsiteY68" fmla="*/ 1671638 h 1747838"/>
                  <a:gd name="connsiteX69" fmla="*/ 1019175 w 3843230"/>
                  <a:gd name="connsiteY69" fmla="*/ 1643063 h 1747838"/>
                  <a:gd name="connsiteX70" fmla="*/ 885825 w 3843230"/>
                  <a:gd name="connsiteY70" fmla="*/ 1528763 h 1747838"/>
                  <a:gd name="connsiteX71" fmla="*/ 781050 w 3843230"/>
                  <a:gd name="connsiteY71" fmla="*/ 1357313 h 1747838"/>
                  <a:gd name="connsiteX72" fmla="*/ 561975 w 3843230"/>
                  <a:gd name="connsiteY72" fmla="*/ 1233488 h 1747838"/>
                  <a:gd name="connsiteX73" fmla="*/ 314325 w 3843230"/>
                  <a:gd name="connsiteY73" fmla="*/ 1147763 h 1747838"/>
                  <a:gd name="connsiteX74" fmla="*/ 200025 w 3843230"/>
                  <a:gd name="connsiteY74" fmla="*/ 985838 h 1747838"/>
                  <a:gd name="connsiteX75" fmla="*/ 57150 w 3843230"/>
                  <a:gd name="connsiteY75" fmla="*/ 919163 h 1747838"/>
                  <a:gd name="connsiteX76" fmla="*/ 19050 w 3843230"/>
                  <a:gd name="connsiteY76" fmla="*/ 842963 h 1747838"/>
                  <a:gd name="connsiteX0" fmla="*/ 0 w 3843230"/>
                  <a:gd name="connsiteY0" fmla="*/ 928688 h 1747838"/>
                  <a:gd name="connsiteX1" fmla="*/ 28575 w 3843230"/>
                  <a:gd name="connsiteY1" fmla="*/ 871538 h 1747838"/>
                  <a:gd name="connsiteX2" fmla="*/ 114300 w 3843230"/>
                  <a:gd name="connsiteY2" fmla="*/ 776288 h 1747838"/>
                  <a:gd name="connsiteX3" fmla="*/ 209550 w 3843230"/>
                  <a:gd name="connsiteY3" fmla="*/ 747713 h 1747838"/>
                  <a:gd name="connsiteX4" fmla="*/ 285750 w 3843230"/>
                  <a:gd name="connsiteY4" fmla="*/ 709613 h 1747838"/>
                  <a:gd name="connsiteX5" fmla="*/ 381000 w 3843230"/>
                  <a:gd name="connsiteY5" fmla="*/ 557213 h 1747838"/>
                  <a:gd name="connsiteX6" fmla="*/ 495300 w 3843230"/>
                  <a:gd name="connsiteY6" fmla="*/ 471488 h 1747838"/>
                  <a:gd name="connsiteX7" fmla="*/ 495300 w 3843230"/>
                  <a:gd name="connsiteY7" fmla="*/ 471488 h 1747838"/>
                  <a:gd name="connsiteX8" fmla="*/ 666750 w 3843230"/>
                  <a:gd name="connsiteY8" fmla="*/ 452438 h 1747838"/>
                  <a:gd name="connsiteX9" fmla="*/ 733425 w 3843230"/>
                  <a:gd name="connsiteY9" fmla="*/ 395288 h 1747838"/>
                  <a:gd name="connsiteX10" fmla="*/ 885825 w 3843230"/>
                  <a:gd name="connsiteY10" fmla="*/ 309563 h 1747838"/>
                  <a:gd name="connsiteX11" fmla="*/ 981075 w 3843230"/>
                  <a:gd name="connsiteY11" fmla="*/ 290513 h 1747838"/>
                  <a:gd name="connsiteX12" fmla="*/ 1028700 w 3843230"/>
                  <a:gd name="connsiteY12" fmla="*/ 271463 h 1747838"/>
                  <a:gd name="connsiteX13" fmla="*/ 1028700 w 3843230"/>
                  <a:gd name="connsiteY13" fmla="*/ 271463 h 1747838"/>
                  <a:gd name="connsiteX14" fmla="*/ 1181100 w 3843230"/>
                  <a:gd name="connsiteY14" fmla="*/ 242888 h 1747838"/>
                  <a:gd name="connsiteX15" fmla="*/ 1285875 w 3843230"/>
                  <a:gd name="connsiteY15" fmla="*/ 214313 h 1747838"/>
                  <a:gd name="connsiteX16" fmla="*/ 1285875 w 3843230"/>
                  <a:gd name="connsiteY16" fmla="*/ 214313 h 1747838"/>
                  <a:gd name="connsiteX17" fmla="*/ 1466850 w 3843230"/>
                  <a:gd name="connsiteY17" fmla="*/ 157163 h 1747838"/>
                  <a:gd name="connsiteX18" fmla="*/ 1533525 w 3843230"/>
                  <a:gd name="connsiteY18" fmla="*/ 100013 h 1747838"/>
                  <a:gd name="connsiteX19" fmla="*/ 1619250 w 3843230"/>
                  <a:gd name="connsiteY19" fmla="*/ 90488 h 1747838"/>
                  <a:gd name="connsiteX20" fmla="*/ 1619250 w 3843230"/>
                  <a:gd name="connsiteY20" fmla="*/ 90488 h 1747838"/>
                  <a:gd name="connsiteX21" fmla="*/ 1762125 w 3843230"/>
                  <a:gd name="connsiteY21" fmla="*/ 71438 h 1747838"/>
                  <a:gd name="connsiteX22" fmla="*/ 1857375 w 3843230"/>
                  <a:gd name="connsiteY22" fmla="*/ 90488 h 1747838"/>
                  <a:gd name="connsiteX23" fmla="*/ 1933575 w 3843230"/>
                  <a:gd name="connsiteY23" fmla="*/ 100013 h 1747838"/>
                  <a:gd name="connsiteX24" fmla="*/ 2081213 w 3843230"/>
                  <a:gd name="connsiteY24" fmla="*/ 57152 h 1747838"/>
                  <a:gd name="connsiteX25" fmla="*/ 2133600 w 3843230"/>
                  <a:gd name="connsiteY25" fmla="*/ 42863 h 1747838"/>
                  <a:gd name="connsiteX26" fmla="*/ 2212181 w 3843230"/>
                  <a:gd name="connsiteY26" fmla="*/ 0 h 1747838"/>
                  <a:gd name="connsiteX27" fmla="*/ 2288381 w 3843230"/>
                  <a:gd name="connsiteY27" fmla="*/ 102395 h 1747838"/>
                  <a:gd name="connsiteX28" fmla="*/ 2343151 w 3843230"/>
                  <a:gd name="connsiteY28" fmla="*/ 207169 h 1747838"/>
                  <a:gd name="connsiteX29" fmla="*/ 2428875 w 3843230"/>
                  <a:gd name="connsiteY29" fmla="*/ 309563 h 1747838"/>
                  <a:gd name="connsiteX30" fmla="*/ 2452688 w 3843230"/>
                  <a:gd name="connsiteY30" fmla="*/ 347664 h 1747838"/>
                  <a:gd name="connsiteX31" fmla="*/ 2469356 w 3843230"/>
                  <a:gd name="connsiteY31" fmla="*/ 440533 h 1747838"/>
                  <a:gd name="connsiteX32" fmla="*/ 2486025 w 3843230"/>
                  <a:gd name="connsiteY32" fmla="*/ 488157 h 1747838"/>
                  <a:gd name="connsiteX33" fmla="*/ 2502694 w 3843230"/>
                  <a:gd name="connsiteY33" fmla="*/ 526257 h 1747838"/>
                  <a:gd name="connsiteX34" fmla="*/ 2405063 w 3843230"/>
                  <a:gd name="connsiteY34" fmla="*/ 583407 h 1747838"/>
                  <a:gd name="connsiteX35" fmla="*/ 2350294 w 3843230"/>
                  <a:gd name="connsiteY35" fmla="*/ 619125 h 1747838"/>
                  <a:gd name="connsiteX36" fmla="*/ 2359819 w 3843230"/>
                  <a:gd name="connsiteY36" fmla="*/ 678658 h 1747838"/>
                  <a:gd name="connsiteX37" fmla="*/ 2376488 w 3843230"/>
                  <a:gd name="connsiteY37" fmla="*/ 723900 h 1747838"/>
                  <a:gd name="connsiteX38" fmla="*/ 2416969 w 3843230"/>
                  <a:gd name="connsiteY38" fmla="*/ 747714 h 1747838"/>
                  <a:gd name="connsiteX39" fmla="*/ 2471738 w 3843230"/>
                  <a:gd name="connsiteY39" fmla="*/ 807245 h 1747838"/>
                  <a:gd name="connsiteX40" fmla="*/ 2502693 w 3843230"/>
                  <a:gd name="connsiteY40" fmla="*/ 876301 h 1747838"/>
                  <a:gd name="connsiteX41" fmla="*/ 2547938 w 3843230"/>
                  <a:gd name="connsiteY41" fmla="*/ 890589 h 1747838"/>
                  <a:gd name="connsiteX42" fmla="*/ 2655094 w 3843230"/>
                  <a:gd name="connsiteY42" fmla="*/ 926308 h 1747838"/>
                  <a:gd name="connsiteX43" fmla="*/ 2743200 w 3843230"/>
                  <a:gd name="connsiteY43" fmla="*/ 973932 h 1747838"/>
                  <a:gd name="connsiteX44" fmla="*/ 2859881 w 3843230"/>
                  <a:gd name="connsiteY44" fmla="*/ 1035844 h 1747838"/>
                  <a:gd name="connsiteX45" fmla="*/ 3033712 w 3843230"/>
                  <a:gd name="connsiteY45" fmla="*/ 1109663 h 1747838"/>
                  <a:gd name="connsiteX46" fmla="*/ 3152775 w 3843230"/>
                  <a:gd name="connsiteY46" fmla="*/ 1185863 h 1747838"/>
                  <a:gd name="connsiteX47" fmla="*/ 3293269 w 3843230"/>
                  <a:gd name="connsiteY47" fmla="*/ 1188244 h 1747838"/>
                  <a:gd name="connsiteX48" fmla="*/ 3438525 w 3843230"/>
                  <a:gd name="connsiteY48" fmla="*/ 1119188 h 1747838"/>
                  <a:gd name="connsiteX49" fmla="*/ 3538537 w 3843230"/>
                  <a:gd name="connsiteY49" fmla="*/ 1104900 h 1747838"/>
                  <a:gd name="connsiteX50" fmla="*/ 3695700 w 3843230"/>
                  <a:gd name="connsiteY50" fmla="*/ 1176338 h 1747838"/>
                  <a:gd name="connsiteX51" fmla="*/ 3838575 w 3843230"/>
                  <a:gd name="connsiteY51" fmla="*/ 1293019 h 1747838"/>
                  <a:gd name="connsiteX52" fmla="*/ 3840956 w 3843230"/>
                  <a:gd name="connsiteY52" fmla="*/ 1371602 h 1747838"/>
                  <a:gd name="connsiteX53" fmla="*/ 3800475 w 3843230"/>
                  <a:gd name="connsiteY53" fmla="*/ 1390650 h 1747838"/>
                  <a:gd name="connsiteX54" fmla="*/ 3755231 w 3843230"/>
                  <a:gd name="connsiteY54" fmla="*/ 1440658 h 1747838"/>
                  <a:gd name="connsiteX55" fmla="*/ 3771900 w 3843230"/>
                  <a:gd name="connsiteY55" fmla="*/ 1528763 h 1747838"/>
                  <a:gd name="connsiteX56" fmla="*/ 3657600 w 3843230"/>
                  <a:gd name="connsiteY56" fmla="*/ 1576388 h 1747838"/>
                  <a:gd name="connsiteX57" fmla="*/ 3562350 w 3843230"/>
                  <a:gd name="connsiteY57" fmla="*/ 1624013 h 1747838"/>
                  <a:gd name="connsiteX58" fmla="*/ 3352800 w 3843230"/>
                  <a:gd name="connsiteY58" fmla="*/ 1681163 h 1747838"/>
                  <a:gd name="connsiteX59" fmla="*/ 3162300 w 3843230"/>
                  <a:gd name="connsiteY59" fmla="*/ 1738313 h 1747838"/>
                  <a:gd name="connsiteX60" fmla="*/ 2914650 w 3843230"/>
                  <a:gd name="connsiteY60" fmla="*/ 1709738 h 1747838"/>
                  <a:gd name="connsiteX61" fmla="*/ 2647950 w 3843230"/>
                  <a:gd name="connsiteY61" fmla="*/ 1700213 h 1747838"/>
                  <a:gd name="connsiteX62" fmla="*/ 2362200 w 3843230"/>
                  <a:gd name="connsiteY62" fmla="*/ 1633538 h 1747838"/>
                  <a:gd name="connsiteX63" fmla="*/ 2085975 w 3843230"/>
                  <a:gd name="connsiteY63" fmla="*/ 1662113 h 1747838"/>
                  <a:gd name="connsiteX64" fmla="*/ 1847850 w 3843230"/>
                  <a:gd name="connsiteY64" fmla="*/ 1681163 h 1747838"/>
                  <a:gd name="connsiteX65" fmla="*/ 1733550 w 3843230"/>
                  <a:gd name="connsiteY65" fmla="*/ 1652588 h 1747838"/>
                  <a:gd name="connsiteX66" fmla="*/ 1543050 w 3843230"/>
                  <a:gd name="connsiteY66" fmla="*/ 1747838 h 1747838"/>
                  <a:gd name="connsiteX67" fmla="*/ 1352550 w 3843230"/>
                  <a:gd name="connsiteY67" fmla="*/ 1728788 h 1747838"/>
                  <a:gd name="connsiteX68" fmla="*/ 1162050 w 3843230"/>
                  <a:gd name="connsiteY68" fmla="*/ 1671638 h 1747838"/>
                  <a:gd name="connsiteX69" fmla="*/ 1019175 w 3843230"/>
                  <a:gd name="connsiteY69" fmla="*/ 1643063 h 1747838"/>
                  <a:gd name="connsiteX70" fmla="*/ 885825 w 3843230"/>
                  <a:gd name="connsiteY70" fmla="*/ 1528763 h 1747838"/>
                  <a:gd name="connsiteX71" fmla="*/ 781050 w 3843230"/>
                  <a:gd name="connsiteY71" fmla="*/ 1357313 h 1747838"/>
                  <a:gd name="connsiteX72" fmla="*/ 561975 w 3843230"/>
                  <a:gd name="connsiteY72" fmla="*/ 1233488 h 1747838"/>
                  <a:gd name="connsiteX73" fmla="*/ 314325 w 3843230"/>
                  <a:gd name="connsiteY73" fmla="*/ 1147763 h 1747838"/>
                  <a:gd name="connsiteX74" fmla="*/ 200025 w 3843230"/>
                  <a:gd name="connsiteY74" fmla="*/ 985838 h 1747838"/>
                  <a:gd name="connsiteX75" fmla="*/ 57150 w 3843230"/>
                  <a:gd name="connsiteY75" fmla="*/ 919163 h 1747838"/>
                  <a:gd name="connsiteX76" fmla="*/ 19050 w 3843230"/>
                  <a:gd name="connsiteY76" fmla="*/ 842963 h 1747838"/>
                  <a:gd name="connsiteX0" fmla="*/ 0 w 3843230"/>
                  <a:gd name="connsiteY0" fmla="*/ 928688 h 1747838"/>
                  <a:gd name="connsiteX1" fmla="*/ 28575 w 3843230"/>
                  <a:gd name="connsiteY1" fmla="*/ 871538 h 1747838"/>
                  <a:gd name="connsiteX2" fmla="*/ 114300 w 3843230"/>
                  <a:gd name="connsiteY2" fmla="*/ 776288 h 1747838"/>
                  <a:gd name="connsiteX3" fmla="*/ 209550 w 3843230"/>
                  <a:gd name="connsiteY3" fmla="*/ 747713 h 1747838"/>
                  <a:gd name="connsiteX4" fmla="*/ 285750 w 3843230"/>
                  <a:gd name="connsiteY4" fmla="*/ 709613 h 1747838"/>
                  <a:gd name="connsiteX5" fmla="*/ 381000 w 3843230"/>
                  <a:gd name="connsiteY5" fmla="*/ 557213 h 1747838"/>
                  <a:gd name="connsiteX6" fmla="*/ 495300 w 3843230"/>
                  <a:gd name="connsiteY6" fmla="*/ 471488 h 1747838"/>
                  <a:gd name="connsiteX7" fmla="*/ 495300 w 3843230"/>
                  <a:gd name="connsiteY7" fmla="*/ 471488 h 1747838"/>
                  <a:gd name="connsiteX8" fmla="*/ 666750 w 3843230"/>
                  <a:gd name="connsiteY8" fmla="*/ 452438 h 1747838"/>
                  <a:gd name="connsiteX9" fmla="*/ 733425 w 3843230"/>
                  <a:gd name="connsiteY9" fmla="*/ 395288 h 1747838"/>
                  <a:gd name="connsiteX10" fmla="*/ 885825 w 3843230"/>
                  <a:gd name="connsiteY10" fmla="*/ 309563 h 1747838"/>
                  <a:gd name="connsiteX11" fmla="*/ 981075 w 3843230"/>
                  <a:gd name="connsiteY11" fmla="*/ 290513 h 1747838"/>
                  <a:gd name="connsiteX12" fmla="*/ 1028700 w 3843230"/>
                  <a:gd name="connsiteY12" fmla="*/ 271463 h 1747838"/>
                  <a:gd name="connsiteX13" fmla="*/ 1028700 w 3843230"/>
                  <a:gd name="connsiteY13" fmla="*/ 271463 h 1747838"/>
                  <a:gd name="connsiteX14" fmla="*/ 1181100 w 3843230"/>
                  <a:gd name="connsiteY14" fmla="*/ 242888 h 1747838"/>
                  <a:gd name="connsiteX15" fmla="*/ 1285875 w 3843230"/>
                  <a:gd name="connsiteY15" fmla="*/ 214313 h 1747838"/>
                  <a:gd name="connsiteX16" fmla="*/ 1285875 w 3843230"/>
                  <a:gd name="connsiteY16" fmla="*/ 214313 h 1747838"/>
                  <a:gd name="connsiteX17" fmla="*/ 1466850 w 3843230"/>
                  <a:gd name="connsiteY17" fmla="*/ 157163 h 1747838"/>
                  <a:gd name="connsiteX18" fmla="*/ 1533525 w 3843230"/>
                  <a:gd name="connsiteY18" fmla="*/ 100013 h 1747838"/>
                  <a:gd name="connsiteX19" fmla="*/ 1619250 w 3843230"/>
                  <a:gd name="connsiteY19" fmla="*/ 90488 h 1747838"/>
                  <a:gd name="connsiteX20" fmla="*/ 1619250 w 3843230"/>
                  <a:gd name="connsiteY20" fmla="*/ 90488 h 1747838"/>
                  <a:gd name="connsiteX21" fmla="*/ 1762125 w 3843230"/>
                  <a:gd name="connsiteY21" fmla="*/ 71438 h 1747838"/>
                  <a:gd name="connsiteX22" fmla="*/ 1857375 w 3843230"/>
                  <a:gd name="connsiteY22" fmla="*/ 90488 h 1747838"/>
                  <a:gd name="connsiteX23" fmla="*/ 1933575 w 3843230"/>
                  <a:gd name="connsiteY23" fmla="*/ 100013 h 1747838"/>
                  <a:gd name="connsiteX24" fmla="*/ 1976438 w 3843230"/>
                  <a:gd name="connsiteY24" fmla="*/ 69058 h 1747838"/>
                  <a:gd name="connsiteX25" fmla="*/ 2081213 w 3843230"/>
                  <a:gd name="connsiteY25" fmla="*/ 57152 h 1747838"/>
                  <a:gd name="connsiteX26" fmla="*/ 2133600 w 3843230"/>
                  <a:gd name="connsiteY26" fmla="*/ 42863 h 1747838"/>
                  <a:gd name="connsiteX27" fmla="*/ 2212181 w 3843230"/>
                  <a:gd name="connsiteY27" fmla="*/ 0 h 1747838"/>
                  <a:gd name="connsiteX28" fmla="*/ 2288381 w 3843230"/>
                  <a:gd name="connsiteY28" fmla="*/ 102395 h 1747838"/>
                  <a:gd name="connsiteX29" fmla="*/ 2343151 w 3843230"/>
                  <a:gd name="connsiteY29" fmla="*/ 207169 h 1747838"/>
                  <a:gd name="connsiteX30" fmla="*/ 2428875 w 3843230"/>
                  <a:gd name="connsiteY30" fmla="*/ 309563 h 1747838"/>
                  <a:gd name="connsiteX31" fmla="*/ 2452688 w 3843230"/>
                  <a:gd name="connsiteY31" fmla="*/ 347664 h 1747838"/>
                  <a:gd name="connsiteX32" fmla="*/ 2469356 w 3843230"/>
                  <a:gd name="connsiteY32" fmla="*/ 440533 h 1747838"/>
                  <a:gd name="connsiteX33" fmla="*/ 2486025 w 3843230"/>
                  <a:gd name="connsiteY33" fmla="*/ 488157 h 1747838"/>
                  <a:gd name="connsiteX34" fmla="*/ 2502694 w 3843230"/>
                  <a:gd name="connsiteY34" fmla="*/ 526257 h 1747838"/>
                  <a:gd name="connsiteX35" fmla="*/ 2405063 w 3843230"/>
                  <a:gd name="connsiteY35" fmla="*/ 583407 h 1747838"/>
                  <a:gd name="connsiteX36" fmla="*/ 2350294 w 3843230"/>
                  <a:gd name="connsiteY36" fmla="*/ 619125 h 1747838"/>
                  <a:gd name="connsiteX37" fmla="*/ 2359819 w 3843230"/>
                  <a:gd name="connsiteY37" fmla="*/ 678658 h 1747838"/>
                  <a:gd name="connsiteX38" fmla="*/ 2376488 w 3843230"/>
                  <a:gd name="connsiteY38" fmla="*/ 723900 h 1747838"/>
                  <a:gd name="connsiteX39" fmla="*/ 2416969 w 3843230"/>
                  <a:gd name="connsiteY39" fmla="*/ 747714 h 1747838"/>
                  <a:gd name="connsiteX40" fmla="*/ 2471738 w 3843230"/>
                  <a:gd name="connsiteY40" fmla="*/ 807245 h 1747838"/>
                  <a:gd name="connsiteX41" fmla="*/ 2502693 w 3843230"/>
                  <a:gd name="connsiteY41" fmla="*/ 876301 h 1747838"/>
                  <a:gd name="connsiteX42" fmla="*/ 2547938 w 3843230"/>
                  <a:gd name="connsiteY42" fmla="*/ 890589 h 1747838"/>
                  <a:gd name="connsiteX43" fmla="*/ 2655094 w 3843230"/>
                  <a:gd name="connsiteY43" fmla="*/ 926308 h 1747838"/>
                  <a:gd name="connsiteX44" fmla="*/ 2743200 w 3843230"/>
                  <a:gd name="connsiteY44" fmla="*/ 973932 h 1747838"/>
                  <a:gd name="connsiteX45" fmla="*/ 2859881 w 3843230"/>
                  <a:gd name="connsiteY45" fmla="*/ 1035844 h 1747838"/>
                  <a:gd name="connsiteX46" fmla="*/ 3033712 w 3843230"/>
                  <a:gd name="connsiteY46" fmla="*/ 1109663 h 1747838"/>
                  <a:gd name="connsiteX47" fmla="*/ 3152775 w 3843230"/>
                  <a:gd name="connsiteY47" fmla="*/ 1185863 h 1747838"/>
                  <a:gd name="connsiteX48" fmla="*/ 3293269 w 3843230"/>
                  <a:gd name="connsiteY48" fmla="*/ 1188244 h 1747838"/>
                  <a:gd name="connsiteX49" fmla="*/ 3438525 w 3843230"/>
                  <a:gd name="connsiteY49" fmla="*/ 1119188 h 1747838"/>
                  <a:gd name="connsiteX50" fmla="*/ 3538537 w 3843230"/>
                  <a:gd name="connsiteY50" fmla="*/ 1104900 h 1747838"/>
                  <a:gd name="connsiteX51" fmla="*/ 3695700 w 3843230"/>
                  <a:gd name="connsiteY51" fmla="*/ 1176338 h 1747838"/>
                  <a:gd name="connsiteX52" fmla="*/ 3838575 w 3843230"/>
                  <a:gd name="connsiteY52" fmla="*/ 1293019 h 1747838"/>
                  <a:gd name="connsiteX53" fmla="*/ 3840956 w 3843230"/>
                  <a:gd name="connsiteY53" fmla="*/ 1371602 h 1747838"/>
                  <a:gd name="connsiteX54" fmla="*/ 3800475 w 3843230"/>
                  <a:gd name="connsiteY54" fmla="*/ 1390650 h 1747838"/>
                  <a:gd name="connsiteX55" fmla="*/ 3755231 w 3843230"/>
                  <a:gd name="connsiteY55" fmla="*/ 1440658 h 1747838"/>
                  <a:gd name="connsiteX56" fmla="*/ 3771900 w 3843230"/>
                  <a:gd name="connsiteY56" fmla="*/ 1528763 h 1747838"/>
                  <a:gd name="connsiteX57" fmla="*/ 3657600 w 3843230"/>
                  <a:gd name="connsiteY57" fmla="*/ 1576388 h 1747838"/>
                  <a:gd name="connsiteX58" fmla="*/ 3562350 w 3843230"/>
                  <a:gd name="connsiteY58" fmla="*/ 1624013 h 1747838"/>
                  <a:gd name="connsiteX59" fmla="*/ 3352800 w 3843230"/>
                  <a:gd name="connsiteY59" fmla="*/ 1681163 h 1747838"/>
                  <a:gd name="connsiteX60" fmla="*/ 3162300 w 3843230"/>
                  <a:gd name="connsiteY60" fmla="*/ 1738313 h 1747838"/>
                  <a:gd name="connsiteX61" fmla="*/ 2914650 w 3843230"/>
                  <a:gd name="connsiteY61" fmla="*/ 1709738 h 1747838"/>
                  <a:gd name="connsiteX62" fmla="*/ 2647950 w 3843230"/>
                  <a:gd name="connsiteY62" fmla="*/ 1700213 h 1747838"/>
                  <a:gd name="connsiteX63" fmla="*/ 2362200 w 3843230"/>
                  <a:gd name="connsiteY63" fmla="*/ 1633538 h 1747838"/>
                  <a:gd name="connsiteX64" fmla="*/ 2085975 w 3843230"/>
                  <a:gd name="connsiteY64" fmla="*/ 1662113 h 1747838"/>
                  <a:gd name="connsiteX65" fmla="*/ 1847850 w 3843230"/>
                  <a:gd name="connsiteY65" fmla="*/ 1681163 h 1747838"/>
                  <a:gd name="connsiteX66" fmla="*/ 1733550 w 3843230"/>
                  <a:gd name="connsiteY66" fmla="*/ 1652588 h 1747838"/>
                  <a:gd name="connsiteX67" fmla="*/ 1543050 w 3843230"/>
                  <a:gd name="connsiteY67" fmla="*/ 1747838 h 1747838"/>
                  <a:gd name="connsiteX68" fmla="*/ 1352550 w 3843230"/>
                  <a:gd name="connsiteY68" fmla="*/ 1728788 h 1747838"/>
                  <a:gd name="connsiteX69" fmla="*/ 1162050 w 3843230"/>
                  <a:gd name="connsiteY69" fmla="*/ 1671638 h 1747838"/>
                  <a:gd name="connsiteX70" fmla="*/ 1019175 w 3843230"/>
                  <a:gd name="connsiteY70" fmla="*/ 1643063 h 1747838"/>
                  <a:gd name="connsiteX71" fmla="*/ 885825 w 3843230"/>
                  <a:gd name="connsiteY71" fmla="*/ 1528763 h 1747838"/>
                  <a:gd name="connsiteX72" fmla="*/ 781050 w 3843230"/>
                  <a:gd name="connsiteY72" fmla="*/ 1357313 h 1747838"/>
                  <a:gd name="connsiteX73" fmla="*/ 561975 w 3843230"/>
                  <a:gd name="connsiteY73" fmla="*/ 1233488 h 1747838"/>
                  <a:gd name="connsiteX74" fmla="*/ 314325 w 3843230"/>
                  <a:gd name="connsiteY74" fmla="*/ 1147763 h 1747838"/>
                  <a:gd name="connsiteX75" fmla="*/ 200025 w 3843230"/>
                  <a:gd name="connsiteY75" fmla="*/ 985838 h 1747838"/>
                  <a:gd name="connsiteX76" fmla="*/ 57150 w 3843230"/>
                  <a:gd name="connsiteY76" fmla="*/ 919163 h 1747838"/>
                  <a:gd name="connsiteX77" fmla="*/ 19050 w 3843230"/>
                  <a:gd name="connsiteY77" fmla="*/ 842963 h 1747838"/>
                  <a:gd name="connsiteX0" fmla="*/ 0 w 3843230"/>
                  <a:gd name="connsiteY0" fmla="*/ 928688 h 1747838"/>
                  <a:gd name="connsiteX1" fmla="*/ 28575 w 3843230"/>
                  <a:gd name="connsiteY1" fmla="*/ 871538 h 1747838"/>
                  <a:gd name="connsiteX2" fmla="*/ 114300 w 3843230"/>
                  <a:gd name="connsiteY2" fmla="*/ 776288 h 1747838"/>
                  <a:gd name="connsiteX3" fmla="*/ 209550 w 3843230"/>
                  <a:gd name="connsiteY3" fmla="*/ 747713 h 1747838"/>
                  <a:gd name="connsiteX4" fmla="*/ 285750 w 3843230"/>
                  <a:gd name="connsiteY4" fmla="*/ 709613 h 1747838"/>
                  <a:gd name="connsiteX5" fmla="*/ 381000 w 3843230"/>
                  <a:gd name="connsiteY5" fmla="*/ 557213 h 1747838"/>
                  <a:gd name="connsiteX6" fmla="*/ 495300 w 3843230"/>
                  <a:gd name="connsiteY6" fmla="*/ 471488 h 1747838"/>
                  <a:gd name="connsiteX7" fmla="*/ 495300 w 3843230"/>
                  <a:gd name="connsiteY7" fmla="*/ 471488 h 1747838"/>
                  <a:gd name="connsiteX8" fmla="*/ 666750 w 3843230"/>
                  <a:gd name="connsiteY8" fmla="*/ 452438 h 1747838"/>
                  <a:gd name="connsiteX9" fmla="*/ 733425 w 3843230"/>
                  <a:gd name="connsiteY9" fmla="*/ 395288 h 1747838"/>
                  <a:gd name="connsiteX10" fmla="*/ 885825 w 3843230"/>
                  <a:gd name="connsiteY10" fmla="*/ 309563 h 1747838"/>
                  <a:gd name="connsiteX11" fmla="*/ 981075 w 3843230"/>
                  <a:gd name="connsiteY11" fmla="*/ 290513 h 1747838"/>
                  <a:gd name="connsiteX12" fmla="*/ 1028700 w 3843230"/>
                  <a:gd name="connsiteY12" fmla="*/ 271463 h 1747838"/>
                  <a:gd name="connsiteX13" fmla="*/ 1028700 w 3843230"/>
                  <a:gd name="connsiteY13" fmla="*/ 271463 h 1747838"/>
                  <a:gd name="connsiteX14" fmla="*/ 1181100 w 3843230"/>
                  <a:gd name="connsiteY14" fmla="*/ 242888 h 1747838"/>
                  <a:gd name="connsiteX15" fmla="*/ 1285875 w 3843230"/>
                  <a:gd name="connsiteY15" fmla="*/ 214313 h 1747838"/>
                  <a:gd name="connsiteX16" fmla="*/ 1285875 w 3843230"/>
                  <a:gd name="connsiteY16" fmla="*/ 214313 h 1747838"/>
                  <a:gd name="connsiteX17" fmla="*/ 1466850 w 3843230"/>
                  <a:gd name="connsiteY17" fmla="*/ 157163 h 1747838"/>
                  <a:gd name="connsiteX18" fmla="*/ 1533525 w 3843230"/>
                  <a:gd name="connsiteY18" fmla="*/ 100013 h 1747838"/>
                  <a:gd name="connsiteX19" fmla="*/ 1619250 w 3843230"/>
                  <a:gd name="connsiteY19" fmla="*/ 90488 h 1747838"/>
                  <a:gd name="connsiteX20" fmla="*/ 1619250 w 3843230"/>
                  <a:gd name="connsiteY20" fmla="*/ 90488 h 1747838"/>
                  <a:gd name="connsiteX21" fmla="*/ 1762125 w 3843230"/>
                  <a:gd name="connsiteY21" fmla="*/ 71438 h 1747838"/>
                  <a:gd name="connsiteX22" fmla="*/ 1857375 w 3843230"/>
                  <a:gd name="connsiteY22" fmla="*/ 90488 h 1747838"/>
                  <a:gd name="connsiteX23" fmla="*/ 1895475 w 3843230"/>
                  <a:gd name="connsiteY23" fmla="*/ 119063 h 1747838"/>
                  <a:gd name="connsiteX24" fmla="*/ 1976438 w 3843230"/>
                  <a:gd name="connsiteY24" fmla="*/ 69058 h 1747838"/>
                  <a:gd name="connsiteX25" fmla="*/ 2081213 w 3843230"/>
                  <a:gd name="connsiteY25" fmla="*/ 57152 h 1747838"/>
                  <a:gd name="connsiteX26" fmla="*/ 2133600 w 3843230"/>
                  <a:gd name="connsiteY26" fmla="*/ 42863 h 1747838"/>
                  <a:gd name="connsiteX27" fmla="*/ 2212181 w 3843230"/>
                  <a:gd name="connsiteY27" fmla="*/ 0 h 1747838"/>
                  <a:gd name="connsiteX28" fmla="*/ 2288381 w 3843230"/>
                  <a:gd name="connsiteY28" fmla="*/ 102395 h 1747838"/>
                  <a:gd name="connsiteX29" fmla="*/ 2343151 w 3843230"/>
                  <a:gd name="connsiteY29" fmla="*/ 207169 h 1747838"/>
                  <a:gd name="connsiteX30" fmla="*/ 2428875 w 3843230"/>
                  <a:gd name="connsiteY30" fmla="*/ 309563 h 1747838"/>
                  <a:gd name="connsiteX31" fmla="*/ 2452688 w 3843230"/>
                  <a:gd name="connsiteY31" fmla="*/ 347664 h 1747838"/>
                  <a:gd name="connsiteX32" fmla="*/ 2469356 w 3843230"/>
                  <a:gd name="connsiteY32" fmla="*/ 440533 h 1747838"/>
                  <a:gd name="connsiteX33" fmla="*/ 2486025 w 3843230"/>
                  <a:gd name="connsiteY33" fmla="*/ 488157 h 1747838"/>
                  <a:gd name="connsiteX34" fmla="*/ 2502694 w 3843230"/>
                  <a:gd name="connsiteY34" fmla="*/ 526257 h 1747838"/>
                  <a:gd name="connsiteX35" fmla="*/ 2405063 w 3843230"/>
                  <a:gd name="connsiteY35" fmla="*/ 583407 h 1747838"/>
                  <a:gd name="connsiteX36" fmla="*/ 2350294 w 3843230"/>
                  <a:gd name="connsiteY36" fmla="*/ 619125 h 1747838"/>
                  <a:gd name="connsiteX37" fmla="*/ 2359819 w 3843230"/>
                  <a:gd name="connsiteY37" fmla="*/ 678658 h 1747838"/>
                  <a:gd name="connsiteX38" fmla="*/ 2376488 w 3843230"/>
                  <a:gd name="connsiteY38" fmla="*/ 723900 h 1747838"/>
                  <a:gd name="connsiteX39" fmla="*/ 2416969 w 3843230"/>
                  <a:gd name="connsiteY39" fmla="*/ 747714 h 1747838"/>
                  <a:gd name="connsiteX40" fmla="*/ 2471738 w 3843230"/>
                  <a:gd name="connsiteY40" fmla="*/ 807245 h 1747838"/>
                  <a:gd name="connsiteX41" fmla="*/ 2502693 w 3843230"/>
                  <a:gd name="connsiteY41" fmla="*/ 876301 h 1747838"/>
                  <a:gd name="connsiteX42" fmla="*/ 2547938 w 3843230"/>
                  <a:gd name="connsiteY42" fmla="*/ 890589 h 1747838"/>
                  <a:gd name="connsiteX43" fmla="*/ 2655094 w 3843230"/>
                  <a:gd name="connsiteY43" fmla="*/ 926308 h 1747838"/>
                  <a:gd name="connsiteX44" fmla="*/ 2743200 w 3843230"/>
                  <a:gd name="connsiteY44" fmla="*/ 973932 h 1747838"/>
                  <a:gd name="connsiteX45" fmla="*/ 2859881 w 3843230"/>
                  <a:gd name="connsiteY45" fmla="*/ 1035844 h 1747838"/>
                  <a:gd name="connsiteX46" fmla="*/ 3033712 w 3843230"/>
                  <a:gd name="connsiteY46" fmla="*/ 1109663 h 1747838"/>
                  <a:gd name="connsiteX47" fmla="*/ 3152775 w 3843230"/>
                  <a:gd name="connsiteY47" fmla="*/ 1185863 h 1747838"/>
                  <a:gd name="connsiteX48" fmla="*/ 3293269 w 3843230"/>
                  <a:gd name="connsiteY48" fmla="*/ 1188244 h 1747838"/>
                  <a:gd name="connsiteX49" fmla="*/ 3438525 w 3843230"/>
                  <a:gd name="connsiteY49" fmla="*/ 1119188 h 1747838"/>
                  <a:gd name="connsiteX50" fmla="*/ 3538537 w 3843230"/>
                  <a:gd name="connsiteY50" fmla="*/ 1104900 h 1747838"/>
                  <a:gd name="connsiteX51" fmla="*/ 3695700 w 3843230"/>
                  <a:gd name="connsiteY51" fmla="*/ 1176338 h 1747838"/>
                  <a:gd name="connsiteX52" fmla="*/ 3838575 w 3843230"/>
                  <a:gd name="connsiteY52" fmla="*/ 1293019 h 1747838"/>
                  <a:gd name="connsiteX53" fmla="*/ 3840956 w 3843230"/>
                  <a:gd name="connsiteY53" fmla="*/ 1371602 h 1747838"/>
                  <a:gd name="connsiteX54" fmla="*/ 3800475 w 3843230"/>
                  <a:gd name="connsiteY54" fmla="*/ 1390650 h 1747838"/>
                  <a:gd name="connsiteX55" fmla="*/ 3755231 w 3843230"/>
                  <a:gd name="connsiteY55" fmla="*/ 1440658 h 1747838"/>
                  <a:gd name="connsiteX56" fmla="*/ 3771900 w 3843230"/>
                  <a:gd name="connsiteY56" fmla="*/ 1528763 h 1747838"/>
                  <a:gd name="connsiteX57" fmla="*/ 3657600 w 3843230"/>
                  <a:gd name="connsiteY57" fmla="*/ 1576388 h 1747838"/>
                  <a:gd name="connsiteX58" fmla="*/ 3562350 w 3843230"/>
                  <a:gd name="connsiteY58" fmla="*/ 1624013 h 1747838"/>
                  <a:gd name="connsiteX59" fmla="*/ 3352800 w 3843230"/>
                  <a:gd name="connsiteY59" fmla="*/ 1681163 h 1747838"/>
                  <a:gd name="connsiteX60" fmla="*/ 3162300 w 3843230"/>
                  <a:gd name="connsiteY60" fmla="*/ 1738313 h 1747838"/>
                  <a:gd name="connsiteX61" fmla="*/ 2914650 w 3843230"/>
                  <a:gd name="connsiteY61" fmla="*/ 1709738 h 1747838"/>
                  <a:gd name="connsiteX62" fmla="*/ 2647950 w 3843230"/>
                  <a:gd name="connsiteY62" fmla="*/ 1700213 h 1747838"/>
                  <a:gd name="connsiteX63" fmla="*/ 2362200 w 3843230"/>
                  <a:gd name="connsiteY63" fmla="*/ 1633538 h 1747838"/>
                  <a:gd name="connsiteX64" fmla="*/ 2085975 w 3843230"/>
                  <a:gd name="connsiteY64" fmla="*/ 1662113 h 1747838"/>
                  <a:gd name="connsiteX65" fmla="*/ 1847850 w 3843230"/>
                  <a:gd name="connsiteY65" fmla="*/ 1681163 h 1747838"/>
                  <a:gd name="connsiteX66" fmla="*/ 1733550 w 3843230"/>
                  <a:gd name="connsiteY66" fmla="*/ 1652588 h 1747838"/>
                  <a:gd name="connsiteX67" fmla="*/ 1543050 w 3843230"/>
                  <a:gd name="connsiteY67" fmla="*/ 1747838 h 1747838"/>
                  <a:gd name="connsiteX68" fmla="*/ 1352550 w 3843230"/>
                  <a:gd name="connsiteY68" fmla="*/ 1728788 h 1747838"/>
                  <a:gd name="connsiteX69" fmla="*/ 1162050 w 3843230"/>
                  <a:gd name="connsiteY69" fmla="*/ 1671638 h 1747838"/>
                  <a:gd name="connsiteX70" fmla="*/ 1019175 w 3843230"/>
                  <a:gd name="connsiteY70" fmla="*/ 1643063 h 1747838"/>
                  <a:gd name="connsiteX71" fmla="*/ 885825 w 3843230"/>
                  <a:gd name="connsiteY71" fmla="*/ 1528763 h 1747838"/>
                  <a:gd name="connsiteX72" fmla="*/ 781050 w 3843230"/>
                  <a:gd name="connsiteY72" fmla="*/ 1357313 h 1747838"/>
                  <a:gd name="connsiteX73" fmla="*/ 561975 w 3843230"/>
                  <a:gd name="connsiteY73" fmla="*/ 1233488 h 1747838"/>
                  <a:gd name="connsiteX74" fmla="*/ 314325 w 3843230"/>
                  <a:gd name="connsiteY74" fmla="*/ 1147763 h 1747838"/>
                  <a:gd name="connsiteX75" fmla="*/ 200025 w 3843230"/>
                  <a:gd name="connsiteY75" fmla="*/ 985838 h 1747838"/>
                  <a:gd name="connsiteX76" fmla="*/ 57150 w 3843230"/>
                  <a:gd name="connsiteY76" fmla="*/ 919163 h 1747838"/>
                  <a:gd name="connsiteX77" fmla="*/ 19050 w 3843230"/>
                  <a:gd name="connsiteY77" fmla="*/ 842963 h 1747838"/>
                  <a:gd name="connsiteX0" fmla="*/ 0 w 3843230"/>
                  <a:gd name="connsiteY0" fmla="*/ 928688 h 1747838"/>
                  <a:gd name="connsiteX1" fmla="*/ 28575 w 3843230"/>
                  <a:gd name="connsiteY1" fmla="*/ 871538 h 1747838"/>
                  <a:gd name="connsiteX2" fmla="*/ 114300 w 3843230"/>
                  <a:gd name="connsiteY2" fmla="*/ 776288 h 1747838"/>
                  <a:gd name="connsiteX3" fmla="*/ 209550 w 3843230"/>
                  <a:gd name="connsiteY3" fmla="*/ 747713 h 1747838"/>
                  <a:gd name="connsiteX4" fmla="*/ 285750 w 3843230"/>
                  <a:gd name="connsiteY4" fmla="*/ 709613 h 1747838"/>
                  <a:gd name="connsiteX5" fmla="*/ 381000 w 3843230"/>
                  <a:gd name="connsiteY5" fmla="*/ 557213 h 1747838"/>
                  <a:gd name="connsiteX6" fmla="*/ 495300 w 3843230"/>
                  <a:gd name="connsiteY6" fmla="*/ 471488 h 1747838"/>
                  <a:gd name="connsiteX7" fmla="*/ 495300 w 3843230"/>
                  <a:gd name="connsiteY7" fmla="*/ 471488 h 1747838"/>
                  <a:gd name="connsiteX8" fmla="*/ 666750 w 3843230"/>
                  <a:gd name="connsiteY8" fmla="*/ 452438 h 1747838"/>
                  <a:gd name="connsiteX9" fmla="*/ 733425 w 3843230"/>
                  <a:gd name="connsiteY9" fmla="*/ 395288 h 1747838"/>
                  <a:gd name="connsiteX10" fmla="*/ 885825 w 3843230"/>
                  <a:gd name="connsiteY10" fmla="*/ 309563 h 1747838"/>
                  <a:gd name="connsiteX11" fmla="*/ 981075 w 3843230"/>
                  <a:gd name="connsiteY11" fmla="*/ 290513 h 1747838"/>
                  <a:gd name="connsiteX12" fmla="*/ 1028700 w 3843230"/>
                  <a:gd name="connsiteY12" fmla="*/ 271463 h 1747838"/>
                  <a:gd name="connsiteX13" fmla="*/ 1028700 w 3843230"/>
                  <a:gd name="connsiteY13" fmla="*/ 271463 h 1747838"/>
                  <a:gd name="connsiteX14" fmla="*/ 1181100 w 3843230"/>
                  <a:gd name="connsiteY14" fmla="*/ 242888 h 1747838"/>
                  <a:gd name="connsiteX15" fmla="*/ 1285875 w 3843230"/>
                  <a:gd name="connsiteY15" fmla="*/ 214313 h 1747838"/>
                  <a:gd name="connsiteX16" fmla="*/ 1285875 w 3843230"/>
                  <a:gd name="connsiteY16" fmla="*/ 214313 h 1747838"/>
                  <a:gd name="connsiteX17" fmla="*/ 1466850 w 3843230"/>
                  <a:gd name="connsiteY17" fmla="*/ 157163 h 1747838"/>
                  <a:gd name="connsiteX18" fmla="*/ 1533525 w 3843230"/>
                  <a:gd name="connsiteY18" fmla="*/ 100013 h 1747838"/>
                  <a:gd name="connsiteX19" fmla="*/ 1619250 w 3843230"/>
                  <a:gd name="connsiteY19" fmla="*/ 90488 h 1747838"/>
                  <a:gd name="connsiteX20" fmla="*/ 1619250 w 3843230"/>
                  <a:gd name="connsiteY20" fmla="*/ 90488 h 1747838"/>
                  <a:gd name="connsiteX21" fmla="*/ 1762125 w 3843230"/>
                  <a:gd name="connsiteY21" fmla="*/ 71438 h 1747838"/>
                  <a:gd name="connsiteX22" fmla="*/ 1857375 w 3843230"/>
                  <a:gd name="connsiteY22" fmla="*/ 90488 h 1747838"/>
                  <a:gd name="connsiteX23" fmla="*/ 1883569 w 3843230"/>
                  <a:gd name="connsiteY23" fmla="*/ 111920 h 1747838"/>
                  <a:gd name="connsiteX24" fmla="*/ 1976438 w 3843230"/>
                  <a:gd name="connsiteY24" fmla="*/ 69058 h 1747838"/>
                  <a:gd name="connsiteX25" fmla="*/ 2081213 w 3843230"/>
                  <a:gd name="connsiteY25" fmla="*/ 57152 h 1747838"/>
                  <a:gd name="connsiteX26" fmla="*/ 2133600 w 3843230"/>
                  <a:gd name="connsiteY26" fmla="*/ 42863 h 1747838"/>
                  <a:gd name="connsiteX27" fmla="*/ 2212181 w 3843230"/>
                  <a:gd name="connsiteY27" fmla="*/ 0 h 1747838"/>
                  <a:gd name="connsiteX28" fmla="*/ 2288381 w 3843230"/>
                  <a:gd name="connsiteY28" fmla="*/ 102395 h 1747838"/>
                  <a:gd name="connsiteX29" fmla="*/ 2343151 w 3843230"/>
                  <a:gd name="connsiteY29" fmla="*/ 207169 h 1747838"/>
                  <a:gd name="connsiteX30" fmla="*/ 2428875 w 3843230"/>
                  <a:gd name="connsiteY30" fmla="*/ 309563 h 1747838"/>
                  <a:gd name="connsiteX31" fmla="*/ 2452688 w 3843230"/>
                  <a:gd name="connsiteY31" fmla="*/ 347664 h 1747838"/>
                  <a:gd name="connsiteX32" fmla="*/ 2469356 w 3843230"/>
                  <a:gd name="connsiteY32" fmla="*/ 440533 h 1747838"/>
                  <a:gd name="connsiteX33" fmla="*/ 2486025 w 3843230"/>
                  <a:gd name="connsiteY33" fmla="*/ 488157 h 1747838"/>
                  <a:gd name="connsiteX34" fmla="*/ 2502694 w 3843230"/>
                  <a:gd name="connsiteY34" fmla="*/ 526257 h 1747838"/>
                  <a:gd name="connsiteX35" fmla="*/ 2405063 w 3843230"/>
                  <a:gd name="connsiteY35" fmla="*/ 583407 h 1747838"/>
                  <a:gd name="connsiteX36" fmla="*/ 2350294 w 3843230"/>
                  <a:gd name="connsiteY36" fmla="*/ 619125 h 1747838"/>
                  <a:gd name="connsiteX37" fmla="*/ 2359819 w 3843230"/>
                  <a:gd name="connsiteY37" fmla="*/ 678658 h 1747838"/>
                  <a:gd name="connsiteX38" fmla="*/ 2376488 w 3843230"/>
                  <a:gd name="connsiteY38" fmla="*/ 723900 h 1747838"/>
                  <a:gd name="connsiteX39" fmla="*/ 2416969 w 3843230"/>
                  <a:gd name="connsiteY39" fmla="*/ 747714 h 1747838"/>
                  <a:gd name="connsiteX40" fmla="*/ 2471738 w 3843230"/>
                  <a:gd name="connsiteY40" fmla="*/ 807245 h 1747838"/>
                  <a:gd name="connsiteX41" fmla="*/ 2502693 w 3843230"/>
                  <a:gd name="connsiteY41" fmla="*/ 876301 h 1747838"/>
                  <a:gd name="connsiteX42" fmla="*/ 2547938 w 3843230"/>
                  <a:gd name="connsiteY42" fmla="*/ 890589 h 1747838"/>
                  <a:gd name="connsiteX43" fmla="*/ 2655094 w 3843230"/>
                  <a:gd name="connsiteY43" fmla="*/ 926308 h 1747838"/>
                  <a:gd name="connsiteX44" fmla="*/ 2743200 w 3843230"/>
                  <a:gd name="connsiteY44" fmla="*/ 973932 h 1747838"/>
                  <a:gd name="connsiteX45" fmla="*/ 2859881 w 3843230"/>
                  <a:gd name="connsiteY45" fmla="*/ 1035844 h 1747838"/>
                  <a:gd name="connsiteX46" fmla="*/ 3033712 w 3843230"/>
                  <a:gd name="connsiteY46" fmla="*/ 1109663 h 1747838"/>
                  <a:gd name="connsiteX47" fmla="*/ 3152775 w 3843230"/>
                  <a:gd name="connsiteY47" fmla="*/ 1185863 h 1747838"/>
                  <a:gd name="connsiteX48" fmla="*/ 3293269 w 3843230"/>
                  <a:gd name="connsiteY48" fmla="*/ 1188244 h 1747838"/>
                  <a:gd name="connsiteX49" fmla="*/ 3438525 w 3843230"/>
                  <a:gd name="connsiteY49" fmla="*/ 1119188 h 1747838"/>
                  <a:gd name="connsiteX50" fmla="*/ 3538537 w 3843230"/>
                  <a:gd name="connsiteY50" fmla="*/ 1104900 h 1747838"/>
                  <a:gd name="connsiteX51" fmla="*/ 3695700 w 3843230"/>
                  <a:gd name="connsiteY51" fmla="*/ 1176338 h 1747838"/>
                  <a:gd name="connsiteX52" fmla="*/ 3838575 w 3843230"/>
                  <a:gd name="connsiteY52" fmla="*/ 1293019 h 1747838"/>
                  <a:gd name="connsiteX53" fmla="*/ 3840956 w 3843230"/>
                  <a:gd name="connsiteY53" fmla="*/ 1371602 h 1747838"/>
                  <a:gd name="connsiteX54" fmla="*/ 3800475 w 3843230"/>
                  <a:gd name="connsiteY54" fmla="*/ 1390650 h 1747838"/>
                  <a:gd name="connsiteX55" fmla="*/ 3755231 w 3843230"/>
                  <a:gd name="connsiteY55" fmla="*/ 1440658 h 1747838"/>
                  <a:gd name="connsiteX56" fmla="*/ 3771900 w 3843230"/>
                  <a:gd name="connsiteY56" fmla="*/ 1528763 h 1747838"/>
                  <a:gd name="connsiteX57" fmla="*/ 3657600 w 3843230"/>
                  <a:gd name="connsiteY57" fmla="*/ 1576388 h 1747838"/>
                  <a:gd name="connsiteX58" fmla="*/ 3562350 w 3843230"/>
                  <a:gd name="connsiteY58" fmla="*/ 1624013 h 1747838"/>
                  <a:gd name="connsiteX59" fmla="*/ 3352800 w 3843230"/>
                  <a:gd name="connsiteY59" fmla="*/ 1681163 h 1747838"/>
                  <a:gd name="connsiteX60" fmla="*/ 3162300 w 3843230"/>
                  <a:gd name="connsiteY60" fmla="*/ 1738313 h 1747838"/>
                  <a:gd name="connsiteX61" fmla="*/ 2914650 w 3843230"/>
                  <a:gd name="connsiteY61" fmla="*/ 1709738 h 1747838"/>
                  <a:gd name="connsiteX62" fmla="*/ 2647950 w 3843230"/>
                  <a:gd name="connsiteY62" fmla="*/ 1700213 h 1747838"/>
                  <a:gd name="connsiteX63" fmla="*/ 2362200 w 3843230"/>
                  <a:gd name="connsiteY63" fmla="*/ 1633538 h 1747838"/>
                  <a:gd name="connsiteX64" fmla="*/ 2085975 w 3843230"/>
                  <a:gd name="connsiteY64" fmla="*/ 1662113 h 1747838"/>
                  <a:gd name="connsiteX65" fmla="*/ 1847850 w 3843230"/>
                  <a:gd name="connsiteY65" fmla="*/ 1681163 h 1747838"/>
                  <a:gd name="connsiteX66" fmla="*/ 1733550 w 3843230"/>
                  <a:gd name="connsiteY66" fmla="*/ 1652588 h 1747838"/>
                  <a:gd name="connsiteX67" fmla="*/ 1543050 w 3843230"/>
                  <a:gd name="connsiteY67" fmla="*/ 1747838 h 1747838"/>
                  <a:gd name="connsiteX68" fmla="*/ 1352550 w 3843230"/>
                  <a:gd name="connsiteY68" fmla="*/ 1728788 h 1747838"/>
                  <a:gd name="connsiteX69" fmla="*/ 1162050 w 3843230"/>
                  <a:gd name="connsiteY69" fmla="*/ 1671638 h 1747838"/>
                  <a:gd name="connsiteX70" fmla="*/ 1019175 w 3843230"/>
                  <a:gd name="connsiteY70" fmla="*/ 1643063 h 1747838"/>
                  <a:gd name="connsiteX71" fmla="*/ 885825 w 3843230"/>
                  <a:gd name="connsiteY71" fmla="*/ 1528763 h 1747838"/>
                  <a:gd name="connsiteX72" fmla="*/ 781050 w 3843230"/>
                  <a:gd name="connsiteY72" fmla="*/ 1357313 h 1747838"/>
                  <a:gd name="connsiteX73" fmla="*/ 561975 w 3843230"/>
                  <a:gd name="connsiteY73" fmla="*/ 1233488 h 1747838"/>
                  <a:gd name="connsiteX74" fmla="*/ 314325 w 3843230"/>
                  <a:gd name="connsiteY74" fmla="*/ 1147763 h 1747838"/>
                  <a:gd name="connsiteX75" fmla="*/ 200025 w 3843230"/>
                  <a:gd name="connsiteY75" fmla="*/ 985838 h 1747838"/>
                  <a:gd name="connsiteX76" fmla="*/ 57150 w 3843230"/>
                  <a:gd name="connsiteY76" fmla="*/ 919163 h 1747838"/>
                  <a:gd name="connsiteX77" fmla="*/ 19050 w 3843230"/>
                  <a:gd name="connsiteY77" fmla="*/ 842963 h 1747838"/>
                  <a:gd name="connsiteX0" fmla="*/ 0 w 3843230"/>
                  <a:gd name="connsiteY0" fmla="*/ 928688 h 1747838"/>
                  <a:gd name="connsiteX1" fmla="*/ 28575 w 3843230"/>
                  <a:gd name="connsiteY1" fmla="*/ 871538 h 1747838"/>
                  <a:gd name="connsiteX2" fmla="*/ 114300 w 3843230"/>
                  <a:gd name="connsiteY2" fmla="*/ 776288 h 1747838"/>
                  <a:gd name="connsiteX3" fmla="*/ 209550 w 3843230"/>
                  <a:gd name="connsiteY3" fmla="*/ 747713 h 1747838"/>
                  <a:gd name="connsiteX4" fmla="*/ 285750 w 3843230"/>
                  <a:gd name="connsiteY4" fmla="*/ 709613 h 1747838"/>
                  <a:gd name="connsiteX5" fmla="*/ 381000 w 3843230"/>
                  <a:gd name="connsiteY5" fmla="*/ 557213 h 1747838"/>
                  <a:gd name="connsiteX6" fmla="*/ 495300 w 3843230"/>
                  <a:gd name="connsiteY6" fmla="*/ 471488 h 1747838"/>
                  <a:gd name="connsiteX7" fmla="*/ 495300 w 3843230"/>
                  <a:gd name="connsiteY7" fmla="*/ 471488 h 1747838"/>
                  <a:gd name="connsiteX8" fmla="*/ 666750 w 3843230"/>
                  <a:gd name="connsiteY8" fmla="*/ 452438 h 1747838"/>
                  <a:gd name="connsiteX9" fmla="*/ 733425 w 3843230"/>
                  <a:gd name="connsiteY9" fmla="*/ 395288 h 1747838"/>
                  <a:gd name="connsiteX10" fmla="*/ 885825 w 3843230"/>
                  <a:gd name="connsiteY10" fmla="*/ 309563 h 1747838"/>
                  <a:gd name="connsiteX11" fmla="*/ 981075 w 3843230"/>
                  <a:gd name="connsiteY11" fmla="*/ 290513 h 1747838"/>
                  <a:gd name="connsiteX12" fmla="*/ 1028700 w 3843230"/>
                  <a:gd name="connsiteY12" fmla="*/ 271463 h 1747838"/>
                  <a:gd name="connsiteX13" fmla="*/ 1028700 w 3843230"/>
                  <a:gd name="connsiteY13" fmla="*/ 271463 h 1747838"/>
                  <a:gd name="connsiteX14" fmla="*/ 1181100 w 3843230"/>
                  <a:gd name="connsiteY14" fmla="*/ 242888 h 1747838"/>
                  <a:gd name="connsiteX15" fmla="*/ 1285875 w 3843230"/>
                  <a:gd name="connsiteY15" fmla="*/ 214313 h 1747838"/>
                  <a:gd name="connsiteX16" fmla="*/ 1285875 w 3843230"/>
                  <a:gd name="connsiteY16" fmla="*/ 214313 h 1747838"/>
                  <a:gd name="connsiteX17" fmla="*/ 1466850 w 3843230"/>
                  <a:gd name="connsiteY17" fmla="*/ 157163 h 1747838"/>
                  <a:gd name="connsiteX18" fmla="*/ 1533525 w 3843230"/>
                  <a:gd name="connsiteY18" fmla="*/ 100013 h 1747838"/>
                  <a:gd name="connsiteX19" fmla="*/ 1619250 w 3843230"/>
                  <a:gd name="connsiteY19" fmla="*/ 90488 h 1747838"/>
                  <a:gd name="connsiteX20" fmla="*/ 1619250 w 3843230"/>
                  <a:gd name="connsiteY20" fmla="*/ 90488 h 1747838"/>
                  <a:gd name="connsiteX21" fmla="*/ 1762125 w 3843230"/>
                  <a:gd name="connsiteY21" fmla="*/ 71438 h 1747838"/>
                  <a:gd name="connsiteX22" fmla="*/ 1835944 w 3843230"/>
                  <a:gd name="connsiteY22" fmla="*/ 97631 h 1747838"/>
                  <a:gd name="connsiteX23" fmla="*/ 1883569 w 3843230"/>
                  <a:gd name="connsiteY23" fmla="*/ 111920 h 1747838"/>
                  <a:gd name="connsiteX24" fmla="*/ 1976438 w 3843230"/>
                  <a:gd name="connsiteY24" fmla="*/ 69058 h 1747838"/>
                  <a:gd name="connsiteX25" fmla="*/ 2081213 w 3843230"/>
                  <a:gd name="connsiteY25" fmla="*/ 57152 h 1747838"/>
                  <a:gd name="connsiteX26" fmla="*/ 2133600 w 3843230"/>
                  <a:gd name="connsiteY26" fmla="*/ 42863 h 1747838"/>
                  <a:gd name="connsiteX27" fmla="*/ 2212181 w 3843230"/>
                  <a:gd name="connsiteY27" fmla="*/ 0 h 1747838"/>
                  <a:gd name="connsiteX28" fmla="*/ 2288381 w 3843230"/>
                  <a:gd name="connsiteY28" fmla="*/ 102395 h 1747838"/>
                  <a:gd name="connsiteX29" fmla="*/ 2343151 w 3843230"/>
                  <a:gd name="connsiteY29" fmla="*/ 207169 h 1747838"/>
                  <a:gd name="connsiteX30" fmla="*/ 2428875 w 3843230"/>
                  <a:gd name="connsiteY30" fmla="*/ 309563 h 1747838"/>
                  <a:gd name="connsiteX31" fmla="*/ 2452688 w 3843230"/>
                  <a:gd name="connsiteY31" fmla="*/ 347664 h 1747838"/>
                  <a:gd name="connsiteX32" fmla="*/ 2469356 w 3843230"/>
                  <a:gd name="connsiteY32" fmla="*/ 440533 h 1747838"/>
                  <a:gd name="connsiteX33" fmla="*/ 2486025 w 3843230"/>
                  <a:gd name="connsiteY33" fmla="*/ 488157 h 1747838"/>
                  <a:gd name="connsiteX34" fmla="*/ 2502694 w 3843230"/>
                  <a:gd name="connsiteY34" fmla="*/ 526257 h 1747838"/>
                  <a:gd name="connsiteX35" fmla="*/ 2405063 w 3843230"/>
                  <a:gd name="connsiteY35" fmla="*/ 583407 h 1747838"/>
                  <a:gd name="connsiteX36" fmla="*/ 2350294 w 3843230"/>
                  <a:gd name="connsiteY36" fmla="*/ 619125 h 1747838"/>
                  <a:gd name="connsiteX37" fmla="*/ 2359819 w 3843230"/>
                  <a:gd name="connsiteY37" fmla="*/ 678658 h 1747838"/>
                  <a:gd name="connsiteX38" fmla="*/ 2376488 w 3843230"/>
                  <a:gd name="connsiteY38" fmla="*/ 723900 h 1747838"/>
                  <a:gd name="connsiteX39" fmla="*/ 2416969 w 3843230"/>
                  <a:gd name="connsiteY39" fmla="*/ 747714 h 1747838"/>
                  <a:gd name="connsiteX40" fmla="*/ 2471738 w 3843230"/>
                  <a:gd name="connsiteY40" fmla="*/ 807245 h 1747838"/>
                  <a:gd name="connsiteX41" fmla="*/ 2502693 w 3843230"/>
                  <a:gd name="connsiteY41" fmla="*/ 876301 h 1747838"/>
                  <a:gd name="connsiteX42" fmla="*/ 2547938 w 3843230"/>
                  <a:gd name="connsiteY42" fmla="*/ 890589 h 1747838"/>
                  <a:gd name="connsiteX43" fmla="*/ 2655094 w 3843230"/>
                  <a:gd name="connsiteY43" fmla="*/ 926308 h 1747838"/>
                  <a:gd name="connsiteX44" fmla="*/ 2743200 w 3843230"/>
                  <a:gd name="connsiteY44" fmla="*/ 973932 h 1747838"/>
                  <a:gd name="connsiteX45" fmla="*/ 2859881 w 3843230"/>
                  <a:gd name="connsiteY45" fmla="*/ 1035844 h 1747838"/>
                  <a:gd name="connsiteX46" fmla="*/ 3033712 w 3843230"/>
                  <a:gd name="connsiteY46" fmla="*/ 1109663 h 1747838"/>
                  <a:gd name="connsiteX47" fmla="*/ 3152775 w 3843230"/>
                  <a:gd name="connsiteY47" fmla="*/ 1185863 h 1747838"/>
                  <a:gd name="connsiteX48" fmla="*/ 3293269 w 3843230"/>
                  <a:gd name="connsiteY48" fmla="*/ 1188244 h 1747838"/>
                  <a:gd name="connsiteX49" fmla="*/ 3438525 w 3843230"/>
                  <a:gd name="connsiteY49" fmla="*/ 1119188 h 1747838"/>
                  <a:gd name="connsiteX50" fmla="*/ 3538537 w 3843230"/>
                  <a:gd name="connsiteY50" fmla="*/ 1104900 h 1747838"/>
                  <a:gd name="connsiteX51" fmla="*/ 3695700 w 3843230"/>
                  <a:gd name="connsiteY51" fmla="*/ 1176338 h 1747838"/>
                  <a:gd name="connsiteX52" fmla="*/ 3838575 w 3843230"/>
                  <a:gd name="connsiteY52" fmla="*/ 1293019 h 1747838"/>
                  <a:gd name="connsiteX53" fmla="*/ 3840956 w 3843230"/>
                  <a:gd name="connsiteY53" fmla="*/ 1371602 h 1747838"/>
                  <a:gd name="connsiteX54" fmla="*/ 3800475 w 3843230"/>
                  <a:gd name="connsiteY54" fmla="*/ 1390650 h 1747838"/>
                  <a:gd name="connsiteX55" fmla="*/ 3755231 w 3843230"/>
                  <a:gd name="connsiteY55" fmla="*/ 1440658 h 1747838"/>
                  <a:gd name="connsiteX56" fmla="*/ 3771900 w 3843230"/>
                  <a:gd name="connsiteY56" fmla="*/ 1528763 h 1747838"/>
                  <a:gd name="connsiteX57" fmla="*/ 3657600 w 3843230"/>
                  <a:gd name="connsiteY57" fmla="*/ 1576388 h 1747838"/>
                  <a:gd name="connsiteX58" fmla="*/ 3562350 w 3843230"/>
                  <a:gd name="connsiteY58" fmla="*/ 1624013 h 1747838"/>
                  <a:gd name="connsiteX59" fmla="*/ 3352800 w 3843230"/>
                  <a:gd name="connsiteY59" fmla="*/ 1681163 h 1747838"/>
                  <a:gd name="connsiteX60" fmla="*/ 3162300 w 3843230"/>
                  <a:gd name="connsiteY60" fmla="*/ 1738313 h 1747838"/>
                  <a:gd name="connsiteX61" fmla="*/ 2914650 w 3843230"/>
                  <a:gd name="connsiteY61" fmla="*/ 1709738 h 1747838"/>
                  <a:gd name="connsiteX62" fmla="*/ 2647950 w 3843230"/>
                  <a:gd name="connsiteY62" fmla="*/ 1700213 h 1747838"/>
                  <a:gd name="connsiteX63" fmla="*/ 2362200 w 3843230"/>
                  <a:gd name="connsiteY63" fmla="*/ 1633538 h 1747838"/>
                  <a:gd name="connsiteX64" fmla="*/ 2085975 w 3843230"/>
                  <a:gd name="connsiteY64" fmla="*/ 1662113 h 1747838"/>
                  <a:gd name="connsiteX65" fmla="*/ 1847850 w 3843230"/>
                  <a:gd name="connsiteY65" fmla="*/ 1681163 h 1747838"/>
                  <a:gd name="connsiteX66" fmla="*/ 1733550 w 3843230"/>
                  <a:gd name="connsiteY66" fmla="*/ 1652588 h 1747838"/>
                  <a:gd name="connsiteX67" fmla="*/ 1543050 w 3843230"/>
                  <a:gd name="connsiteY67" fmla="*/ 1747838 h 1747838"/>
                  <a:gd name="connsiteX68" fmla="*/ 1352550 w 3843230"/>
                  <a:gd name="connsiteY68" fmla="*/ 1728788 h 1747838"/>
                  <a:gd name="connsiteX69" fmla="*/ 1162050 w 3843230"/>
                  <a:gd name="connsiteY69" fmla="*/ 1671638 h 1747838"/>
                  <a:gd name="connsiteX70" fmla="*/ 1019175 w 3843230"/>
                  <a:gd name="connsiteY70" fmla="*/ 1643063 h 1747838"/>
                  <a:gd name="connsiteX71" fmla="*/ 885825 w 3843230"/>
                  <a:gd name="connsiteY71" fmla="*/ 1528763 h 1747838"/>
                  <a:gd name="connsiteX72" fmla="*/ 781050 w 3843230"/>
                  <a:gd name="connsiteY72" fmla="*/ 1357313 h 1747838"/>
                  <a:gd name="connsiteX73" fmla="*/ 561975 w 3843230"/>
                  <a:gd name="connsiteY73" fmla="*/ 1233488 h 1747838"/>
                  <a:gd name="connsiteX74" fmla="*/ 314325 w 3843230"/>
                  <a:gd name="connsiteY74" fmla="*/ 1147763 h 1747838"/>
                  <a:gd name="connsiteX75" fmla="*/ 200025 w 3843230"/>
                  <a:gd name="connsiteY75" fmla="*/ 985838 h 1747838"/>
                  <a:gd name="connsiteX76" fmla="*/ 57150 w 3843230"/>
                  <a:gd name="connsiteY76" fmla="*/ 919163 h 1747838"/>
                  <a:gd name="connsiteX77" fmla="*/ 19050 w 3843230"/>
                  <a:gd name="connsiteY77" fmla="*/ 842963 h 1747838"/>
                  <a:gd name="connsiteX0" fmla="*/ 0 w 3843230"/>
                  <a:gd name="connsiteY0" fmla="*/ 928688 h 1747838"/>
                  <a:gd name="connsiteX1" fmla="*/ 28575 w 3843230"/>
                  <a:gd name="connsiteY1" fmla="*/ 871538 h 1747838"/>
                  <a:gd name="connsiteX2" fmla="*/ 114300 w 3843230"/>
                  <a:gd name="connsiteY2" fmla="*/ 776288 h 1747838"/>
                  <a:gd name="connsiteX3" fmla="*/ 209550 w 3843230"/>
                  <a:gd name="connsiteY3" fmla="*/ 747713 h 1747838"/>
                  <a:gd name="connsiteX4" fmla="*/ 285750 w 3843230"/>
                  <a:gd name="connsiteY4" fmla="*/ 709613 h 1747838"/>
                  <a:gd name="connsiteX5" fmla="*/ 381000 w 3843230"/>
                  <a:gd name="connsiteY5" fmla="*/ 557213 h 1747838"/>
                  <a:gd name="connsiteX6" fmla="*/ 495300 w 3843230"/>
                  <a:gd name="connsiteY6" fmla="*/ 471488 h 1747838"/>
                  <a:gd name="connsiteX7" fmla="*/ 495300 w 3843230"/>
                  <a:gd name="connsiteY7" fmla="*/ 471488 h 1747838"/>
                  <a:gd name="connsiteX8" fmla="*/ 666750 w 3843230"/>
                  <a:gd name="connsiteY8" fmla="*/ 452438 h 1747838"/>
                  <a:gd name="connsiteX9" fmla="*/ 733425 w 3843230"/>
                  <a:gd name="connsiteY9" fmla="*/ 395288 h 1747838"/>
                  <a:gd name="connsiteX10" fmla="*/ 885825 w 3843230"/>
                  <a:gd name="connsiteY10" fmla="*/ 309563 h 1747838"/>
                  <a:gd name="connsiteX11" fmla="*/ 981075 w 3843230"/>
                  <a:gd name="connsiteY11" fmla="*/ 290513 h 1747838"/>
                  <a:gd name="connsiteX12" fmla="*/ 1028700 w 3843230"/>
                  <a:gd name="connsiteY12" fmla="*/ 271463 h 1747838"/>
                  <a:gd name="connsiteX13" fmla="*/ 1028700 w 3843230"/>
                  <a:gd name="connsiteY13" fmla="*/ 271463 h 1747838"/>
                  <a:gd name="connsiteX14" fmla="*/ 1181100 w 3843230"/>
                  <a:gd name="connsiteY14" fmla="*/ 242888 h 1747838"/>
                  <a:gd name="connsiteX15" fmla="*/ 1285875 w 3843230"/>
                  <a:gd name="connsiteY15" fmla="*/ 214313 h 1747838"/>
                  <a:gd name="connsiteX16" fmla="*/ 1285875 w 3843230"/>
                  <a:gd name="connsiteY16" fmla="*/ 214313 h 1747838"/>
                  <a:gd name="connsiteX17" fmla="*/ 1466850 w 3843230"/>
                  <a:gd name="connsiteY17" fmla="*/ 157163 h 1747838"/>
                  <a:gd name="connsiteX18" fmla="*/ 1533525 w 3843230"/>
                  <a:gd name="connsiteY18" fmla="*/ 100013 h 1747838"/>
                  <a:gd name="connsiteX19" fmla="*/ 1619250 w 3843230"/>
                  <a:gd name="connsiteY19" fmla="*/ 90488 h 1747838"/>
                  <a:gd name="connsiteX20" fmla="*/ 1619250 w 3843230"/>
                  <a:gd name="connsiteY20" fmla="*/ 90488 h 1747838"/>
                  <a:gd name="connsiteX21" fmla="*/ 1762125 w 3843230"/>
                  <a:gd name="connsiteY21" fmla="*/ 71438 h 1747838"/>
                  <a:gd name="connsiteX22" fmla="*/ 1831181 w 3843230"/>
                  <a:gd name="connsiteY22" fmla="*/ 85725 h 1747838"/>
                  <a:gd name="connsiteX23" fmla="*/ 1883569 w 3843230"/>
                  <a:gd name="connsiteY23" fmla="*/ 111920 h 1747838"/>
                  <a:gd name="connsiteX24" fmla="*/ 1976438 w 3843230"/>
                  <a:gd name="connsiteY24" fmla="*/ 69058 h 1747838"/>
                  <a:gd name="connsiteX25" fmla="*/ 2081213 w 3843230"/>
                  <a:gd name="connsiteY25" fmla="*/ 57152 h 1747838"/>
                  <a:gd name="connsiteX26" fmla="*/ 2133600 w 3843230"/>
                  <a:gd name="connsiteY26" fmla="*/ 42863 h 1747838"/>
                  <a:gd name="connsiteX27" fmla="*/ 2212181 w 3843230"/>
                  <a:gd name="connsiteY27" fmla="*/ 0 h 1747838"/>
                  <a:gd name="connsiteX28" fmla="*/ 2288381 w 3843230"/>
                  <a:gd name="connsiteY28" fmla="*/ 102395 h 1747838"/>
                  <a:gd name="connsiteX29" fmla="*/ 2343151 w 3843230"/>
                  <a:gd name="connsiteY29" fmla="*/ 207169 h 1747838"/>
                  <a:gd name="connsiteX30" fmla="*/ 2428875 w 3843230"/>
                  <a:gd name="connsiteY30" fmla="*/ 309563 h 1747838"/>
                  <a:gd name="connsiteX31" fmla="*/ 2452688 w 3843230"/>
                  <a:gd name="connsiteY31" fmla="*/ 347664 h 1747838"/>
                  <a:gd name="connsiteX32" fmla="*/ 2469356 w 3843230"/>
                  <a:gd name="connsiteY32" fmla="*/ 440533 h 1747838"/>
                  <a:gd name="connsiteX33" fmla="*/ 2486025 w 3843230"/>
                  <a:gd name="connsiteY33" fmla="*/ 488157 h 1747838"/>
                  <a:gd name="connsiteX34" fmla="*/ 2502694 w 3843230"/>
                  <a:gd name="connsiteY34" fmla="*/ 526257 h 1747838"/>
                  <a:gd name="connsiteX35" fmla="*/ 2405063 w 3843230"/>
                  <a:gd name="connsiteY35" fmla="*/ 583407 h 1747838"/>
                  <a:gd name="connsiteX36" fmla="*/ 2350294 w 3843230"/>
                  <a:gd name="connsiteY36" fmla="*/ 619125 h 1747838"/>
                  <a:gd name="connsiteX37" fmla="*/ 2359819 w 3843230"/>
                  <a:gd name="connsiteY37" fmla="*/ 678658 h 1747838"/>
                  <a:gd name="connsiteX38" fmla="*/ 2376488 w 3843230"/>
                  <a:gd name="connsiteY38" fmla="*/ 723900 h 1747838"/>
                  <a:gd name="connsiteX39" fmla="*/ 2416969 w 3843230"/>
                  <a:gd name="connsiteY39" fmla="*/ 747714 h 1747838"/>
                  <a:gd name="connsiteX40" fmla="*/ 2471738 w 3843230"/>
                  <a:gd name="connsiteY40" fmla="*/ 807245 h 1747838"/>
                  <a:gd name="connsiteX41" fmla="*/ 2502693 w 3843230"/>
                  <a:gd name="connsiteY41" fmla="*/ 876301 h 1747838"/>
                  <a:gd name="connsiteX42" fmla="*/ 2547938 w 3843230"/>
                  <a:gd name="connsiteY42" fmla="*/ 890589 h 1747838"/>
                  <a:gd name="connsiteX43" fmla="*/ 2655094 w 3843230"/>
                  <a:gd name="connsiteY43" fmla="*/ 926308 h 1747838"/>
                  <a:gd name="connsiteX44" fmla="*/ 2743200 w 3843230"/>
                  <a:gd name="connsiteY44" fmla="*/ 973932 h 1747838"/>
                  <a:gd name="connsiteX45" fmla="*/ 2859881 w 3843230"/>
                  <a:gd name="connsiteY45" fmla="*/ 1035844 h 1747838"/>
                  <a:gd name="connsiteX46" fmla="*/ 3033712 w 3843230"/>
                  <a:gd name="connsiteY46" fmla="*/ 1109663 h 1747838"/>
                  <a:gd name="connsiteX47" fmla="*/ 3152775 w 3843230"/>
                  <a:gd name="connsiteY47" fmla="*/ 1185863 h 1747838"/>
                  <a:gd name="connsiteX48" fmla="*/ 3293269 w 3843230"/>
                  <a:gd name="connsiteY48" fmla="*/ 1188244 h 1747838"/>
                  <a:gd name="connsiteX49" fmla="*/ 3438525 w 3843230"/>
                  <a:gd name="connsiteY49" fmla="*/ 1119188 h 1747838"/>
                  <a:gd name="connsiteX50" fmla="*/ 3538537 w 3843230"/>
                  <a:gd name="connsiteY50" fmla="*/ 1104900 h 1747838"/>
                  <a:gd name="connsiteX51" fmla="*/ 3695700 w 3843230"/>
                  <a:gd name="connsiteY51" fmla="*/ 1176338 h 1747838"/>
                  <a:gd name="connsiteX52" fmla="*/ 3838575 w 3843230"/>
                  <a:gd name="connsiteY52" fmla="*/ 1293019 h 1747838"/>
                  <a:gd name="connsiteX53" fmla="*/ 3840956 w 3843230"/>
                  <a:gd name="connsiteY53" fmla="*/ 1371602 h 1747838"/>
                  <a:gd name="connsiteX54" fmla="*/ 3800475 w 3843230"/>
                  <a:gd name="connsiteY54" fmla="*/ 1390650 h 1747838"/>
                  <a:gd name="connsiteX55" fmla="*/ 3755231 w 3843230"/>
                  <a:gd name="connsiteY55" fmla="*/ 1440658 h 1747838"/>
                  <a:gd name="connsiteX56" fmla="*/ 3771900 w 3843230"/>
                  <a:gd name="connsiteY56" fmla="*/ 1528763 h 1747838"/>
                  <a:gd name="connsiteX57" fmla="*/ 3657600 w 3843230"/>
                  <a:gd name="connsiteY57" fmla="*/ 1576388 h 1747838"/>
                  <a:gd name="connsiteX58" fmla="*/ 3562350 w 3843230"/>
                  <a:gd name="connsiteY58" fmla="*/ 1624013 h 1747838"/>
                  <a:gd name="connsiteX59" fmla="*/ 3352800 w 3843230"/>
                  <a:gd name="connsiteY59" fmla="*/ 1681163 h 1747838"/>
                  <a:gd name="connsiteX60" fmla="*/ 3162300 w 3843230"/>
                  <a:gd name="connsiteY60" fmla="*/ 1738313 h 1747838"/>
                  <a:gd name="connsiteX61" fmla="*/ 2914650 w 3843230"/>
                  <a:gd name="connsiteY61" fmla="*/ 1709738 h 1747838"/>
                  <a:gd name="connsiteX62" fmla="*/ 2647950 w 3843230"/>
                  <a:gd name="connsiteY62" fmla="*/ 1700213 h 1747838"/>
                  <a:gd name="connsiteX63" fmla="*/ 2362200 w 3843230"/>
                  <a:gd name="connsiteY63" fmla="*/ 1633538 h 1747838"/>
                  <a:gd name="connsiteX64" fmla="*/ 2085975 w 3843230"/>
                  <a:gd name="connsiteY64" fmla="*/ 1662113 h 1747838"/>
                  <a:gd name="connsiteX65" fmla="*/ 1847850 w 3843230"/>
                  <a:gd name="connsiteY65" fmla="*/ 1681163 h 1747838"/>
                  <a:gd name="connsiteX66" fmla="*/ 1733550 w 3843230"/>
                  <a:gd name="connsiteY66" fmla="*/ 1652588 h 1747838"/>
                  <a:gd name="connsiteX67" fmla="*/ 1543050 w 3843230"/>
                  <a:gd name="connsiteY67" fmla="*/ 1747838 h 1747838"/>
                  <a:gd name="connsiteX68" fmla="*/ 1352550 w 3843230"/>
                  <a:gd name="connsiteY68" fmla="*/ 1728788 h 1747838"/>
                  <a:gd name="connsiteX69" fmla="*/ 1162050 w 3843230"/>
                  <a:gd name="connsiteY69" fmla="*/ 1671638 h 1747838"/>
                  <a:gd name="connsiteX70" fmla="*/ 1019175 w 3843230"/>
                  <a:gd name="connsiteY70" fmla="*/ 1643063 h 1747838"/>
                  <a:gd name="connsiteX71" fmla="*/ 885825 w 3843230"/>
                  <a:gd name="connsiteY71" fmla="*/ 1528763 h 1747838"/>
                  <a:gd name="connsiteX72" fmla="*/ 781050 w 3843230"/>
                  <a:gd name="connsiteY72" fmla="*/ 1357313 h 1747838"/>
                  <a:gd name="connsiteX73" fmla="*/ 561975 w 3843230"/>
                  <a:gd name="connsiteY73" fmla="*/ 1233488 h 1747838"/>
                  <a:gd name="connsiteX74" fmla="*/ 314325 w 3843230"/>
                  <a:gd name="connsiteY74" fmla="*/ 1147763 h 1747838"/>
                  <a:gd name="connsiteX75" fmla="*/ 200025 w 3843230"/>
                  <a:gd name="connsiteY75" fmla="*/ 985838 h 1747838"/>
                  <a:gd name="connsiteX76" fmla="*/ 57150 w 3843230"/>
                  <a:gd name="connsiteY76" fmla="*/ 919163 h 1747838"/>
                  <a:gd name="connsiteX77" fmla="*/ 19050 w 3843230"/>
                  <a:gd name="connsiteY77" fmla="*/ 842963 h 1747838"/>
                  <a:gd name="connsiteX0" fmla="*/ 0 w 3843230"/>
                  <a:gd name="connsiteY0" fmla="*/ 928688 h 1747838"/>
                  <a:gd name="connsiteX1" fmla="*/ 28575 w 3843230"/>
                  <a:gd name="connsiteY1" fmla="*/ 871538 h 1747838"/>
                  <a:gd name="connsiteX2" fmla="*/ 114300 w 3843230"/>
                  <a:gd name="connsiteY2" fmla="*/ 776288 h 1747838"/>
                  <a:gd name="connsiteX3" fmla="*/ 209550 w 3843230"/>
                  <a:gd name="connsiteY3" fmla="*/ 747713 h 1747838"/>
                  <a:gd name="connsiteX4" fmla="*/ 285750 w 3843230"/>
                  <a:gd name="connsiteY4" fmla="*/ 709613 h 1747838"/>
                  <a:gd name="connsiteX5" fmla="*/ 381000 w 3843230"/>
                  <a:gd name="connsiteY5" fmla="*/ 557213 h 1747838"/>
                  <a:gd name="connsiteX6" fmla="*/ 495300 w 3843230"/>
                  <a:gd name="connsiteY6" fmla="*/ 471488 h 1747838"/>
                  <a:gd name="connsiteX7" fmla="*/ 495300 w 3843230"/>
                  <a:gd name="connsiteY7" fmla="*/ 471488 h 1747838"/>
                  <a:gd name="connsiteX8" fmla="*/ 666750 w 3843230"/>
                  <a:gd name="connsiteY8" fmla="*/ 452438 h 1747838"/>
                  <a:gd name="connsiteX9" fmla="*/ 733425 w 3843230"/>
                  <a:gd name="connsiteY9" fmla="*/ 395288 h 1747838"/>
                  <a:gd name="connsiteX10" fmla="*/ 885825 w 3843230"/>
                  <a:gd name="connsiteY10" fmla="*/ 309563 h 1747838"/>
                  <a:gd name="connsiteX11" fmla="*/ 981075 w 3843230"/>
                  <a:gd name="connsiteY11" fmla="*/ 290513 h 1747838"/>
                  <a:gd name="connsiteX12" fmla="*/ 1028700 w 3843230"/>
                  <a:gd name="connsiteY12" fmla="*/ 271463 h 1747838"/>
                  <a:gd name="connsiteX13" fmla="*/ 1028700 w 3843230"/>
                  <a:gd name="connsiteY13" fmla="*/ 271463 h 1747838"/>
                  <a:gd name="connsiteX14" fmla="*/ 1181100 w 3843230"/>
                  <a:gd name="connsiteY14" fmla="*/ 242888 h 1747838"/>
                  <a:gd name="connsiteX15" fmla="*/ 1285875 w 3843230"/>
                  <a:gd name="connsiteY15" fmla="*/ 214313 h 1747838"/>
                  <a:gd name="connsiteX16" fmla="*/ 1285875 w 3843230"/>
                  <a:gd name="connsiteY16" fmla="*/ 214313 h 1747838"/>
                  <a:gd name="connsiteX17" fmla="*/ 1466850 w 3843230"/>
                  <a:gd name="connsiteY17" fmla="*/ 157163 h 1747838"/>
                  <a:gd name="connsiteX18" fmla="*/ 1533525 w 3843230"/>
                  <a:gd name="connsiteY18" fmla="*/ 100013 h 1747838"/>
                  <a:gd name="connsiteX19" fmla="*/ 1619250 w 3843230"/>
                  <a:gd name="connsiteY19" fmla="*/ 90488 h 1747838"/>
                  <a:gd name="connsiteX20" fmla="*/ 1619250 w 3843230"/>
                  <a:gd name="connsiteY20" fmla="*/ 90488 h 1747838"/>
                  <a:gd name="connsiteX21" fmla="*/ 1704975 w 3843230"/>
                  <a:gd name="connsiteY21" fmla="*/ 102395 h 1747838"/>
                  <a:gd name="connsiteX22" fmla="*/ 1762125 w 3843230"/>
                  <a:gd name="connsiteY22" fmla="*/ 71438 h 1747838"/>
                  <a:gd name="connsiteX23" fmla="*/ 1831181 w 3843230"/>
                  <a:gd name="connsiteY23" fmla="*/ 85725 h 1747838"/>
                  <a:gd name="connsiteX24" fmla="*/ 1883569 w 3843230"/>
                  <a:gd name="connsiteY24" fmla="*/ 111920 h 1747838"/>
                  <a:gd name="connsiteX25" fmla="*/ 1976438 w 3843230"/>
                  <a:gd name="connsiteY25" fmla="*/ 69058 h 1747838"/>
                  <a:gd name="connsiteX26" fmla="*/ 2081213 w 3843230"/>
                  <a:gd name="connsiteY26" fmla="*/ 57152 h 1747838"/>
                  <a:gd name="connsiteX27" fmla="*/ 2133600 w 3843230"/>
                  <a:gd name="connsiteY27" fmla="*/ 42863 h 1747838"/>
                  <a:gd name="connsiteX28" fmla="*/ 2212181 w 3843230"/>
                  <a:gd name="connsiteY28" fmla="*/ 0 h 1747838"/>
                  <a:gd name="connsiteX29" fmla="*/ 2288381 w 3843230"/>
                  <a:gd name="connsiteY29" fmla="*/ 102395 h 1747838"/>
                  <a:gd name="connsiteX30" fmla="*/ 2343151 w 3843230"/>
                  <a:gd name="connsiteY30" fmla="*/ 207169 h 1747838"/>
                  <a:gd name="connsiteX31" fmla="*/ 2428875 w 3843230"/>
                  <a:gd name="connsiteY31" fmla="*/ 309563 h 1747838"/>
                  <a:gd name="connsiteX32" fmla="*/ 2452688 w 3843230"/>
                  <a:gd name="connsiteY32" fmla="*/ 347664 h 1747838"/>
                  <a:gd name="connsiteX33" fmla="*/ 2469356 w 3843230"/>
                  <a:gd name="connsiteY33" fmla="*/ 440533 h 1747838"/>
                  <a:gd name="connsiteX34" fmla="*/ 2486025 w 3843230"/>
                  <a:gd name="connsiteY34" fmla="*/ 488157 h 1747838"/>
                  <a:gd name="connsiteX35" fmla="*/ 2502694 w 3843230"/>
                  <a:gd name="connsiteY35" fmla="*/ 526257 h 1747838"/>
                  <a:gd name="connsiteX36" fmla="*/ 2405063 w 3843230"/>
                  <a:gd name="connsiteY36" fmla="*/ 583407 h 1747838"/>
                  <a:gd name="connsiteX37" fmla="*/ 2350294 w 3843230"/>
                  <a:gd name="connsiteY37" fmla="*/ 619125 h 1747838"/>
                  <a:gd name="connsiteX38" fmla="*/ 2359819 w 3843230"/>
                  <a:gd name="connsiteY38" fmla="*/ 678658 h 1747838"/>
                  <a:gd name="connsiteX39" fmla="*/ 2376488 w 3843230"/>
                  <a:gd name="connsiteY39" fmla="*/ 723900 h 1747838"/>
                  <a:gd name="connsiteX40" fmla="*/ 2416969 w 3843230"/>
                  <a:gd name="connsiteY40" fmla="*/ 747714 h 1747838"/>
                  <a:gd name="connsiteX41" fmla="*/ 2471738 w 3843230"/>
                  <a:gd name="connsiteY41" fmla="*/ 807245 h 1747838"/>
                  <a:gd name="connsiteX42" fmla="*/ 2502693 w 3843230"/>
                  <a:gd name="connsiteY42" fmla="*/ 876301 h 1747838"/>
                  <a:gd name="connsiteX43" fmla="*/ 2547938 w 3843230"/>
                  <a:gd name="connsiteY43" fmla="*/ 890589 h 1747838"/>
                  <a:gd name="connsiteX44" fmla="*/ 2655094 w 3843230"/>
                  <a:gd name="connsiteY44" fmla="*/ 926308 h 1747838"/>
                  <a:gd name="connsiteX45" fmla="*/ 2743200 w 3843230"/>
                  <a:gd name="connsiteY45" fmla="*/ 973932 h 1747838"/>
                  <a:gd name="connsiteX46" fmla="*/ 2859881 w 3843230"/>
                  <a:gd name="connsiteY46" fmla="*/ 1035844 h 1747838"/>
                  <a:gd name="connsiteX47" fmla="*/ 3033712 w 3843230"/>
                  <a:gd name="connsiteY47" fmla="*/ 1109663 h 1747838"/>
                  <a:gd name="connsiteX48" fmla="*/ 3152775 w 3843230"/>
                  <a:gd name="connsiteY48" fmla="*/ 1185863 h 1747838"/>
                  <a:gd name="connsiteX49" fmla="*/ 3293269 w 3843230"/>
                  <a:gd name="connsiteY49" fmla="*/ 1188244 h 1747838"/>
                  <a:gd name="connsiteX50" fmla="*/ 3438525 w 3843230"/>
                  <a:gd name="connsiteY50" fmla="*/ 1119188 h 1747838"/>
                  <a:gd name="connsiteX51" fmla="*/ 3538537 w 3843230"/>
                  <a:gd name="connsiteY51" fmla="*/ 1104900 h 1747838"/>
                  <a:gd name="connsiteX52" fmla="*/ 3695700 w 3843230"/>
                  <a:gd name="connsiteY52" fmla="*/ 1176338 h 1747838"/>
                  <a:gd name="connsiteX53" fmla="*/ 3838575 w 3843230"/>
                  <a:gd name="connsiteY53" fmla="*/ 1293019 h 1747838"/>
                  <a:gd name="connsiteX54" fmla="*/ 3840956 w 3843230"/>
                  <a:gd name="connsiteY54" fmla="*/ 1371602 h 1747838"/>
                  <a:gd name="connsiteX55" fmla="*/ 3800475 w 3843230"/>
                  <a:gd name="connsiteY55" fmla="*/ 1390650 h 1747838"/>
                  <a:gd name="connsiteX56" fmla="*/ 3755231 w 3843230"/>
                  <a:gd name="connsiteY56" fmla="*/ 1440658 h 1747838"/>
                  <a:gd name="connsiteX57" fmla="*/ 3771900 w 3843230"/>
                  <a:gd name="connsiteY57" fmla="*/ 1528763 h 1747838"/>
                  <a:gd name="connsiteX58" fmla="*/ 3657600 w 3843230"/>
                  <a:gd name="connsiteY58" fmla="*/ 1576388 h 1747838"/>
                  <a:gd name="connsiteX59" fmla="*/ 3562350 w 3843230"/>
                  <a:gd name="connsiteY59" fmla="*/ 1624013 h 1747838"/>
                  <a:gd name="connsiteX60" fmla="*/ 3352800 w 3843230"/>
                  <a:gd name="connsiteY60" fmla="*/ 1681163 h 1747838"/>
                  <a:gd name="connsiteX61" fmla="*/ 3162300 w 3843230"/>
                  <a:gd name="connsiteY61" fmla="*/ 1738313 h 1747838"/>
                  <a:gd name="connsiteX62" fmla="*/ 2914650 w 3843230"/>
                  <a:gd name="connsiteY62" fmla="*/ 1709738 h 1747838"/>
                  <a:gd name="connsiteX63" fmla="*/ 2647950 w 3843230"/>
                  <a:gd name="connsiteY63" fmla="*/ 1700213 h 1747838"/>
                  <a:gd name="connsiteX64" fmla="*/ 2362200 w 3843230"/>
                  <a:gd name="connsiteY64" fmla="*/ 1633538 h 1747838"/>
                  <a:gd name="connsiteX65" fmla="*/ 2085975 w 3843230"/>
                  <a:gd name="connsiteY65" fmla="*/ 1662113 h 1747838"/>
                  <a:gd name="connsiteX66" fmla="*/ 1847850 w 3843230"/>
                  <a:gd name="connsiteY66" fmla="*/ 1681163 h 1747838"/>
                  <a:gd name="connsiteX67" fmla="*/ 1733550 w 3843230"/>
                  <a:gd name="connsiteY67" fmla="*/ 1652588 h 1747838"/>
                  <a:gd name="connsiteX68" fmla="*/ 1543050 w 3843230"/>
                  <a:gd name="connsiteY68" fmla="*/ 1747838 h 1747838"/>
                  <a:gd name="connsiteX69" fmla="*/ 1352550 w 3843230"/>
                  <a:gd name="connsiteY69" fmla="*/ 1728788 h 1747838"/>
                  <a:gd name="connsiteX70" fmla="*/ 1162050 w 3843230"/>
                  <a:gd name="connsiteY70" fmla="*/ 1671638 h 1747838"/>
                  <a:gd name="connsiteX71" fmla="*/ 1019175 w 3843230"/>
                  <a:gd name="connsiteY71" fmla="*/ 1643063 h 1747838"/>
                  <a:gd name="connsiteX72" fmla="*/ 885825 w 3843230"/>
                  <a:gd name="connsiteY72" fmla="*/ 1528763 h 1747838"/>
                  <a:gd name="connsiteX73" fmla="*/ 781050 w 3843230"/>
                  <a:gd name="connsiteY73" fmla="*/ 1357313 h 1747838"/>
                  <a:gd name="connsiteX74" fmla="*/ 561975 w 3843230"/>
                  <a:gd name="connsiteY74" fmla="*/ 1233488 h 1747838"/>
                  <a:gd name="connsiteX75" fmla="*/ 314325 w 3843230"/>
                  <a:gd name="connsiteY75" fmla="*/ 1147763 h 1747838"/>
                  <a:gd name="connsiteX76" fmla="*/ 200025 w 3843230"/>
                  <a:gd name="connsiteY76" fmla="*/ 985838 h 1747838"/>
                  <a:gd name="connsiteX77" fmla="*/ 57150 w 3843230"/>
                  <a:gd name="connsiteY77" fmla="*/ 919163 h 1747838"/>
                  <a:gd name="connsiteX78" fmla="*/ 19050 w 3843230"/>
                  <a:gd name="connsiteY78" fmla="*/ 842963 h 1747838"/>
                  <a:gd name="connsiteX0" fmla="*/ 0 w 3843230"/>
                  <a:gd name="connsiteY0" fmla="*/ 928688 h 1747838"/>
                  <a:gd name="connsiteX1" fmla="*/ 28575 w 3843230"/>
                  <a:gd name="connsiteY1" fmla="*/ 871538 h 1747838"/>
                  <a:gd name="connsiteX2" fmla="*/ 114300 w 3843230"/>
                  <a:gd name="connsiteY2" fmla="*/ 776288 h 1747838"/>
                  <a:gd name="connsiteX3" fmla="*/ 209550 w 3843230"/>
                  <a:gd name="connsiteY3" fmla="*/ 747713 h 1747838"/>
                  <a:gd name="connsiteX4" fmla="*/ 285750 w 3843230"/>
                  <a:gd name="connsiteY4" fmla="*/ 709613 h 1747838"/>
                  <a:gd name="connsiteX5" fmla="*/ 381000 w 3843230"/>
                  <a:gd name="connsiteY5" fmla="*/ 557213 h 1747838"/>
                  <a:gd name="connsiteX6" fmla="*/ 495300 w 3843230"/>
                  <a:gd name="connsiteY6" fmla="*/ 471488 h 1747838"/>
                  <a:gd name="connsiteX7" fmla="*/ 495300 w 3843230"/>
                  <a:gd name="connsiteY7" fmla="*/ 471488 h 1747838"/>
                  <a:gd name="connsiteX8" fmla="*/ 666750 w 3843230"/>
                  <a:gd name="connsiteY8" fmla="*/ 452438 h 1747838"/>
                  <a:gd name="connsiteX9" fmla="*/ 733425 w 3843230"/>
                  <a:gd name="connsiteY9" fmla="*/ 395288 h 1747838"/>
                  <a:gd name="connsiteX10" fmla="*/ 885825 w 3843230"/>
                  <a:gd name="connsiteY10" fmla="*/ 309563 h 1747838"/>
                  <a:gd name="connsiteX11" fmla="*/ 981075 w 3843230"/>
                  <a:gd name="connsiteY11" fmla="*/ 290513 h 1747838"/>
                  <a:gd name="connsiteX12" fmla="*/ 1028700 w 3843230"/>
                  <a:gd name="connsiteY12" fmla="*/ 271463 h 1747838"/>
                  <a:gd name="connsiteX13" fmla="*/ 1028700 w 3843230"/>
                  <a:gd name="connsiteY13" fmla="*/ 271463 h 1747838"/>
                  <a:gd name="connsiteX14" fmla="*/ 1181100 w 3843230"/>
                  <a:gd name="connsiteY14" fmla="*/ 242888 h 1747838"/>
                  <a:gd name="connsiteX15" fmla="*/ 1285875 w 3843230"/>
                  <a:gd name="connsiteY15" fmla="*/ 214313 h 1747838"/>
                  <a:gd name="connsiteX16" fmla="*/ 1285875 w 3843230"/>
                  <a:gd name="connsiteY16" fmla="*/ 214313 h 1747838"/>
                  <a:gd name="connsiteX17" fmla="*/ 1466850 w 3843230"/>
                  <a:gd name="connsiteY17" fmla="*/ 157163 h 1747838"/>
                  <a:gd name="connsiteX18" fmla="*/ 1533525 w 3843230"/>
                  <a:gd name="connsiteY18" fmla="*/ 100013 h 1747838"/>
                  <a:gd name="connsiteX19" fmla="*/ 1552575 w 3843230"/>
                  <a:gd name="connsiteY19" fmla="*/ 69058 h 1747838"/>
                  <a:gd name="connsiteX20" fmla="*/ 1619250 w 3843230"/>
                  <a:gd name="connsiteY20" fmla="*/ 90488 h 1747838"/>
                  <a:gd name="connsiteX21" fmla="*/ 1619250 w 3843230"/>
                  <a:gd name="connsiteY21" fmla="*/ 90488 h 1747838"/>
                  <a:gd name="connsiteX22" fmla="*/ 1704975 w 3843230"/>
                  <a:gd name="connsiteY22" fmla="*/ 102395 h 1747838"/>
                  <a:gd name="connsiteX23" fmla="*/ 1762125 w 3843230"/>
                  <a:gd name="connsiteY23" fmla="*/ 71438 h 1747838"/>
                  <a:gd name="connsiteX24" fmla="*/ 1831181 w 3843230"/>
                  <a:gd name="connsiteY24" fmla="*/ 85725 h 1747838"/>
                  <a:gd name="connsiteX25" fmla="*/ 1883569 w 3843230"/>
                  <a:gd name="connsiteY25" fmla="*/ 111920 h 1747838"/>
                  <a:gd name="connsiteX26" fmla="*/ 1976438 w 3843230"/>
                  <a:gd name="connsiteY26" fmla="*/ 69058 h 1747838"/>
                  <a:gd name="connsiteX27" fmla="*/ 2081213 w 3843230"/>
                  <a:gd name="connsiteY27" fmla="*/ 57152 h 1747838"/>
                  <a:gd name="connsiteX28" fmla="*/ 2133600 w 3843230"/>
                  <a:gd name="connsiteY28" fmla="*/ 42863 h 1747838"/>
                  <a:gd name="connsiteX29" fmla="*/ 2212181 w 3843230"/>
                  <a:gd name="connsiteY29" fmla="*/ 0 h 1747838"/>
                  <a:gd name="connsiteX30" fmla="*/ 2288381 w 3843230"/>
                  <a:gd name="connsiteY30" fmla="*/ 102395 h 1747838"/>
                  <a:gd name="connsiteX31" fmla="*/ 2343151 w 3843230"/>
                  <a:gd name="connsiteY31" fmla="*/ 207169 h 1747838"/>
                  <a:gd name="connsiteX32" fmla="*/ 2428875 w 3843230"/>
                  <a:gd name="connsiteY32" fmla="*/ 309563 h 1747838"/>
                  <a:gd name="connsiteX33" fmla="*/ 2452688 w 3843230"/>
                  <a:gd name="connsiteY33" fmla="*/ 347664 h 1747838"/>
                  <a:gd name="connsiteX34" fmla="*/ 2469356 w 3843230"/>
                  <a:gd name="connsiteY34" fmla="*/ 440533 h 1747838"/>
                  <a:gd name="connsiteX35" fmla="*/ 2486025 w 3843230"/>
                  <a:gd name="connsiteY35" fmla="*/ 488157 h 1747838"/>
                  <a:gd name="connsiteX36" fmla="*/ 2502694 w 3843230"/>
                  <a:gd name="connsiteY36" fmla="*/ 526257 h 1747838"/>
                  <a:gd name="connsiteX37" fmla="*/ 2405063 w 3843230"/>
                  <a:gd name="connsiteY37" fmla="*/ 583407 h 1747838"/>
                  <a:gd name="connsiteX38" fmla="*/ 2350294 w 3843230"/>
                  <a:gd name="connsiteY38" fmla="*/ 619125 h 1747838"/>
                  <a:gd name="connsiteX39" fmla="*/ 2359819 w 3843230"/>
                  <a:gd name="connsiteY39" fmla="*/ 678658 h 1747838"/>
                  <a:gd name="connsiteX40" fmla="*/ 2376488 w 3843230"/>
                  <a:gd name="connsiteY40" fmla="*/ 723900 h 1747838"/>
                  <a:gd name="connsiteX41" fmla="*/ 2416969 w 3843230"/>
                  <a:gd name="connsiteY41" fmla="*/ 747714 h 1747838"/>
                  <a:gd name="connsiteX42" fmla="*/ 2471738 w 3843230"/>
                  <a:gd name="connsiteY42" fmla="*/ 807245 h 1747838"/>
                  <a:gd name="connsiteX43" fmla="*/ 2502693 w 3843230"/>
                  <a:gd name="connsiteY43" fmla="*/ 876301 h 1747838"/>
                  <a:gd name="connsiteX44" fmla="*/ 2547938 w 3843230"/>
                  <a:gd name="connsiteY44" fmla="*/ 890589 h 1747838"/>
                  <a:gd name="connsiteX45" fmla="*/ 2655094 w 3843230"/>
                  <a:gd name="connsiteY45" fmla="*/ 926308 h 1747838"/>
                  <a:gd name="connsiteX46" fmla="*/ 2743200 w 3843230"/>
                  <a:gd name="connsiteY46" fmla="*/ 973932 h 1747838"/>
                  <a:gd name="connsiteX47" fmla="*/ 2859881 w 3843230"/>
                  <a:gd name="connsiteY47" fmla="*/ 1035844 h 1747838"/>
                  <a:gd name="connsiteX48" fmla="*/ 3033712 w 3843230"/>
                  <a:gd name="connsiteY48" fmla="*/ 1109663 h 1747838"/>
                  <a:gd name="connsiteX49" fmla="*/ 3152775 w 3843230"/>
                  <a:gd name="connsiteY49" fmla="*/ 1185863 h 1747838"/>
                  <a:gd name="connsiteX50" fmla="*/ 3293269 w 3843230"/>
                  <a:gd name="connsiteY50" fmla="*/ 1188244 h 1747838"/>
                  <a:gd name="connsiteX51" fmla="*/ 3438525 w 3843230"/>
                  <a:gd name="connsiteY51" fmla="*/ 1119188 h 1747838"/>
                  <a:gd name="connsiteX52" fmla="*/ 3538537 w 3843230"/>
                  <a:gd name="connsiteY52" fmla="*/ 1104900 h 1747838"/>
                  <a:gd name="connsiteX53" fmla="*/ 3695700 w 3843230"/>
                  <a:gd name="connsiteY53" fmla="*/ 1176338 h 1747838"/>
                  <a:gd name="connsiteX54" fmla="*/ 3838575 w 3843230"/>
                  <a:gd name="connsiteY54" fmla="*/ 1293019 h 1747838"/>
                  <a:gd name="connsiteX55" fmla="*/ 3840956 w 3843230"/>
                  <a:gd name="connsiteY55" fmla="*/ 1371602 h 1747838"/>
                  <a:gd name="connsiteX56" fmla="*/ 3800475 w 3843230"/>
                  <a:gd name="connsiteY56" fmla="*/ 1390650 h 1747838"/>
                  <a:gd name="connsiteX57" fmla="*/ 3755231 w 3843230"/>
                  <a:gd name="connsiteY57" fmla="*/ 1440658 h 1747838"/>
                  <a:gd name="connsiteX58" fmla="*/ 3771900 w 3843230"/>
                  <a:gd name="connsiteY58" fmla="*/ 1528763 h 1747838"/>
                  <a:gd name="connsiteX59" fmla="*/ 3657600 w 3843230"/>
                  <a:gd name="connsiteY59" fmla="*/ 1576388 h 1747838"/>
                  <a:gd name="connsiteX60" fmla="*/ 3562350 w 3843230"/>
                  <a:gd name="connsiteY60" fmla="*/ 1624013 h 1747838"/>
                  <a:gd name="connsiteX61" fmla="*/ 3352800 w 3843230"/>
                  <a:gd name="connsiteY61" fmla="*/ 1681163 h 1747838"/>
                  <a:gd name="connsiteX62" fmla="*/ 3162300 w 3843230"/>
                  <a:gd name="connsiteY62" fmla="*/ 1738313 h 1747838"/>
                  <a:gd name="connsiteX63" fmla="*/ 2914650 w 3843230"/>
                  <a:gd name="connsiteY63" fmla="*/ 1709738 h 1747838"/>
                  <a:gd name="connsiteX64" fmla="*/ 2647950 w 3843230"/>
                  <a:gd name="connsiteY64" fmla="*/ 1700213 h 1747838"/>
                  <a:gd name="connsiteX65" fmla="*/ 2362200 w 3843230"/>
                  <a:gd name="connsiteY65" fmla="*/ 1633538 h 1747838"/>
                  <a:gd name="connsiteX66" fmla="*/ 2085975 w 3843230"/>
                  <a:gd name="connsiteY66" fmla="*/ 1662113 h 1747838"/>
                  <a:gd name="connsiteX67" fmla="*/ 1847850 w 3843230"/>
                  <a:gd name="connsiteY67" fmla="*/ 1681163 h 1747838"/>
                  <a:gd name="connsiteX68" fmla="*/ 1733550 w 3843230"/>
                  <a:gd name="connsiteY68" fmla="*/ 1652588 h 1747838"/>
                  <a:gd name="connsiteX69" fmla="*/ 1543050 w 3843230"/>
                  <a:gd name="connsiteY69" fmla="*/ 1747838 h 1747838"/>
                  <a:gd name="connsiteX70" fmla="*/ 1352550 w 3843230"/>
                  <a:gd name="connsiteY70" fmla="*/ 1728788 h 1747838"/>
                  <a:gd name="connsiteX71" fmla="*/ 1162050 w 3843230"/>
                  <a:gd name="connsiteY71" fmla="*/ 1671638 h 1747838"/>
                  <a:gd name="connsiteX72" fmla="*/ 1019175 w 3843230"/>
                  <a:gd name="connsiteY72" fmla="*/ 1643063 h 1747838"/>
                  <a:gd name="connsiteX73" fmla="*/ 885825 w 3843230"/>
                  <a:gd name="connsiteY73" fmla="*/ 1528763 h 1747838"/>
                  <a:gd name="connsiteX74" fmla="*/ 781050 w 3843230"/>
                  <a:gd name="connsiteY74" fmla="*/ 1357313 h 1747838"/>
                  <a:gd name="connsiteX75" fmla="*/ 561975 w 3843230"/>
                  <a:gd name="connsiteY75" fmla="*/ 1233488 h 1747838"/>
                  <a:gd name="connsiteX76" fmla="*/ 314325 w 3843230"/>
                  <a:gd name="connsiteY76" fmla="*/ 1147763 h 1747838"/>
                  <a:gd name="connsiteX77" fmla="*/ 200025 w 3843230"/>
                  <a:gd name="connsiteY77" fmla="*/ 985838 h 1747838"/>
                  <a:gd name="connsiteX78" fmla="*/ 57150 w 3843230"/>
                  <a:gd name="connsiteY78" fmla="*/ 919163 h 1747838"/>
                  <a:gd name="connsiteX79" fmla="*/ 19050 w 3843230"/>
                  <a:gd name="connsiteY79" fmla="*/ 842963 h 1747838"/>
                  <a:gd name="connsiteX0" fmla="*/ 0 w 3843230"/>
                  <a:gd name="connsiteY0" fmla="*/ 928688 h 1747838"/>
                  <a:gd name="connsiteX1" fmla="*/ 28575 w 3843230"/>
                  <a:gd name="connsiteY1" fmla="*/ 871538 h 1747838"/>
                  <a:gd name="connsiteX2" fmla="*/ 114300 w 3843230"/>
                  <a:gd name="connsiteY2" fmla="*/ 776288 h 1747838"/>
                  <a:gd name="connsiteX3" fmla="*/ 209550 w 3843230"/>
                  <a:gd name="connsiteY3" fmla="*/ 747713 h 1747838"/>
                  <a:gd name="connsiteX4" fmla="*/ 285750 w 3843230"/>
                  <a:gd name="connsiteY4" fmla="*/ 709613 h 1747838"/>
                  <a:gd name="connsiteX5" fmla="*/ 381000 w 3843230"/>
                  <a:gd name="connsiteY5" fmla="*/ 557213 h 1747838"/>
                  <a:gd name="connsiteX6" fmla="*/ 495300 w 3843230"/>
                  <a:gd name="connsiteY6" fmla="*/ 471488 h 1747838"/>
                  <a:gd name="connsiteX7" fmla="*/ 495300 w 3843230"/>
                  <a:gd name="connsiteY7" fmla="*/ 471488 h 1747838"/>
                  <a:gd name="connsiteX8" fmla="*/ 666750 w 3843230"/>
                  <a:gd name="connsiteY8" fmla="*/ 452438 h 1747838"/>
                  <a:gd name="connsiteX9" fmla="*/ 733425 w 3843230"/>
                  <a:gd name="connsiteY9" fmla="*/ 395288 h 1747838"/>
                  <a:gd name="connsiteX10" fmla="*/ 885825 w 3843230"/>
                  <a:gd name="connsiteY10" fmla="*/ 309563 h 1747838"/>
                  <a:gd name="connsiteX11" fmla="*/ 981075 w 3843230"/>
                  <a:gd name="connsiteY11" fmla="*/ 290513 h 1747838"/>
                  <a:gd name="connsiteX12" fmla="*/ 1028700 w 3843230"/>
                  <a:gd name="connsiteY12" fmla="*/ 271463 h 1747838"/>
                  <a:gd name="connsiteX13" fmla="*/ 1028700 w 3843230"/>
                  <a:gd name="connsiteY13" fmla="*/ 271463 h 1747838"/>
                  <a:gd name="connsiteX14" fmla="*/ 1181100 w 3843230"/>
                  <a:gd name="connsiteY14" fmla="*/ 242888 h 1747838"/>
                  <a:gd name="connsiteX15" fmla="*/ 1285875 w 3843230"/>
                  <a:gd name="connsiteY15" fmla="*/ 214313 h 1747838"/>
                  <a:gd name="connsiteX16" fmla="*/ 1285875 w 3843230"/>
                  <a:gd name="connsiteY16" fmla="*/ 214313 h 1747838"/>
                  <a:gd name="connsiteX17" fmla="*/ 1466850 w 3843230"/>
                  <a:gd name="connsiteY17" fmla="*/ 157163 h 1747838"/>
                  <a:gd name="connsiteX18" fmla="*/ 1528762 w 3843230"/>
                  <a:gd name="connsiteY18" fmla="*/ 107157 h 1747838"/>
                  <a:gd name="connsiteX19" fmla="*/ 1552575 w 3843230"/>
                  <a:gd name="connsiteY19" fmla="*/ 69058 h 1747838"/>
                  <a:gd name="connsiteX20" fmla="*/ 1619250 w 3843230"/>
                  <a:gd name="connsiteY20" fmla="*/ 90488 h 1747838"/>
                  <a:gd name="connsiteX21" fmla="*/ 1619250 w 3843230"/>
                  <a:gd name="connsiteY21" fmla="*/ 90488 h 1747838"/>
                  <a:gd name="connsiteX22" fmla="*/ 1704975 w 3843230"/>
                  <a:gd name="connsiteY22" fmla="*/ 102395 h 1747838"/>
                  <a:gd name="connsiteX23" fmla="*/ 1762125 w 3843230"/>
                  <a:gd name="connsiteY23" fmla="*/ 71438 h 1747838"/>
                  <a:gd name="connsiteX24" fmla="*/ 1831181 w 3843230"/>
                  <a:gd name="connsiteY24" fmla="*/ 85725 h 1747838"/>
                  <a:gd name="connsiteX25" fmla="*/ 1883569 w 3843230"/>
                  <a:gd name="connsiteY25" fmla="*/ 111920 h 1747838"/>
                  <a:gd name="connsiteX26" fmla="*/ 1976438 w 3843230"/>
                  <a:gd name="connsiteY26" fmla="*/ 69058 h 1747838"/>
                  <a:gd name="connsiteX27" fmla="*/ 2081213 w 3843230"/>
                  <a:gd name="connsiteY27" fmla="*/ 57152 h 1747838"/>
                  <a:gd name="connsiteX28" fmla="*/ 2133600 w 3843230"/>
                  <a:gd name="connsiteY28" fmla="*/ 42863 h 1747838"/>
                  <a:gd name="connsiteX29" fmla="*/ 2212181 w 3843230"/>
                  <a:gd name="connsiteY29" fmla="*/ 0 h 1747838"/>
                  <a:gd name="connsiteX30" fmla="*/ 2288381 w 3843230"/>
                  <a:gd name="connsiteY30" fmla="*/ 102395 h 1747838"/>
                  <a:gd name="connsiteX31" fmla="*/ 2343151 w 3843230"/>
                  <a:gd name="connsiteY31" fmla="*/ 207169 h 1747838"/>
                  <a:gd name="connsiteX32" fmla="*/ 2428875 w 3843230"/>
                  <a:gd name="connsiteY32" fmla="*/ 309563 h 1747838"/>
                  <a:gd name="connsiteX33" fmla="*/ 2452688 w 3843230"/>
                  <a:gd name="connsiteY33" fmla="*/ 347664 h 1747838"/>
                  <a:gd name="connsiteX34" fmla="*/ 2469356 w 3843230"/>
                  <a:gd name="connsiteY34" fmla="*/ 440533 h 1747838"/>
                  <a:gd name="connsiteX35" fmla="*/ 2486025 w 3843230"/>
                  <a:gd name="connsiteY35" fmla="*/ 488157 h 1747838"/>
                  <a:gd name="connsiteX36" fmla="*/ 2502694 w 3843230"/>
                  <a:gd name="connsiteY36" fmla="*/ 526257 h 1747838"/>
                  <a:gd name="connsiteX37" fmla="*/ 2405063 w 3843230"/>
                  <a:gd name="connsiteY37" fmla="*/ 583407 h 1747838"/>
                  <a:gd name="connsiteX38" fmla="*/ 2350294 w 3843230"/>
                  <a:gd name="connsiteY38" fmla="*/ 619125 h 1747838"/>
                  <a:gd name="connsiteX39" fmla="*/ 2359819 w 3843230"/>
                  <a:gd name="connsiteY39" fmla="*/ 678658 h 1747838"/>
                  <a:gd name="connsiteX40" fmla="*/ 2376488 w 3843230"/>
                  <a:gd name="connsiteY40" fmla="*/ 723900 h 1747838"/>
                  <a:gd name="connsiteX41" fmla="*/ 2416969 w 3843230"/>
                  <a:gd name="connsiteY41" fmla="*/ 747714 h 1747838"/>
                  <a:gd name="connsiteX42" fmla="*/ 2471738 w 3843230"/>
                  <a:gd name="connsiteY42" fmla="*/ 807245 h 1747838"/>
                  <a:gd name="connsiteX43" fmla="*/ 2502693 w 3843230"/>
                  <a:gd name="connsiteY43" fmla="*/ 876301 h 1747838"/>
                  <a:gd name="connsiteX44" fmla="*/ 2547938 w 3843230"/>
                  <a:gd name="connsiteY44" fmla="*/ 890589 h 1747838"/>
                  <a:gd name="connsiteX45" fmla="*/ 2655094 w 3843230"/>
                  <a:gd name="connsiteY45" fmla="*/ 926308 h 1747838"/>
                  <a:gd name="connsiteX46" fmla="*/ 2743200 w 3843230"/>
                  <a:gd name="connsiteY46" fmla="*/ 973932 h 1747838"/>
                  <a:gd name="connsiteX47" fmla="*/ 2859881 w 3843230"/>
                  <a:gd name="connsiteY47" fmla="*/ 1035844 h 1747838"/>
                  <a:gd name="connsiteX48" fmla="*/ 3033712 w 3843230"/>
                  <a:gd name="connsiteY48" fmla="*/ 1109663 h 1747838"/>
                  <a:gd name="connsiteX49" fmla="*/ 3152775 w 3843230"/>
                  <a:gd name="connsiteY49" fmla="*/ 1185863 h 1747838"/>
                  <a:gd name="connsiteX50" fmla="*/ 3293269 w 3843230"/>
                  <a:gd name="connsiteY50" fmla="*/ 1188244 h 1747838"/>
                  <a:gd name="connsiteX51" fmla="*/ 3438525 w 3843230"/>
                  <a:gd name="connsiteY51" fmla="*/ 1119188 h 1747838"/>
                  <a:gd name="connsiteX52" fmla="*/ 3538537 w 3843230"/>
                  <a:gd name="connsiteY52" fmla="*/ 1104900 h 1747838"/>
                  <a:gd name="connsiteX53" fmla="*/ 3695700 w 3843230"/>
                  <a:gd name="connsiteY53" fmla="*/ 1176338 h 1747838"/>
                  <a:gd name="connsiteX54" fmla="*/ 3838575 w 3843230"/>
                  <a:gd name="connsiteY54" fmla="*/ 1293019 h 1747838"/>
                  <a:gd name="connsiteX55" fmla="*/ 3840956 w 3843230"/>
                  <a:gd name="connsiteY55" fmla="*/ 1371602 h 1747838"/>
                  <a:gd name="connsiteX56" fmla="*/ 3800475 w 3843230"/>
                  <a:gd name="connsiteY56" fmla="*/ 1390650 h 1747838"/>
                  <a:gd name="connsiteX57" fmla="*/ 3755231 w 3843230"/>
                  <a:gd name="connsiteY57" fmla="*/ 1440658 h 1747838"/>
                  <a:gd name="connsiteX58" fmla="*/ 3771900 w 3843230"/>
                  <a:gd name="connsiteY58" fmla="*/ 1528763 h 1747838"/>
                  <a:gd name="connsiteX59" fmla="*/ 3657600 w 3843230"/>
                  <a:gd name="connsiteY59" fmla="*/ 1576388 h 1747838"/>
                  <a:gd name="connsiteX60" fmla="*/ 3562350 w 3843230"/>
                  <a:gd name="connsiteY60" fmla="*/ 1624013 h 1747838"/>
                  <a:gd name="connsiteX61" fmla="*/ 3352800 w 3843230"/>
                  <a:gd name="connsiteY61" fmla="*/ 1681163 h 1747838"/>
                  <a:gd name="connsiteX62" fmla="*/ 3162300 w 3843230"/>
                  <a:gd name="connsiteY62" fmla="*/ 1738313 h 1747838"/>
                  <a:gd name="connsiteX63" fmla="*/ 2914650 w 3843230"/>
                  <a:gd name="connsiteY63" fmla="*/ 1709738 h 1747838"/>
                  <a:gd name="connsiteX64" fmla="*/ 2647950 w 3843230"/>
                  <a:gd name="connsiteY64" fmla="*/ 1700213 h 1747838"/>
                  <a:gd name="connsiteX65" fmla="*/ 2362200 w 3843230"/>
                  <a:gd name="connsiteY65" fmla="*/ 1633538 h 1747838"/>
                  <a:gd name="connsiteX66" fmla="*/ 2085975 w 3843230"/>
                  <a:gd name="connsiteY66" fmla="*/ 1662113 h 1747838"/>
                  <a:gd name="connsiteX67" fmla="*/ 1847850 w 3843230"/>
                  <a:gd name="connsiteY67" fmla="*/ 1681163 h 1747838"/>
                  <a:gd name="connsiteX68" fmla="*/ 1733550 w 3843230"/>
                  <a:gd name="connsiteY68" fmla="*/ 1652588 h 1747838"/>
                  <a:gd name="connsiteX69" fmla="*/ 1543050 w 3843230"/>
                  <a:gd name="connsiteY69" fmla="*/ 1747838 h 1747838"/>
                  <a:gd name="connsiteX70" fmla="*/ 1352550 w 3843230"/>
                  <a:gd name="connsiteY70" fmla="*/ 1728788 h 1747838"/>
                  <a:gd name="connsiteX71" fmla="*/ 1162050 w 3843230"/>
                  <a:gd name="connsiteY71" fmla="*/ 1671638 h 1747838"/>
                  <a:gd name="connsiteX72" fmla="*/ 1019175 w 3843230"/>
                  <a:gd name="connsiteY72" fmla="*/ 1643063 h 1747838"/>
                  <a:gd name="connsiteX73" fmla="*/ 885825 w 3843230"/>
                  <a:gd name="connsiteY73" fmla="*/ 1528763 h 1747838"/>
                  <a:gd name="connsiteX74" fmla="*/ 781050 w 3843230"/>
                  <a:gd name="connsiteY74" fmla="*/ 1357313 h 1747838"/>
                  <a:gd name="connsiteX75" fmla="*/ 561975 w 3843230"/>
                  <a:gd name="connsiteY75" fmla="*/ 1233488 h 1747838"/>
                  <a:gd name="connsiteX76" fmla="*/ 314325 w 3843230"/>
                  <a:gd name="connsiteY76" fmla="*/ 1147763 h 1747838"/>
                  <a:gd name="connsiteX77" fmla="*/ 200025 w 3843230"/>
                  <a:gd name="connsiteY77" fmla="*/ 985838 h 1747838"/>
                  <a:gd name="connsiteX78" fmla="*/ 57150 w 3843230"/>
                  <a:gd name="connsiteY78" fmla="*/ 919163 h 1747838"/>
                  <a:gd name="connsiteX79" fmla="*/ 19050 w 3843230"/>
                  <a:gd name="connsiteY79" fmla="*/ 842963 h 1747838"/>
                  <a:gd name="connsiteX0" fmla="*/ 0 w 3843230"/>
                  <a:gd name="connsiteY0" fmla="*/ 928688 h 1747838"/>
                  <a:gd name="connsiteX1" fmla="*/ 28575 w 3843230"/>
                  <a:gd name="connsiteY1" fmla="*/ 871538 h 1747838"/>
                  <a:gd name="connsiteX2" fmla="*/ 114300 w 3843230"/>
                  <a:gd name="connsiteY2" fmla="*/ 776288 h 1747838"/>
                  <a:gd name="connsiteX3" fmla="*/ 209550 w 3843230"/>
                  <a:gd name="connsiteY3" fmla="*/ 747713 h 1747838"/>
                  <a:gd name="connsiteX4" fmla="*/ 285750 w 3843230"/>
                  <a:gd name="connsiteY4" fmla="*/ 709613 h 1747838"/>
                  <a:gd name="connsiteX5" fmla="*/ 381000 w 3843230"/>
                  <a:gd name="connsiteY5" fmla="*/ 557213 h 1747838"/>
                  <a:gd name="connsiteX6" fmla="*/ 495300 w 3843230"/>
                  <a:gd name="connsiteY6" fmla="*/ 471488 h 1747838"/>
                  <a:gd name="connsiteX7" fmla="*/ 495300 w 3843230"/>
                  <a:gd name="connsiteY7" fmla="*/ 471488 h 1747838"/>
                  <a:gd name="connsiteX8" fmla="*/ 666750 w 3843230"/>
                  <a:gd name="connsiteY8" fmla="*/ 452438 h 1747838"/>
                  <a:gd name="connsiteX9" fmla="*/ 733425 w 3843230"/>
                  <a:gd name="connsiteY9" fmla="*/ 395288 h 1747838"/>
                  <a:gd name="connsiteX10" fmla="*/ 885825 w 3843230"/>
                  <a:gd name="connsiteY10" fmla="*/ 309563 h 1747838"/>
                  <a:gd name="connsiteX11" fmla="*/ 981075 w 3843230"/>
                  <a:gd name="connsiteY11" fmla="*/ 290513 h 1747838"/>
                  <a:gd name="connsiteX12" fmla="*/ 1028700 w 3843230"/>
                  <a:gd name="connsiteY12" fmla="*/ 271463 h 1747838"/>
                  <a:gd name="connsiteX13" fmla="*/ 1028700 w 3843230"/>
                  <a:gd name="connsiteY13" fmla="*/ 271463 h 1747838"/>
                  <a:gd name="connsiteX14" fmla="*/ 1181100 w 3843230"/>
                  <a:gd name="connsiteY14" fmla="*/ 242888 h 1747838"/>
                  <a:gd name="connsiteX15" fmla="*/ 1285875 w 3843230"/>
                  <a:gd name="connsiteY15" fmla="*/ 214313 h 1747838"/>
                  <a:gd name="connsiteX16" fmla="*/ 1285875 w 3843230"/>
                  <a:gd name="connsiteY16" fmla="*/ 214313 h 1747838"/>
                  <a:gd name="connsiteX17" fmla="*/ 1466850 w 3843230"/>
                  <a:gd name="connsiteY17" fmla="*/ 157163 h 1747838"/>
                  <a:gd name="connsiteX18" fmla="*/ 1519237 w 3843230"/>
                  <a:gd name="connsiteY18" fmla="*/ 102395 h 1747838"/>
                  <a:gd name="connsiteX19" fmla="*/ 1552575 w 3843230"/>
                  <a:gd name="connsiteY19" fmla="*/ 69058 h 1747838"/>
                  <a:gd name="connsiteX20" fmla="*/ 1619250 w 3843230"/>
                  <a:gd name="connsiteY20" fmla="*/ 90488 h 1747838"/>
                  <a:gd name="connsiteX21" fmla="*/ 1619250 w 3843230"/>
                  <a:gd name="connsiteY21" fmla="*/ 90488 h 1747838"/>
                  <a:gd name="connsiteX22" fmla="*/ 1704975 w 3843230"/>
                  <a:gd name="connsiteY22" fmla="*/ 102395 h 1747838"/>
                  <a:gd name="connsiteX23" fmla="*/ 1762125 w 3843230"/>
                  <a:gd name="connsiteY23" fmla="*/ 71438 h 1747838"/>
                  <a:gd name="connsiteX24" fmla="*/ 1831181 w 3843230"/>
                  <a:gd name="connsiteY24" fmla="*/ 85725 h 1747838"/>
                  <a:gd name="connsiteX25" fmla="*/ 1883569 w 3843230"/>
                  <a:gd name="connsiteY25" fmla="*/ 111920 h 1747838"/>
                  <a:gd name="connsiteX26" fmla="*/ 1976438 w 3843230"/>
                  <a:gd name="connsiteY26" fmla="*/ 69058 h 1747838"/>
                  <a:gd name="connsiteX27" fmla="*/ 2081213 w 3843230"/>
                  <a:gd name="connsiteY27" fmla="*/ 57152 h 1747838"/>
                  <a:gd name="connsiteX28" fmla="*/ 2133600 w 3843230"/>
                  <a:gd name="connsiteY28" fmla="*/ 42863 h 1747838"/>
                  <a:gd name="connsiteX29" fmla="*/ 2212181 w 3843230"/>
                  <a:gd name="connsiteY29" fmla="*/ 0 h 1747838"/>
                  <a:gd name="connsiteX30" fmla="*/ 2288381 w 3843230"/>
                  <a:gd name="connsiteY30" fmla="*/ 102395 h 1747838"/>
                  <a:gd name="connsiteX31" fmla="*/ 2343151 w 3843230"/>
                  <a:gd name="connsiteY31" fmla="*/ 207169 h 1747838"/>
                  <a:gd name="connsiteX32" fmla="*/ 2428875 w 3843230"/>
                  <a:gd name="connsiteY32" fmla="*/ 309563 h 1747838"/>
                  <a:gd name="connsiteX33" fmla="*/ 2452688 w 3843230"/>
                  <a:gd name="connsiteY33" fmla="*/ 347664 h 1747838"/>
                  <a:gd name="connsiteX34" fmla="*/ 2469356 w 3843230"/>
                  <a:gd name="connsiteY34" fmla="*/ 440533 h 1747838"/>
                  <a:gd name="connsiteX35" fmla="*/ 2486025 w 3843230"/>
                  <a:gd name="connsiteY35" fmla="*/ 488157 h 1747838"/>
                  <a:gd name="connsiteX36" fmla="*/ 2502694 w 3843230"/>
                  <a:gd name="connsiteY36" fmla="*/ 526257 h 1747838"/>
                  <a:gd name="connsiteX37" fmla="*/ 2405063 w 3843230"/>
                  <a:gd name="connsiteY37" fmla="*/ 583407 h 1747838"/>
                  <a:gd name="connsiteX38" fmla="*/ 2350294 w 3843230"/>
                  <a:gd name="connsiteY38" fmla="*/ 619125 h 1747838"/>
                  <a:gd name="connsiteX39" fmla="*/ 2359819 w 3843230"/>
                  <a:gd name="connsiteY39" fmla="*/ 678658 h 1747838"/>
                  <a:gd name="connsiteX40" fmla="*/ 2376488 w 3843230"/>
                  <a:gd name="connsiteY40" fmla="*/ 723900 h 1747838"/>
                  <a:gd name="connsiteX41" fmla="*/ 2416969 w 3843230"/>
                  <a:gd name="connsiteY41" fmla="*/ 747714 h 1747838"/>
                  <a:gd name="connsiteX42" fmla="*/ 2471738 w 3843230"/>
                  <a:gd name="connsiteY42" fmla="*/ 807245 h 1747838"/>
                  <a:gd name="connsiteX43" fmla="*/ 2502693 w 3843230"/>
                  <a:gd name="connsiteY43" fmla="*/ 876301 h 1747838"/>
                  <a:gd name="connsiteX44" fmla="*/ 2547938 w 3843230"/>
                  <a:gd name="connsiteY44" fmla="*/ 890589 h 1747838"/>
                  <a:gd name="connsiteX45" fmla="*/ 2655094 w 3843230"/>
                  <a:gd name="connsiteY45" fmla="*/ 926308 h 1747838"/>
                  <a:gd name="connsiteX46" fmla="*/ 2743200 w 3843230"/>
                  <a:gd name="connsiteY46" fmla="*/ 973932 h 1747838"/>
                  <a:gd name="connsiteX47" fmla="*/ 2859881 w 3843230"/>
                  <a:gd name="connsiteY47" fmla="*/ 1035844 h 1747838"/>
                  <a:gd name="connsiteX48" fmla="*/ 3033712 w 3843230"/>
                  <a:gd name="connsiteY48" fmla="*/ 1109663 h 1747838"/>
                  <a:gd name="connsiteX49" fmla="*/ 3152775 w 3843230"/>
                  <a:gd name="connsiteY49" fmla="*/ 1185863 h 1747838"/>
                  <a:gd name="connsiteX50" fmla="*/ 3293269 w 3843230"/>
                  <a:gd name="connsiteY50" fmla="*/ 1188244 h 1747838"/>
                  <a:gd name="connsiteX51" fmla="*/ 3438525 w 3843230"/>
                  <a:gd name="connsiteY51" fmla="*/ 1119188 h 1747838"/>
                  <a:gd name="connsiteX52" fmla="*/ 3538537 w 3843230"/>
                  <a:gd name="connsiteY52" fmla="*/ 1104900 h 1747838"/>
                  <a:gd name="connsiteX53" fmla="*/ 3695700 w 3843230"/>
                  <a:gd name="connsiteY53" fmla="*/ 1176338 h 1747838"/>
                  <a:gd name="connsiteX54" fmla="*/ 3838575 w 3843230"/>
                  <a:gd name="connsiteY54" fmla="*/ 1293019 h 1747838"/>
                  <a:gd name="connsiteX55" fmla="*/ 3840956 w 3843230"/>
                  <a:gd name="connsiteY55" fmla="*/ 1371602 h 1747838"/>
                  <a:gd name="connsiteX56" fmla="*/ 3800475 w 3843230"/>
                  <a:gd name="connsiteY56" fmla="*/ 1390650 h 1747838"/>
                  <a:gd name="connsiteX57" fmla="*/ 3755231 w 3843230"/>
                  <a:gd name="connsiteY57" fmla="*/ 1440658 h 1747838"/>
                  <a:gd name="connsiteX58" fmla="*/ 3771900 w 3843230"/>
                  <a:gd name="connsiteY58" fmla="*/ 1528763 h 1747838"/>
                  <a:gd name="connsiteX59" fmla="*/ 3657600 w 3843230"/>
                  <a:gd name="connsiteY59" fmla="*/ 1576388 h 1747838"/>
                  <a:gd name="connsiteX60" fmla="*/ 3562350 w 3843230"/>
                  <a:gd name="connsiteY60" fmla="*/ 1624013 h 1747838"/>
                  <a:gd name="connsiteX61" fmla="*/ 3352800 w 3843230"/>
                  <a:gd name="connsiteY61" fmla="*/ 1681163 h 1747838"/>
                  <a:gd name="connsiteX62" fmla="*/ 3162300 w 3843230"/>
                  <a:gd name="connsiteY62" fmla="*/ 1738313 h 1747838"/>
                  <a:gd name="connsiteX63" fmla="*/ 2914650 w 3843230"/>
                  <a:gd name="connsiteY63" fmla="*/ 1709738 h 1747838"/>
                  <a:gd name="connsiteX64" fmla="*/ 2647950 w 3843230"/>
                  <a:gd name="connsiteY64" fmla="*/ 1700213 h 1747838"/>
                  <a:gd name="connsiteX65" fmla="*/ 2362200 w 3843230"/>
                  <a:gd name="connsiteY65" fmla="*/ 1633538 h 1747838"/>
                  <a:gd name="connsiteX66" fmla="*/ 2085975 w 3843230"/>
                  <a:gd name="connsiteY66" fmla="*/ 1662113 h 1747838"/>
                  <a:gd name="connsiteX67" fmla="*/ 1847850 w 3843230"/>
                  <a:gd name="connsiteY67" fmla="*/ 1681163 h 1747838"/>
                  <a:gd name="connsiteX68" fmla="*/ 1733550 w 3843230"/>
                  <a:gd name="connsiteY68" fmla="*/ 1652588 h 1747838"/>
                  <a:gd name="connsiteX69" fmla="*/ 1543050 w 3843230"/>
                  <a:gd name="connsiteY69" fmla="*/ 1747838 h 1747838"/>
                  <a:gd name="connsiteX70" fmla="*/ 1352550 w 3843230"/>
                  <a:gd name="connsiteY70" fmla="*/ 1728788 h 1747838"/>
                  <a:gd name="connsiteX71" fmla="*/ 1162050 w 3843230"/>
                  <a:gd name="connsiteY71" fmla="*/ 1671638 h 1747838"/>
                  <a:gd name="connsiteX72" fmla="*/ 1019175 w 3843230"/>
                  <a:gd name="connsiteY72" fmla="*/ 1643063 h 1747838"/>
                  <a:gd name="connsiteX73" fmla="*/ 885825 w 3843230"/>
                  <a:gd name="connsiteY73" fmla="*/ 1528763 h 1747838"/>
                  <a:gd name="connsiteX74" fmla="*/ 781050 w 3843230"/>
                  <a:gd name="connsiteY74" fmla="*/ 1357313 h 1747838"/>
                  <a:gd name="connsiteX75" fmla="*/ 561975 w 3843230"/>
                  <a:gd name="connsiteY75" fmla="*/ 1233488 h 1747838"/>
                  <a:gd name="connsiteX76" fmla="*/ 314325 w 3843230"/>
                  <a:gd name="connsiteY76" fmla="*/ 1147763 h 1747838"/>
                  <a:gd name="connsiteX77" fmla="*/ 200025 w 3843230"/>
                  <a:gd name="connsiteY77" fmla="*/ 985838 h 1747838"/>
                  <a:gd name="connsiteX78" fmla="*/ 57150 w 3843230"/>
                  <a:gd name="connsiteY78" fmla="*/ 919163 h 1747838"/>
                  <a:gd name="connsiteX79" fmla="*/ 19050 w 3843230"/>
                  <a:gd name="connsiteY79" fmla="*/ 842963 h 1747838"/>
                  <a:gd name="connsiteX0" fmla="*/ 0 w 3843230"/>
                  <a:gd name="connsiteY0" fmla="*/ 928688 h 1747838"/>
                  <a:gd name="connsiteX1" fmla="*/ 28575 w 3843230"/>
                  <a:gd name="connsiteY1" fmla="*/ 871538 h 1747838"/>
                  <a:gd name="connsiteX2" fmla="*/ 114300 w 3843230"/>
                  <a:gd name="connsiteY2" fmla="*/ 776288 h 1747838"/>
                  <a:gd name="connsiteX3" fmla="*/ 226218 w 3843230"/>
                  <a:gd name="connsiteY3" fmla="*/ 733426 h 1747838"/>
                  <a:gd name="connsiteX4" fmla="*/ 285750 w 3843230"/>
                  <a:gd name="connsiteY4" fmla="*/ 709613 h 1747838"/>
                  <a:gd name="connsiteX5" fmla="*/ 381000 w 3843230"/>
                  <a:gd name="connsiteY5" fmla="*/ 557213 h 1747838"/>
                  <a:gd name="connsiteX6" fmla="*/ 495300 w 3843230"/>
                  <a:gd name="connsiteY6" fmla="*/ 471488 h 1747838"/>
                  <a:gd name="connsiteX7" fmla="*/ 495300 w 3843230"/>
                  <a:gd name="connsiteY7" fmla="*/ 471488 h 1747838"/>
                  <a:gd name="connsiteX8" fmla="*/ 666750 w 3843230"/>
                  <a:gd name="connsiteY8" fmla="*/ 452438 h 1747838"/>
                  <a:gd name="connsiteX9" fmla="*/ 733425 w 3843230"/>
                  <a:gd name="connsiteY9" fmla="*/ 395288 h 1747838"/>
                  <a:gd name="connsiteX10" fmla="*/ 885825 w 3843230"/>
                  <a:gd name="connsiteY10" fmla="*/ 309563 h 1747838"/>
                  <a:gd name="connsiteX11" fmla="*/ 981075 w 3843230"/>
                  <a:gd name="connsiteY11" fmla="*/ 290513 h 1747838"/>
                  <a:gd name="connsiteX12" fmla="*/ 1028700 w 3843230"/>
                  <a:gd name="connsiteY12" fmla="*/ 271463 h 1747838"/>
                  <a:gd name="connsiteX13" fmla="*/ 1028700 w 3843230"/>
                  <a:gd name="connsiteY13" fmla="*/ 271463 h 1747838"/>
                  <a:gd name="connsiteX14" fmla="*/ 1181100 w 3843230"/>
                  <a:gd name="connsiteY14" fmla="*/ 242888 h 1747838"/>
                  <a:gd name="connsiteX15" fmla="*/ 1285875 w 3843230"/>
                  <a:gd name="connsiteY15" fmla="*/ 214313 h 1747838"/>
                  <a:gd name="connsiteX16" fmla="*/ 1285875 w 3843230"/>
                  <a:gd name="connsiteY16" fmla="*/ 214313 h 1747838"/>
                  <a:gd name="connsiteX17" fmla="*/ 1466850 w 3843230"/>
                  <a:gd name="connsiteY17" fmla="*/ 157163 h 1747838"/>
                  <a:gd name="connsiteX18" fmla="*/ 1519237 w 3843230"/>
                  <a:gd name="connsiteY18" fmla="*/ 102395 h 1747838"/>
                  <a:gd name="connsiteX19" fmla="*/ 1552575 w 3843230"/>
                  <a:gd name="connsiteY19" fmla="*/ 69058 h 1747838"/>
                  <a:gd name="connsiteX20" fmla="*/ 1619250 w 3843230"/>
                  <a:gd name="connsiteY20" fmla="*/ 90488 h 1747838"/>
                  <a:gd name="connsiteX21" fmla="*/ 1619250 w 3843230"/>
                  <a:gd name="connsiteY21" fmla="*/ 90488 h 1747838"/>
                  <a:gd name="connsiteX22" fmla="*/ 1704975 w 3843230"/>
                  <a:gd name="connsiteY22" fmla="*/ 102395 h 1747838"/>
                  <a:gd name="connsiteX23" fmla="*/ 1762125 w 3843230"/>
                  <a:gd name="connsiteY23" fmla="*/ 71438 h 1747838"/>
                  <a:gd name="connsiteX24" fmla="*/ 1831181 w 3843230"/>
                  <a:gd name="connsiteY24" fmla="*/ 85725 h 1747838"/>
                  <a:gd name="connsiteX25" fmla="*/ 1883569 w 3843230"/>
                  <a:gd name="connsiteY25" fmla="*/ 111920 h 1747838"/>
                  <a:gd name="connsiteX26" fmla="*/ 1976438 w 3843230"/>
                  <a:gd name="connsiteY26" fmla="*/ 69058 h 1747838"/>
                  <a:gd name="connsiteX27" fmla="*/ 2081213 w 3843230"/>
                  <a:gd name="connsiteY27" fmla="*/ 57152 h 1747838"/>
                  <a:gd name="connsiteX28" fmla="*/ 2133600 w 3843230"/>
                  <a:gd name="connsiteY28" fmla="*/ 42863 h 1747838"/>
                  <a:gd name="connsiteX29" fmla="*/ 2212181 w 3843230"/>
                  <a:gd name="connsiteY29" fmla="*/ 0 h 1747838"/>
                  <a:gd name="connsiteX30" fmla="*/ 2288381 w 3843230"/>
                  <a:gd name="connsiteY30" fmla="*/ 102395 h 1747838"/>
                  <a:gd name="connsiteX31" fmla="*/ 2343151 w 3843230"/>
                  <a:gd name="connsiteY31" fmla="*/ 207169 h 1747838"/>
                  <a:gd name="connsiteX32" fmla="*/ 2428875 w 3843230"/>
                  <a:gd name="connsiteY32" fmla="*/ 309563 h 1747838"/>
                  <a:gd name="connsiteX33" fmla="*/ 2452688 w 3843230"/>
                  <a:gd name="connsiteY33" fmla="*/ 347664 h 1747838"/>
                  <a:gd name="connsiteX34" fmla="*/ 2469356 w 3843230"/>
                  <a:gd name="connsiteY34" fmla="*/ 440533 h 1747838"/>
                  <a:gd name="connsiteX35" fmla="*/ 2486025 w 3843230"/>
                  <a:gd name="connsiteY35" fmla="*/ 488157 h 1747838"/>
                  <a:gd name="connsiteX36" fmla="*/ 2502694 w 3843230"/>
                  <a:gd name="connsiteY36" fmla="*/ 526257 h 1747838"/>
                  <a:gd name="connsiteX37" fmla="*/ 2405063 w 3843230"/>
                  <a:gd name="connsiteY37" fmla="*/ 583407 h 1747838"/>
                  <a:gd name="connsiteX38" fmla="*/ 2350294 w 3843230"/>
                  <a:gd name="connsiteY38" fmla="*/ 619125 h 1747838"/>
                  <a:gd name="connsiteX39" fmla="*/ 2359819 w 3843230"/>
                  <a:gd name="connsiteY39" fmla="*/ 678658 h 1747838"/>
                  <a:gd name="connsiteX40" fmla="*/ 2376488 w 3843230"/>
                  <a:gd name="connsiteY40" fmla="*/ 723900 h 1747838"/>
                  <a:gd name="connsiteX41" fmla="*/ 2416969 w 3843230"/>
                  <a:gd name="connsiteY41" fmla="*/ 747714 h 1747838"/>
                  <a:gd name="connsiteX42" fmla="*/ 2471738 w 3843230"/>
                  <a:gd name="connsiteY42" fmla="*/ 807245 h 1747838"/>
                  <a:gd name="connsiteX43" fmla="*/ 2502693 w 3843230"/>
                  <a:gd name="connsiteY43" fmla="*/ 876301 h 1747838"/>
                  <a:gd name="connsiteX44" fmla="*/ 2547938 w 3843230"/>
                  <a:gd name="connsiteY44" fmla="*/ 890589 h 1747838"/>
                  <a:gd name="connsiteX45" fmla="*/ 2655094 w 3843230"/>
                  <a:gd name="connsiteY45" fmla="*/ 926308 h 1747838"/>
                  <a:gd name="connsiteX46" fmla="*/ 2743200 w 3843230"/>
                  <a:gd name="connsiteY46" fmla="*/ 973932 h 1747838"/>
                  <a:gd name="connsiteX47" fmla="*/ 2859881 w 3843230"/>
                  <a:gd name="connsiteY47" fmla="*/ 1035844 h 1747838"/>
                  <a:gd name="connsiteX48" fmla="*/ 3033712 w 3843230"/>
                  <a:gd name="connsiteY48" fmla="*/ 1109663 h 1747838"/>
                  <a:gd name="connsiteX49" fmla="*/ 3152775 w 3843230"/>
                  <a:gd name="connsiteY49" fmla="*/ 1185863 h 1747838"/>
                  <a:gd name="connsiteX50" fmla="*/ 3293269 w 3843230"/>
                  <a:gd name="connsiteY50" fmla="*/ 1188244 h 1747838"/>
                  <a:gd name="connsiteX51" fmla="*/ 3438525 w 3843230"/>
                  <a:gd name="connsiteY51" fmla="*/ 1119188 h 1747838"/>
                  <a:gd name="connsiteX52" fmla="*/ 3538537 w 3843230"/>
                  <a:gd name="connsiteY52" fmla="*/ 1104900 h 1747838"/>
                  <a:gd name="connsiteX53" fmla="*/ 3695700 w 3843230"/>
                  <a:gd name="connsiteY53" fmla="*/ 1176338 h 1747838"/>
                  <a:gd name="connsiteX54" fmla="*/ 3838575 w 3843230"/>
                  <a:gd name="connsiteY54" fmla="*/ 1293019 h 1747838"/>
                  <a:gd name="connsiteX55" fmla="*/ 3840956 w 3843230"/>
                  <a:gd name="connsiteY55" fmla="*/ 1371602 h 1747838"/>
                  <a:gd name="connsiteX56" fmla="*/ 3800475 w 3843230"/>
                  <a:gd name="connsiteY56" fmla="*/ 1390650 h 1747838"/>
                  <a:gd name="connsiteX57" fmla="*/ 3755231 w 3843230"/>
                  <a:gd name="connsiteY57" fmla="*/ 1440658 h 1747838"/>
                  <a:gd name="connsiteX58" fmla="*/ 3771900 w 3843230"/>
                  <a:gd name="connsiteY58" fmla="*/ 1528763 h 1747838"/>
                  <a:gd name="connsiteX59" fmla="*/ 3657600 w 3843230"/>
                  <a:gd name="connsiteY59" fmla="*/ 1576388 h 1747838"/>
                  <a:gd name="connsiteX60" fmla="*/ 3562350 w 3843230"/>
                  <a:gd name="connsiteY60" fmla="*/ 1624013 h 1747838"/>
                  <a:gd name="connsiteX61" fmla="*/ 3352800 w 3843230"/>
                  <a:gd name="connsiteY61" fmla="*/ 1681163 h 1747838"/>
                  <a:gd name="connsiteX62" fmla="*/ 3162300 w 3843230"/>
                  <a:gd name="connsiteY62" fmla="*/ 1738313 h 1747838"/>
                  <a:gd name="connsiteX63" fmla="*/ 2914650 w 3843230"/>
                  <a:gd name="connsiteY63" fmla="*/ 1709738 h 1747838"/>
                  <a:gd name="connsiteX64" fmla="*/ 2647950 w 3843230"/>
                  <a:gd name="connsiteY64" fmla="*/ 1700213 h 1747838"/>
                  <a:gd name="connsiteX65" fmla="*/ 2362200 w 3843230"/>
                  <a:gd name="connsiteY65" fmla="*/ 1633538 h 1747838"/>
                  <a:gd name="connsiteX66" fmla="*/ 2085975 w 3843230"/>
                  <a:gd name="connsiteY66" fmla="*/ 1662113 h 1747838"/>
                  <a:gd name="connsiteX67" fmla="*/ 1847850 w 3843230"/>
                  <a:gd name="connsiteY67" fmla="*/ 1681163 h 1747838"/>
                  <a:gd name="connsiteX68" fmla="*/ 1733550 w 3843230"/>
                  <a:gd name="connsiteY68" fmla="*/ 1652588 h 1747838"/>
                  <a:gd name="connsiteX69" fmla="*/ 1543050 w 3843230"/>
                  <a:gd name="connsiteY69" fmla="*/ 1747838 h 1747838"/>
                  <a:gd name="connsiteX70" fmla="*/ 1352550 w 3843230"/>
                  <a:gd name="connsiteY70" fmla="*/ 1728788 h 1747838"/>
                  <a:gd name="connsiteX71" fmla="*/ 1162050 w 3843230"/>
                  <a:gd name="connsiteY71" fmla="*/ 1671638 h 1747838"/>
                  <a:gd name="connsiteX72" fmla="*/ 1019175 w 3843230"/>
                  <a:gd name="connsiteY72" fmla="*/ 1643063 h 1747838"/>
                  <a:gd name="connsiteX73" fmla="*/ 885825 w 3843230"/>
                  <a:gd name="connsiteY73" fmla="*/ 1528763 h 1747838"/>
                  <a:gd name="connsiteX74" fmla="*/ 781050 w 3843230"/>
                  <a:gd name="connsiteY74" fmla="*/ 1357313 h 1747838"/>
                  <a:gd name="connsiteX75" fmla="*/ 561975 w 3843230"/>
                  <a:gd name="connsiteY75" fmla="*/ 1233488 h 1747838"/>
                  <a:gd name="connsiteX76" fmla="*/ 314325 w 3843230"/>
                  <a:gd name="connsiteY76" fmla="*/ 1147763 h 1747838"/>
                  <a:gd name="connsiteX77" fmla="*/ 200025 w 3843230"/>
                  <a:gd name="connsiteY77" fmla="*/ 985838 h 1747838"/>
                  <a:gd name="connsiteX78" fmla="*/ 57150 w 3843230"/>
                  <a:gd name="connsiteY78" fmla="*/ 919163 h 1747838"/>
                  <a:gd name="connsiteX79" fmla="*/ 19050 w 3843230"/>
                  <a:gd name="connsiteY79" fmla="*/ 842963 h 1747838"/>
                  <a:gd name="connsiteX0" fmla="*/ 0 w 3843230"/>
                  <a:gd name="connsiteY0" fmla="*/ 928688 h 1747838"/>
                  <a:gd name="connsiteX1" fmla="*/ 28575 w 3843230"/>
                  <a:gd name="connsiteY1" fmla="*/ 871538 h 1747838"/>
                  <a:gd name="connsiteX2" fmla="*/ 114300 w 3843230"/>
                  <a:gd name="connsiteY2" fmla="*/ 776288 h 1747838"/>
                  <a:gd name="connsiteX3" fmla="*/ 226218 w 3843230"/>
                  <a:gd name="connsiteY3" fmla="*/ 733426 h 1747838"/>
                  <a:gd name="connsiteX4" fmla="*/ 264319 w 3843230"/>
                  <a:gd name="connsiteY4" fmla="*/ 716757 h 1747838"/>
                  <a:gd name="connsiteX5" fmla="*/ 381000 w 3843230"/>
                  <a:gd name="connsiteY5" fmla="*/ 557213 h 1747838"/>
                  <a:gd name="connsiteX6" fmla="*/ 495300 w 3843230"/>
                  <a:gd name="connsiteY6" fmla="*/ 471488 h 1747838"/>
                  <a:gd name="connsiteX7" fmla="*/ 495300 w 3843230"/>
                  <a:gd name="connsiteY7" fmla="*/ 471488 h 1747838"/>
                  <a:gd name="connsiteX8" fmla="*/ 666750 w 3843230"/>
                  <a:gd name="connsiteY8" fmla="*/ 452438 h 1747838"/>
                  <a:gd name="connsiteX9" fmla="*/ 733425 w 3843230"/>
                  <a:gd name="connsiteY9" fmla="*/ 395288 h 1747838"/>
                  <a:gd name="connsiteX10" fmla="*/ 885825 w 3843230"/>
                  <a:gd name="connsiteY10" fmla="*/ 309563 h 1747838"/>
                  <a:gd name="connsiteX11" fmla="*/ 981075 w 3843230"/>
                  <a:gd name="connsiteY11" fmla="*/ 290513 h 1747838"/>
                  <a:gd name="connsiteX12" fmla="*/ 1028700 w 3843230"/>
                  <a:gd name="connsiteY12" fmla="*/ 271463 h 1747838"/>
                  <a:gd name="connsiteX13" fmla="*/ 1028700 w 3843230"/>
                  <a:gd name="connsiteY13" fmla="*/ 271463 h 1747838"/>
                  <a:gd name="connsiteX14" fmla="*/ 1181100 w 3843230"/>
                  <a:gd name="connsiteY14" fmla="*/ 242888 h 1747838"/>
                  <a:gd name="connsiteX15" fmla="*/ 1285875 w 3843230"/>
                  <a:gd name="connsiteY15" fmla="*/ 214313 h 1747838"/>
                  <a:gd name="connsiteX16" fmla="*/ 1285875 w 3843230"/>
                  <a:gd name="connsiteY16" fmla="*/ 214313 h 1747838"/>
                  <a:gd name="connsiteX17" fmla="*/ 1466850 w 3843230"/>
                  <a:gd name="connsiteY17" fmla="*/ 157163 h 1747838"/>
                  <a:gd name="connsiteX18" fmla="*/ 1519237 w 3843230"/>
                  <a:gd name="connsiteY18" fmla="*/ 102395 h 1747838"/>
                  <a:gd name="connsiteX19" fmla="*/ 1552575 w 3843230"/>
                  <a:gd name="connsiteY19" fmla="*/ 69058 h 1747838"/>
                  <a:gd name="connsiteX20" fmla="*/ 1619250 w 3843230"/>
                  <a:gd name="connsiteY20" fmla="*/ 90488 h 1747838"/>
                  <a:gd name="connsiteX21" fmla="*/ 1619250 w 3843230"/>
                  <a:gd name="connsiteY21" fmla="*/ 90488 h 1747838"/>
                  <a:gd name="connsiteX22" fmla="*/ 1704975 w 3843230"/>
                  <a:gd name="connsiteY22" fmla="*/ 102395 h 1747838"/>
                  <a:gd name="connsiteX23" fmla="*/ 1762125 w 3843230"/>
                  <a:gd name="connsiteY23" fmla="*/ 71438 h 1747838"/>
                  <a:gd name="connsiteX24" fmla="*/ 1831181 w 3843230"/>
                  <a:gd name="connsiteY24" fmla="*/ 85725 h 1747838"/>
                  <a:gd name="connsiteX25" fmla="*/ 1883569 w 3843230"/>
                  <a:gd name="connsiteY25" fmla="*/ 111920 h 1747838"/>
                  <a:gd name="connsiteX26" fmla="*/ 1976438 w 3843230"/>
                  <a:gd name="connsiteY26" fmla="*/ 69058 h 1747838"/>
                  <a:gd name="connsiteX27" fmla="*/ 2081213 w 3843230"/>
                  <a:gd name="connsiteY27" fmla="*/ 57152 h 1747838"/>
                  <a:gd name="connsiteX28" fmla="*/ 2133600 w 3843230"/>
                  <a:gd name="connsiteY28" fmla="*/ 42863 h 1747838"/>
                  <a:gd name="connsiteX29" fmla="*/ 2212181 w 3843230"/>
                  <a:gd name="connsiteY29" fmla="*/ 0 h 1747838"/>
                  <a:gd name="connsiteX30" fmla="*/ 2288381 w 3843230"/>
                  <a:gd name="connsiteY30" fmla="*/ 102395 h 1747838"/>
                  <a:gd name="connsiteX31" fmla="*/ 2343151 w 3843230"/>
                  <a:gd name="connsiteY31" fmla="*/ 207169 h 1747838"/>
                  <a:gd name="connsiteX32" fmla="*/ 2428875 w 3843230"/>
                  <a:gd name="connsiteY32" fmla="*/ 309563 h 1747838"/>
                  <a:gd name="connsiteX33" fmla="*/ 2452688 w 3843230"/>
                  <a:gd name="connsiteY33" fmla="*/ 347664 h 1747838"/>
                  <a:gd name="connsiteX34" fmla="*/ 2469356 w 3843230"/>
                  <a:gd name="connsiteY34" fmla="*/ 440533 h 1747838"/>
                  <a:gd name="connsiteX35" fmla="*/ 2486025 w 3843230"/>
                  <a:gd name="connsiteY35" fmla="*/ 488157 h 1747838"/>
                  <a:gd name="connsiteX36" fmla="*/ 2502694 w 3843230"/>
                  <a:gd name="connsiteY36" fmla="*/ 526257 h 1747838"/>
                  <a:gd name="connsiteX37" fmla="*/ 2405063 w 3843230"/>
                  <a:gd name="connsiteY37" fmla="*/ 583407 h 1747838"/>
                  <a:gd name="connsiteX38" fmla="*/ 2350294 w 3843230"/>
                  <a:gd name="connsiteY38" fmla="*/ 619125 h 1747838"/>
                  <a:gd name="connsiteX39" fmla="*/ 2359819 w 3843230"/>
                  <a:gd name="connsiteY39" fmla="*/ 678658 h 1747838"/>
                  <a:gd name="connsiteX40" fmla="*/ 2376488 w 3843230"/>
                  <a:gd name="connsiteY40" fmla="*/ 723900 h 1747838"/>
                  <a:gd name="connsiteX41" fmla="*/ 2416969 w 3843230"/>
                  <a:gd name="connsiteY41" fmla="*/ 747714 h 1747838"/>
                  <a:gd name="connsiteX42" fmla="*/ 2471738 w 3843230"/>
                  <a:gd name="connsiteY42" fmla="*/ 807245 h 1747838"/>
                  <a:gd name="connsiteX43" fmla="*/ 2502693 w 3843230"/>
                  <a:gd name="connsiteY43" fmla="*/ 876301 h 1747838"/>
                  <a:gd name="connsiteX44" fmla="*/ 2547938 w 3843230"/>
                  <a:gd name="connsiteY44" fmla="*/ 890589 h 1747838"/>
                  <a:gd name="connsiteX45" fmla="*/ 2655094 w 3843230"/>
                  <a:gd name="connsiteY45" fmla="*/ 926308 h 1747838"/>
                  <a:gd name="connsiteX46" fmla="*/ 2743200 w 3843230"/>
                  <a:gd name="connsiteY46" fmla="*/ 973932 h 1747838"/>
                  <a:gd name="connsiteX47" fmla="*/ 2859881 w 3843230"/>
                  <a:gd name="connsiteY47" fmla="*/ 1035844 h 1747838"/>
                  <a:gd name="connsiteX48" fmla="*/ 3033712 w 3843230"/>
                  <a:gd name="connsiteY48" fmla="*/ 1109663 h 1747838"/>
                  <a:gd name="connsiteX49" fmla="*/ 3152775 w 3843230"/>
                  <a:gd name="connsiteY49" fmla="*/ 1185863 h 1747838"/>
                  <a:gd name="connsiteX50" fmla="*/ 3293269 w 3843230"/>
                  <a:gd name="connsiteY50" fmla="*/ 1188244 h 1747838"/>
                  <a:gd name="connsiteX51" fmla="*/ 3438525 w 3843230"/>
                  <a:gd name="connsiteY51" fmla="*/ 1119188 h 1747838"/>
                  <a:gd name="connsiteX52" fmla="*/ 3538537 w 3843230"/>
                  <a:gd name="connsiteY52" fmla="*/ 1104900 h 1747838"/>
                  <a:gd name="connsiteX53" fmla="*/ 3695700 w 3843230"/>
                  <a:gd name="connsiteY53" fmla="*/ 1176338 h 1747838"/>
                  <a:gd name="connsiteX54" fmla="*/ 3838575 w 3843230"/>
                  <a:gd name="connsiteY54" fmla="*/ 1293019 h 1747838"/>
                  <a:gd name="connsiteX55" fmla="*/ 3840956 w 3843230"/>
                  <a:gd name="connsiteY55" fmla="*/ 1371602 h 1747838"/>
                  <a:gd name="connsiteX56" fmla="*/ 3800475 w 3843230"/>
                  <a:gd name="connsiteY56" fmla="*/ 1390650 h 1747838"/>
                  <a:gd name="connsiteX57" fmla="*/ 3755231 w 3843230"/>
                  <a:gd name="connsiteY57" fmla="*/ 1440658 h 1747838"/>
                  <a:gd name="connsiteX58" fmla="*/ 3771900 w 3843230"/>
                  <a:gd name="connsiteY58" fmla="*/ 1528763 h 1747838"/>
                  <a:gd name="connsiteX59" fmla="*/ 3657600 w 3843230"/>
                  <a:gd name="connsiteY59" fmla="*/ 1576388 h 1747838"/>
                  <a:gd name="connsiteX60" fmla="*/ 3562350 w 3843230"/>
                  <a:gd name="connsiteY60" fmla="*/ 1624013 h 1747838"/>
                  <a:gd name="connsiteX61" fmla="*/ 3352800 w 3843230"/>
                  <a:gd name="connsiteY61" fmla="*/ 1681163 h 1747838"/>
                  <a:gd name="connsiteX62" fmla="*/ 3162300 w 3843230"/>
                  <a:gd name="connsiteY62" fmla="*/ 1738313 h 1747838"/>
                  <a:gd name="connsiteX63" fmla="*/ 2914650 w 3843230"/>
                  <a:gd name="connsiteY63" fmla="*/ 1709738 h 1747838"/>
                  <a:gd name="connsiteX64" fmla="*/ 2647950 w 3843230"/>
                  <a:gd name="connsiteY64" fmla="*/ 1700213 h 1747838"/>
                  <a:gd name="connsiteX65" fmla="*/ 2362200 w 3843230"/>
                  <a:gd name="connsiteY65" fmla="*/ 1633538 h 1747838"/>
                  <a:gd name="connsiteX66" fmla="*/ 2085975 w 3843230"/>
                  <a:gd name="connsiteY66" fmla="*/ 1662113 h 1747838"/>
                  <a:gd name="connsiteX67" fmla="*/ 1847850 w 3843230"/>
                  <a:gd name="connsiteY67" fmla="*/ 1681163 h 1747838"/>
                  <a:gd name="connsiteX68" fmla="*/ 1733550 w 3843230"/>
                  <a:gd name="connsiteY68" fmla="*/ 1652588 h 1747838"/>
                  <a:gd name="connsiteX69" fmla="*/ 1543050 w 3843230"/>
                  <a:gd name="connsiteY69" fmla="*/ 1747838 h 1747838"/>
                  <a:gd name="connsiteX70" fmla="*/ 1352550 w 3843230"/>
                  <a:gd name="connsiteY70" fmla="*/ 1728788 h 1747838"/>
                  <a:gd name="connsiteX71" fmla="*/ 1162050 w 3843230"/>
                  <a:gd name="connsiteY71" fmla="*/ 1671638 h 1747838"/>
                  <a:gd name="connsiteX72" fmla="*/ 1019175 w 3843230"/>
                  <a:gd name="connsiteY72" fmla="*/ 1643063 h 1747838"/>
                  <a:gd name="connsiteX73" fmla="*/ 885825 w 3843230"/>
                  <a:gd name="connsiteY73" fmla="*/ 1528763 h 1747838"/>
                  <a:gd name="connsiteX74" fmla="*/ 781050 w 3843230"/>
                  <a:gd name="connsiteY74" fmla="*/ 1357313 h 1747838"/>
                  <a:gd name="connsiteX75" fmla="*/ 561975 w 3843230"/>
                  <a:gd name="connsiteY75" fmla="*/ 1233488 h 1747838"/>
                  <a:gd name="connsiteX76" fmla="*/ 314325 w 3843230"/>
                  <a:gd name="connsiteY76" fmla="*/ 1147763 h 1747838"/>
                  <a:gd name="connsiteX77" fmla="*/ 200025 w 3843230"/>
                  <a:gd name="connsiteY77" fmla="*/ 985838 h 1747838"/>
                  <a:gd name="connsiteX78" fmla="*/ 57150 w 3843230"/>
                  <a:gd name="connsiteY78" fmla="*/ 919163 h 1747838"/>
                  <a:gd name="connsiteX79" fmla="*/ 19050 w 3843230"/>
                  <a:gd name="connsiteY79" fmla="*/ 842963 h 1747838"/>
                  <a:gd name="connsiteX0" fmla="*/ 0 w 3843230"/>
                  <a:gd name="connsiteY0" fmla="*/ 928688 h 1747838"/>
                  <a:gd name="connsiteX1" fmla="*/ 28575 w 3843230"/>
                  <a:gd name="connsiteY1" fmla="*/ 871538 h 1747838"/>
                  <a:gd name="connsiteX2" fmla="*/ 128588 w 3843230"/>
                  <a:gd name="connsiteY2" fmla="*/ 783432 h 1747838"/>
                  <a:gd name="connsiteX3" fmla="*/ 226218 w 3843230"/>
                  <a:gd name="connsiteY3" fmla="*/ 733426 h 1747838"/>
                  <a:gd name="connsiteX4" fmla="*/ 264319 w 3843230"/>
                  <a:gd name="connsiteY4" fmla="*/ 716757 h 1747838"/>
                  <a:gd name="connsiteX5" fmla="*/ 381000 w 3843230"/>
                  <a:gd name="connsiteY5" fmla="*/ 557213 h 1747838"/>
                  <a:gd name="connsiteX6" fmla="*/ 495300 w 3843230"/>
                  <a:gd name="connsiteY6" fmla="*/ 471488 h 1747838"/>
                  <a:gd name="connsiteX7" fmla="*/ 495300 w 3843230"/>
                  <a:gd name="connsiteY7" fmla="*/ 471488 h 1747838"/>
                  <a:gd name="connsiteX8" fmla="*/ 666750 w 3843230"/>
                  <a:gd name="connsiteY8" fmla="*/ 452438 h 1747838"/>
                  <a:gd name="connsiteX9" fmla="*/ 733425 w 3843230"/>
                  <a:gd name="connsiteY9" fmla="*/ 395288 h 1747838"/>
                  <a:gd name="connsiteX10" fmla="*/ 885825 w 3843230"/>
                  <a:gd name="connsiteY10" fmla="*/ 309563 h 1747838"/>
                  <a:gd name="connsiteX11" fmla="*/ 981075 w 3843230"/>
                  <a:gd name="connsiteY11" fmla="*/ 290513 h 1747838"/>
                  <a:gd name="connsiteX12" fmla="*/ 1028700 w 3843230"/>
                  <a:gd name="connsiteY12" fmla="*/ 271463 h 1747838"/>
                  <a:gd name="connsiteX13" fmla="*/ 1028700 w 3843230"/>
                  <a:gd name="connsiteY13" fmla="*/ 271463 h 1747838"/>
                  <a:gd name="connsiteX14" fmla="*/ 1181100 w 3843230"/>
                  <a:gd name="connsiteY14" fmla="*/ 242888 h 1747838"/>
                  <a:gd name="connsiteX15" fmla="*/ 1285875 w 3843230"/>
                  <a:gd name="connsiteY15" fmla="*/ 214313 h 1747838"/>
                  <a:gd name="connsiteX16" fmla="*/ 1285875 w 3843230"/>
                  <a:gd name="connsiteY16" fmla="*/ 214313 h 1747838"/>
                  <a:gd name="connsiteX17" fmla="*/ 1466850 w 3843230"/>
                  <a:gd name="connsiteY17" fmla="*/ 157163 h 1747838"/>
                  <a:gd name="connsiteX18" fmla="*/ 1519237 w 3843230"/>
                  <a:gd name="connsiteY18" fmla="*/ 102395 h 1747838"/>
                  <a:gd name="connsiteX19" fmla="*/ 1552575 w 3843230"/>
                  <a:gd name="connsiteY19" fmla="*/ 69058 h 1747838"/>
                  <a:gd name="connsiteX20" fmla="*/ 1619250 w 3843230"/>
                  <a:gd name="connsiteY20" fmla="*/ 90488 h 1747838"/>
                  <a:gd name="connsiteX21" fmla="*/ 1619250 w 3843230"/>
                  <a:gd name="connsiteY21" fmla="*/ 90488 h 1747838"/>
                  <a:gd name="connsiteX22" fmla="*/ 1704975 w 3843230"/>
                  <a:gd name="connsiteY22" fmla="*/ 102395 h 1747838"/>
                  <a:gd name="connsiteX23" fmla="*/ 1762125 w 3843230"/>
                  <a:gd name="connsiteY23" fmla="*/ 71438 h 1747838"/>
                  <a:gd name="connsiteX24" fmla="*/ 1831181 w 3843230"/>
                  <a:gd name="connsiteY24" fmla="*/ 85725 h 1747838"/>
                  <a:gd name="connsiteX25" fmla="*/ 1883569 w 3843230"/>
                  <a:gd name="connsiteY25" fmla="*/ 111920 h 1747838"/>
                  <a:gd name="connsiteX26" fmla="*/ 1976438 w 3843230"/>
                  <a:gd name="connsiteY26" fmla="*/ 69058 h 1747838"/>
                  <a:gd name="connsiteX27" fmla="*/ 2081213 w 3843230"/>
                  <a:gd name="connsiteY27" fmla="*/ 57152 h 1747838"/>
                  <a:gd name="connsiteX28" fmla="*/ 2133600 w 3843230"/>
                  <a:gd name="connsiteY28" fmla="*/ 42863 h 1747838"/>
                  <a:gd name="connsiteX29" fmla="*/ 2212181 w 3843230"/>
                  <a:gd name="connsiteY29" fmla="*/ 0 h 1747838"/>
                  <a:gd name="connsiteX30" fmla="*/ 2288381 w 3843230"/>
                  <a:gd name="connsiteY30" fmla="*/ 102395 h 1747838"/>
                  <a:gd name="connsiteX31" fmla="*/ 2343151 w 3843230"/>
                  <a:gd name="connsiteY31" fmla="*/ 207169 h 1747838"/>
                  <a:gd name="connsiteX32" fmla="*/ 2428875 w 3843230"/>
                  <a:gd name="connsiteY32" fmla="*/ 309563 h 1747838"/>
                  <a:gd name="connsiteX33" fmla="*/ 2452688 w 3843230"/>
                  <a:gd name="connsiteY33" fmla="*/ 347664 h 1747838"/>
                  <a:gd name="connsiteX34" fmla="*/ 2469356 w 3843230"/>
                  <a:gd name="connsiteY34" fmla="*/ 440533 h 1747838"/>
                  <a:gd name="connsiteX35" fmla="*/ 2486025 w 3843230"/>
                  <a:gd name="connsiteY35" fmla="*/ 488157 h 1747838"/>
                  <a:gd name="connsiteX36" fmla="*/ 2502694 w 3843230"/>
                  <a:gd name="connsiteY36" fmla="*/ 526257 h 1747838"/>
                  <a:gd name="connsiteX37" fmla="*/ 2405063 w 3843230"/>
                  <a:gd name="connsiteY37" fmla="*/ 583407 h 1747838"/>
                  <a:gd name="connsiteX38" fmla="*/ 2350294 w 3843230"/>
                  <a:gd name="connsiteY38" fmla="*/ 619125 h 1747838"/>
                  <a:gd name="connsiteX39" fmla="*/ 2359819 w 3843230"/>
                  <a:gd name="connsiteY39" fmla="*/ 678658 h 1747838"/>
                  <a:gd name="connsiteX40" fmla="*/ 2376488 w 3843230"/>
                  <a:gd name="connsiteY40" fmla="*/ 723900 h 1747838"/>
                  <a:gd name="connsiteX41" fmla="*/ 2416969 w 3843230"/>
                  <a:gd name="connsiteY41" fmla="*/ 747714 h 1747838"/>
                  <a:gd name="connsiteX42" fmla="*/ 2471738 w 3843230"/>
                  <a:gd name="connsiteY42" fmla="*/ 807245 h 1747838"/>
                  <a:gd name="connsiteX43" fmla="*/ 2502693 w 3843230"/>
                  <a:gd name="connsiteY43" fmla="*/ 876301 h 1747838"/>
                  <a:gd name="connsiteX44" fmla="*/ 2547938 w 3843230"/>
                  <a:gd name="connsiteY44" fmla="*/ 890589 h 1747838"/>
                  <a:gd name="connsiteX45" fmla="*/ 2655094 w 3843230"/>
                  <a:gd name="connsiteY45" fmla="*/ 926308 h 1747838"/>
                  <a:gd name="connsiteX46" fmla="*/ 2743200 w 3843230"/>
                  <a:gd name="connsiteY46" fmla="*/ 973932 h 1747838"/>
                  <a:gd name="connsiteX47" fmla="*/ 2859881 w 3843230"/>
                  <a:gd name="connsiteY47" fmla="*/ 1035844 h 1747838"/>
                  <a:gd name="connsiteX48" fmla="*/ 3033712 w 3843230"/>
                  <a:gd name="connsiteY48" fmla="*/ 1109663 h 1747838"/>
                  <a:gd name="connsiteX49" fmla="*/ 3152775 w 3843230"/>
                  <a:gd name="connsiteY49" fmla="*/ 1185863 h 1747838"/>
                  <a:gd name="connsiteX50" fmla="*/ 3293269 w 3843230"/>
                  <a:gd name="connsiteY50" fmla="*/ 1188244 h 1747838"/>
                  <a:gd name="connsiteX51" fmla="*/ 3438525 w 3843230"/>
                  <a:gd name="connsiteY51" fmla="*/ 1119188 h 1747838"/>
                  <a:gd name="connsiteX52" fmla="*/ 3538537 w 3843230"/>
                  <a:gd name="connsiteY52" fmla="*/ 1104900 h 1747838"/>
                  <a:gd name="connsiteX53" fmla="*/ 3695700 w 3843230"/>
                  <a:gd name="connsiteY53" fmla="*/ 1176338 h 1747838"/>
                  <a:gd name="connsiteX54" fmla="*/ 3838575 w 3843230"/>
                  <a:gd name="connsiteY54" fmla="*/ 1293019 h 1747838"/>
                  <a:gd name="connsiteX55" fmla="*/ 3840956 w 3843230"/>
                  <a:gd name="connsiteY55" fmla="*/ 1371602 h 1747838"/>
                  <a:gd name="connsiteX56" fmla="*/ 3800475 w 3843230"/>
                  <a:gd name="connsiteY56" fmla="*/ 1390650 h 1747838"/>
                  <a:gd name="connsiteX57" fmla="*/ 3755231 w 3843230"/>
                  <a:gd name="connsiteY57" fmla="*/ 1440658 h 1747838"/>
                  <a:gd name="connsiteX58" fmla="*/ 3771900 w 3843230"/>
                  <a:gd name="connsiteY58" fmla="*/ 1528763 h 1747838"/>
                  <a:gd name="connsiteX59" fmla="*/ 3657600 w 3843230"/>
                  <a:gd name="connsiteY59" fmla="*/ 1576388 h 1747838"/>
                  <a:gd name="connsiteX60" fmla="*/ 3562350 w 3843230"/>
                  <a:gd name="connsiteY60" fmla="*/ 1624013 h 1747838"/>
                  <a:gd name="connsiteX61" fmla="*/ 3352800 w 3843230"/>
                  <a:gd name="connsiteY61" fmla="*/ 1681163 h 1747838"/>
                  <a:gd name="connsiteX62" fmla="*/ 3162300 w 3843230"/>
                  <a:gd name="connsiteY62" fmla="*/ 1738313 h 1747838"/>
                  <a:gd name="connsiteX63" fmla="*/ 2914650 w 3843230"/>
                  <a:gd name="connsiteY63" fmla="*/ 1709738 h 1747838"/>
                  <a:gd name="connsiteX64" fmla="*/ 2647950 w 3843230"/>
                  <a:gd name="connsiteY64" fmla="*/ 1700213 h 1747838"/>
                  <a:gd name="connsiteX65" fmla="*/ 2362200 w 3843230"/>
                  <a:gd name="connsiteY65" fmla="*/ 1633538 h 1747838"/>
                  <a:gd name="connsiteX66" fmla="*/ 2085975 w 3843230"/>
                  <a:gd name="connsiteY66" fmla="*/ 1662113 h 1747838"/>
                  <a:gd name="connsiteX67" fmla="*/ 1847850 w 3843230"/>
                  <a:gd name="connsiteY67" fmla="*/ 1681163 h 1747838"/>
                  <a:gd name="connsiteX68" fmla="*/ 1733550 w 3843230"/>
                  <a:gd name="connsiteY68" fmla="*/ 1652588 h 1747838"/>
                  <a:gd name="connsiteX69" fmla="*/ 1543050 w 3843230"/>
                  <a:gd name="connsiteY69" fmla="*/ 1747838 h 1747838"/>
                  <a:gd name="connsiteX70" fmla="*/ 1352550 w 3843230"/>
                  <a:gd name="connsiteY70" fmla="*/ 1728788 h 1747838"/>
                  <a:gd name="connsiteX71" fmla="*/ 1162050 w 3843230"/>
                  <a:gd name="connsiteY71" fmla="*/ 1671638 h 1747838"/>
                  <a:gd name="connsiteX72" fmla="*/ 1019175 w 3843230"/>
                  <a:gd name="connsiteY72" fmla="*/ 1643063 h 1747838"/>
                  <a:gd name="connsiteX73" fmla="*/ 885825 w 3843230"/>
                  <a:gd name="connsiteY73" fmla="*/ 1528763 h 1747838"/>
                  <a:gd name="connsiteX74" fmla="*/ 781050 w 3843230"/>
                  <a:gd name="connsiteY74" fmla="*/ 1357313 h 1747838"/>
                  <a:gd name="connsiteX75" fmla="*/ 561975 w 3843230"/>
                  <a:gd name="connsiteY75" fmla="*/ 1233488 h 1747838"/>
                  <a:gd name="connsiteX76" fmla="*/ 314325 w 3843230"/>
                  <a:gd name="connsiteY76" fmla="*/ 1147763 h 1747838"/>
                  <a:gd name="connsiteX77" fmla="*/ 200025 w 3843230"/>
                  <a:gd name="connsiteY77" fmla="*/ 985838 h 1747838"/>
                  <a:gd name="connsiteX78" fmla="*/ 57150 w 3843230"/>
                  <a:gd name="connsiteY78" fmla="*/ 919163 h 1747838"/>
                  <a:gd name="connsiteX79" fmla="*/ 19050 w 3843230"/>
                  <a:gd name="connsiteY79" fmla="*/ 842963 h 1747838"/>
                  <a:gd name="connsiteX0" fmla="*/ 0 w 3843230"/>
                  <a:gd name="connsiteY0" fmla="*/ 928688 h 1747838"/>
                  <a:gd name="connsiteX1" fmla="*/ 128588 w 3843230"/>
                  <a:gd name="connsiteY1" fmla="*/ 783432 h 1747838"/>
                  <a:gd name="connsiteX2" fmla="*/ 226218 w 3843230"/>
                  <a:gd name="connsiteY2" fmla="*/ 733426 h 1747838"/>
                  <a:gd name="connsiteX3" fmla="*/ 264319 w 3843230"/>
                  <a:gd name="connsiteY3" fmla="*/ 716757 h 1747838"/>
                  <a:gd name="connsiteX4" fmla="*/ 381000 w 3843230"/>
                  <a:gd name="connsiteY4" fmla="*/ 557213 h 1747838"/>
                  <a:gd name="connsiteX5" fmla="*/ 495300 w 3843230"/>
                  <a:gd name="connsiteY5" fmla="*/ 471488 h 1747838"/>
                  <a:gd name="connsiteX6" fmla="*/ 495300 w 3843230"/>
                  <a:gd name="connsiteY6" fmla="*/ 471488 h 1747838"/>
                  <a:gd name="connsiteX7" fmla="*/ 666750 w 3843230"/>
                  <a:gd name="connsiteY7" fmla="*/ 452438 h 1747838"/>
                  <a:gd name="connsiteX8" fmla="*/ 733425 w 3843230"/>
                  <a:gd name="connsiteY8" fmla="*/ 395288 h 1747838"/>
                  <a:gd name="connsiteX9" fmla="*/ 885825 w 3843230"/>
                  <a:gd name="connsiteY9" fmla="*/ 309563 h 1747838"/>
                  <a:gd name="connsiteX10" fmla="*/ 981075 w 3843230"/>
                  <a:gd name="connsiteY10" fmla="*/ 290513 h 1747838"/>
                  <a:gd name="connsiteX11" fmla="*/ 1028700 w 3843230"/>
                  <a:gd name="connsiteY11" fmla="*/ 271463 h 1747838"/>
                  <a:gd name="connsiteX12" fmla="*/ 1028700 w 3843230"/>
                  <a:gd name="connsiteY12" fmla="*/ 271463 h 1747838"/>
                  <a:gd name="connsiteX13" fmla="*/ 1181100 w 3843230"/>
                  <a:gd name="connsiteY13" fmla="*/ 242888 h 1747838"/>
                  <a:gd name="connsiteX14" fmla="*/ 1285875 w 3843230"/>
                  <a:gd name="connsiteY14" fmla="*/ 214313 h 1747838"/>
                  <a:gd name="connsiteX15" fmla="*/ 1285875 w 3843230"/>
                  <a:gd name="connsiteY15" fmla="*/ 214313 h 1747838"/>
                  <a:gd name="connsiteX16" fmla="*/ 1466850 w 3843230"/>
                  <a:gd name="connsiteY16" fmla="*/ 157163 h 1747838"/>
                  <a:gd name="connsiteX17" fmla="*/ 1519237 w 3843230"/>
                  <a:gd name="connsiteY17" fmla="*/ 102395 h 1747838"/>
                  <a:gd name="connsiteX18" fmla="*/ 1552575 w 3843230"/>
                  <a:gd name="connsiteY18" fmla="*/ 69058 h 1747838"/>
                  <a:gd name="connsiteX19" fmla="*/ 1619250 w 3843230"/>
                  <a:gd name="connsiteY19" fmla="*/ 90488 h 1747838"/>
                  <a:gd name="connsiteX20" fmla="*/ 1619250 w 3843230"/>
                  <a:gd name="connsiteY20" fmla="*/ 90488 h 1747838"/>
                  <a:gd name="connsiteX21" fmla="*/ 1704975 w 3843230"/>
                  <a:gd name="connsiteY21" fmla="*/ 102395 h 1747838"/>
                  <a:gd name="connsiteX22" fmla="*/ 1762125 w 3843230"/>
                  <a:gd name="connsiteY22" fmla="*/ 71438 h 1747838"/>
                  <a:gd name="connsiteX23" fmla="*/ 1831181 w 3843230"/>
                  <a:gd name="connsiteY23" fmla="*/ 85725 h 1747838"/>
                  <a:gd name="connsiteX24" fmla="*/ 1883569 w 3843230"/>
                  <a:gd name="connsiteY24" fmla="*/ 111920 h 1747838"/>
                  <a:gd name="connsiteX25" fmla="*/ 1976438 w 3843230"/>
                  <a:gd name="connsiteY25" fmla="*/ 69058 h 1747838"/>
                  <a:gd name="connsiteX26" fmla="*/ 2081213 w 3843230"/>
                  <a:gd name="connsiteY26" fmla="*/ 57152 h 1747838"/>
                  <a:gd name="connsiteX27" fmla="*/ 2133600 w 3843230"/>
                  <a:gd name="connsiteY27" fmla="*/ 42863 h 1747838"/>
                  <a:gd name="connsiteX28" fmla="*/ 2212181 w 3843230"/>
                  <a:gd name="connsiteY28" fmla="*/ 0 h 1747838"/>
                  <a:gd name="connsiteX29" fmla="*/ 2288381 w 3843230"/>
                  <a:gd name="connsiteY29" fmla="*/ 102395 h 1747838"/>
                  <a:gd name="connsiteX30" fmla="*/ 2343151 w 3843230"/>
                  <a:gd name="connsiteY30" fmla="*/ 207169 h 1747838"/>
                  <a:gd name="connsiteX31" fmla="*/ 2428875 w 3843230"/>
                  <a:gd name="connsiteY31" fmla="*/ 309563 h 1747838"/>
                  <a:gd name="connsiteX32" fmla="*/ 2452688 w 3843230"/>
                  <a:gd name="connsiteY32" fmla="*/ 347664 h 1747838"/>
                  <a:gd name="connsiteX33" fmla="*/ 2469356 w 3843230"/>
                  <a:gd name="connsiteY33" fmla="*/ 440533 h 1747838"/>
                  <a:gd name="connsiteX34" fmla="*/ 2486025 w 3843230"/>
                  <a:gd name="connsiteY34" fmla="*/ 488157 h 1747838"/>
                  <a:gd name="connsiteX35" fmla="*/ 2502694 w 3843230"/>
                  <a:gd name="connsiteY35" fmla="*/ 526257 h 1747838"/>
                  <a:gd name="connsiteX36" fmla="*/ 2405063 w 3843230"/>
                  <a:gd name="connsiteY36" fmla="*/ 583407 h 1747838"/>
                  <a:gd name="connsiteX37" fmla="*/ 2350294 w 3843230"/>
                  <a:gd name="connsiteY37" fmla="*/ 619125 h 1747838"/>
                  <a:gd name="connsiteX38" fmla="*/ 2359819 w 3843230"/>
                  <a:gd name="connsiteY38" fmla="*/ 678658 h 1747838"/>
                  <a:gd name="connsiteX39" fmla="*/ 2376488 w 3843230"/>
                  <a:gd name="connsiteY39" fmla="*/ 723900 h 1747838"/>
                  <a:gd name="connsiteX40" fmla="*/ 2416969 w 3843230"/>
                  <a:gd name="connsiteY40" fmla="*/ 747714 h 1747838"/>
                  <a:gd name="connsiteX41" fmla="*/ 2471738 w 3843230"/>
                  <a:gd name="connsiteY41" fmla="*/ 807245 h 1747838"/>
                  <a:gd name="connsiteX42" fmla="*/ 2502693 w 3843230"/>
                  <a:gd name="connsiteY42" fmla="*/ 876301 h 1747838"/>
                  <a:gd name="connsiteX43" fmla="*/ 2547938 w 3843230"/>
                  <a:gd name="connsiteY43" fmla="*/ 890589 h 1747838"/>
                  <a:gd name="connsiteX44" fmla="*/ 2655094 w 3843230"/>
                  <a:gd name="connsiteY44" fmla="*/ 926308 h 1747838"/>
                  <a:gd name="connsiteX45" fmla="*/ 2743200 w 3843230"/>
                  <a:gd name="connsiteY45" fmla="*/ 973932 h 1747838"/>
                  <a:gd name="connsiteX46" fmla="*/ 2859881 w 3843230"/>
                  <a:gd name="connsiteY46" fmla="*/ 1035844 h 1747838"/>
                  <a:gd name="connsiteX47" fmla="*/ 3033712 w 3843230"/>
                  <a:gd name="connsiteY47" fmla="*/ 1109663 h 1747838"/>
                  <a:gd name="connsiteX48" fmla="*/ 3152775 w 3843230"/>
                  <a:gd name="connsiteY48" fmla="*/ 1185863 h 1747838"/>
                  <a:gd name="connsiteX49" fmla="*/ 3293269 w 3843230"/>
                  <a:gd name="connsiteY49" fmla="*/ 1188244 h 1747838"/>
                  <a:gd name="connsiteX50" fmla="*/ 3438525 w 3843230"/>
                  <a:gd name="connsiteY50" fmla="*/ 1119188 h 1747838"/>
                  <a:gd name="connsiteX51" fmla="*/ 3538537 w 3843230"/>
                  <a:gd name="connsiteY51" fmla="*/ 1104900 h 1747838"/>
                  <a:gd name="connsiteX52" fmla="*/ 3695700 w 3843230"/>
                  <a:gd name="connsiteY52" fmla="*/ 1176338 h 1747838"/>
                  <a:gd name="connsiteX53" fmla="*/ 3838575 w 3843230"/>
                  <a:gd name="connsiteY53" fmla="*/ 1293019 h 1747838"/>
                  <a:gd name="connsiteX54" fmla="*/ 3840956 w 3843230"/>
                  <a:gd name="connsiteY54" fmla="*/ 1371602 h 1747838"/>
                  <a:gd name="connsiteX55" fmla="*/ 3800475 w 3843230"/>
                  <a:gd name="connsiteY55" fmla="*/ 1390650 h 1747838"/>
                  <a:gd name="connsiteX56" fmla="*/ 3755231 w 3843230"/>
                  <a:gd name="connsiteY56" fmla="*/ 1440658 h 1747838"/>
                  <a:gd name="connsiteX57" fmla="*/ 3771900 w 3843230"/>
                  <a:gd name="connsiteY57" fmla="*/ 1528763 h 1747838"/>
                  <a:gd name="connsiteX58" fmla="*/ 3657600 w 3843230"/>
                  <a:gd name="connsiteY58" fmla="*/ 1576388 h 1747838"/>
                  <a:gd name="connsiteX59" fmla="*/ 3562350 w 3843230"/>
                  <a:gd name="connsiteY59" fmla="*/ 1624013 h 1747838"/>
                  <a:gd name="connsiteX60" fmla="*/ 3352800 w 3843230"/>
                  <a:gd name="connsiteY60" fmla="*/ 1681163 h 1747838"/>
                  <a:gd name="connsiteX61" fmla="*/ 3162300 w 3843230"/>
                  <a:gd name="connsiteY61" fmla="*/ 1738313 h 1747838"/>
                  <a:gd name="connsiteX62" fmla="*/ 2914650 w 3843230"/>
                  <a:gd name="connsiteY62" fmla="*/ 1709738 h 1747838"/>
                  <a:gd name="connsiteX63" fmla="*/ 2647950 w 3843230"/>
                  <a:gd name="connsiteY63" fmla="*/ 1700213 h 1747838"/>
                  <a:gd name="connsiteX64" fmla="*/ 2362200 w 3843230"/>
                  <a:gd name="connsiteY64" fmla="*/ 1633538 h 1747838"/>
                  <a:gd name="connsiteX65" fmla="*/ 2085975 w 3843230"/>
                  <a:gd name="connsiteY65" fmla="*/ 1662113 h 1747838"/>
                  <a:gd name="connsiteX66" fmla="*/ 1847850 w 3843230"/>
                  <a:gd name="connsiteY66" fmla="*/ 1681163 h 1747838"/>
                  <a:gd name="connsiteX67" fmla="*/ 1733550 w 3843230"/>
                  <a:gd name="connsiteY67" fmla="*/ 1652588 h 1747838"/>
                  <a:gd name="connsiteX68" fmla="*/ 1543050 w 3843230"/>
                  <a:gd name="connsiteY68" fmla="*/ 1747838 h 1747838"/>
                  <a:gd name="connsiteX69" fmla="*/ 1352550 w 3843230"/>
                  <a:gd name="connsiteY69" fmla="*/ 1728788 h 1747838"/>
                  <a:gd name="connsiteX70" fmla="*/ 1162050 w 3843230"/>
                  <a:gd name="connsiteY70" fmla="*/ 1671638 h 1747838"/>
                  <a:gd name="connsiteX71" fmla="*/ 1019175 w 3843230"/>
                  <a:gd name="connsiteY71" fmla="*/ 1643063 h 1747838"/>
                  <a:gd name="connsiteX72" fmla="*/ 885825 w 3843230"/>
                  <a:gd name="connsiteY72" fmla="*/ 1528763 h 1747838"/>
                  <a:gd name="connsiteX73" fmla="*/ 781050 w 3843230"/>
                  <a:gd name="connsiteY73" fmla="*/ 1357313 h 1747838"/>
                  <a:gd name="connsiteX74" fmla="*/ 561975 w 3843230"/>
                  <a:gd name="connsiteY74" fmla="*/ 1233488 h 1747838"/>
                  <a:gd name="connsiteX75" fmla="*/ 314325 w 3843230"/>
                  <a:gd name="connsiteY75" fmla="*/ 1147763 h 1747838"/>
                  <a:gd name="connsiteX76" fmla="*/ 200025 w 3843230"/>
                  <a:gd name="connsiteY76" fmla="*/ 985838 h 1747838"/>
                  <a:gd name="connsiteX77" fmla="*/ 57150 w 3843230"/>
                  <a:gd name="connsiteY77" fmla="*/ 919163 h 1747838"/>
                  <a:gd name="connsiteX78" fmla="*/ 19050 w 3843230"/>
                  <a:gd name="connsiteY78" fmla="*/ 842963 h 1747838"/>
                  <a:gd name="connsiteX0" fmla="*/ 40481 w 3824180"/>
                  <a:gd name="connsiteY0" fmla="*/ 831057 h 1747838"/>
                  <a:gd name="connsiteX1" fmla="*/ 109538 w 3824180"/>
                  <a:gd name="connsiteY1" fmla="*/ 783432 h 1747838"/>
                  <a:gd name="connsiteX2" fmla="*/ 207168 w 3824180"/>
                  <a:gd name="connsiteY2" fmla="*/ 733426 h 1747838"/>
                  <a:gd name="connsiteX3" fmla="*/ 245269 w 3824180"/>
                  <a:gd name="connsiteY3" fmla="*/ 716757 h 1747838"/>
                  <a:gd name="connsiteX4" fmla="*/ 361950 w 3824180"/>
                  <a:gd name="connsiteY4" fmla="*/ 557213 h 1747838"/>
                  <a:gd name="connsiteX5" fmla="*/ 476250 w 3824180"/>
                  <a:gd name="connsiteY5" fmla="*/ 471488 h 1747838"/>
                  <a:gd name="connsiteX6" fmla="*/ 476250 w 3824180"/>
                  <a:gd name="connsiteY6" fmla="*/ 471488 h 1747838"/>
                  <a:gd name="connsiteX7" fmla="*/ 647700 w 3824180"/>
                  <a:gd name="connsiteY7" fmla="*/ 452438 h 1747838"/>
                  <a:gd name="connsiteX8" fmla="*/ 714375 w 3824180"/>
                  <a:gd name="connsiteY8" fmla="*/ 395288 h 1747838"/>
                  <a:gd name="connsiteX9" fmla="*/ 866775 w 3824180"/>
                  <a:gd name="connsiteY9" fmla="*/ 309563 h 1747838"/>
                  <a:gd name="connsiteX10" fmla="*/ 962025 w 3824180"/>
                  <a:gd name="connsiteY10" fmla="*/ 290513 h 1747838"/>
                  <a:gd name="connsiteX11" fmla="*/ 1009650 w 3824180"/>
                  <a:gd name="connsiteY11" fmla="*/ 271463 h 1747838"/>
                  <a:gd name="connsiteX12" fmla="*/ 1009650 w 3824180"/>
                  <a:gd name="connsiteY12" fmla="*/ 271463 h 1747838"/>
                  <a:gd name="connsiteX13" fmla="*/ 1162050 w 3824180"/>
                  <a:gd name="connsiteY13" fmla="*/ 242888 h 1747838"/>
                  <a:gd name="connsiteX14" fmla="*/ 1266825 w 3824180"/>
                  <a:gd name="connsiteY14" fmla="*/ 214313 h 1747838"/>
                  <a:gd name="connsiteX15" fmla="*/ 1266825 w 3824180"/>
                  <a:gd name="connsiteY15" fmla="*/ 214313 h 1747838"/>
                  <a:gd name="connsiteX16" fmla="*/ 1447800 w 3824180"/>
                  <a:gd name="connsiteY16" fmla="*/ 157163 h 1747838"/>
                  <a:gd name="connsiteX17" fmla="*/ 1500187 w 3824180"/>
                  <a:gd name="connsiteY17" fmla="*/ 102395 h 1747838"/>
                  <a:gd name="connsiteX18" fmla="*/ 1533525 w 3824180"/>
                  <a:gd name="connsiteY18" fmla="*/ 69058 h 1747838"/>
                  <a:gd name="connsiteX19" fmla="*/ 1600200 w 3824180"/>
                  <a:gd name="connsiteY19" fmla="*/ 90488 h 1747838"/>
                  <a:gd name="connsiteX20" fmla="*/ 1600200 w 3824180"/>
                  <a:gd name="connsiteY20" fmla="*/ 90488 h 1747838"/>
                  <a:gd name="connsiteX21" fmla="*/ 1685925 w 3824180"/>
                  <a:gd name="connsiteY21" fmla="*/ 102395 h 1747838"/>
                  <a:gd name="connsiteX22" fmla="*/ 1743075 w 3824180"/>
                  <a:gd name="connsiteY22" fmla="*/ 71438 h 1747838"/>
                  <a:gd name="connsiteX23" fmla="*/ 1812131 w 3824180"/>
                  <a:gd name="connsiteY23" fmla="*/ 85725 h 1747838"/>
                  <a:gd name="connsiteX24" fmla="*/ 1864519 w 3824180"/>
                  <a:gd name="connsiteY24" fmla="*/ 111920 h 1747838"/>
                  <a:gd name="connsiteX25" fmla="*/ 1957388 w 3824180"/>
                  <a:gd name="connsiteY25" fmla="*/ 69058 h 1747838"/>
                  <a:gd name="connsiteX26" fmla="*/ 2062163 w 3824180"/>
                  <a:gd name="connsiteY26" fmla="*/ 57152 h 1747838"/>
                  <a:gd name="connsiteX27" fmla="*/ 2114550 w 3824180"/>
                  <a:gd name="connsiteY27" fmla="*/ 42863 h 1747838"/>
                  <a:gd name="connsiteX28" fmla="*/ 2193131 w 3824180"/>
                  <a:gd name="connsiteY28" fmla="*/ 0 h 1747838"/>
                  <a:gd name="connsiteX29" fmla="*/ 2269331 w 3824180"/>
                  <a:gd name="connsiteY29" fmla="*/ 102395 h 1747838"/>
                  <a:gd name="connsiteX30" fmla="*/ 2324101 w 3824180"/>
                  <a:gd name="connsiteY30" fmla="*/ 207169 h 1747838"/>
                  <a:gd name="connsiteX31" fmla="*/ 2409825 w 3824180"/>
                  <a:gd name="connsiteY31" fmla="*/ 309563 h 1747838"/>
                  <a:gd name="connsiteX32" fmla="*/ 2433638 w 3824180"/>
                  <a:gd name="connsiteY32" fmla="*/ 347664 h 1747838"/>
                  <a:gd name="connsiteX33" fmla="*/ 2450306 w 3824180"/>
                  <a:gd name="connsiteY33" fmla="*/ 440533 h 1747838"/>
                  <a:gd name="connsiteX34" fmla="*/ 2466975 w 3824180"/>
                  <a:gd name="connsiteY34" fmla="*/ 488157 h 1747838"/>
                  <a:gd name="connsiteX35" fmla="*/ 2483644 w 3824180"/>
                  <a:gd name="connsiteY35" fmla="*/ 526257 h 1747838"/>
                  <a:gd name="connsiteX36" fmla="*/ 2386013 w 3824180"/>
                  <a:gd name="connsiteY36" fmla="*/ 583407 h 1747838"/>
                  <a:gd name="connsiteX37" fmla="*/ 2331244 w 3824180"/>
                  <a:gd name="connsiteY37" fmla="*/ 619125 h 1747838"/>
                  <a:gd name="connsiteX38" fmla="*/ 2340769 w 3824180"/>
                  <a:gd name="connsiteY38" fmla="*/ 678658 h 1747838"/>
                  <a:gd name="connsiteX39" fmla="*/ 2357438 w 3824180"/>
                  <a:gd name="connsiteY39" fmla="*/ 723900 h 1747838"/>
                  <a:gd name="connsiteX40" fmla="*/ 2397919 w 3824180"/>
                  <a:gd name="connsiteY40" fmla="*/ 747714 h 1747838"/>
                  <a:gd name="connsiteX41" fmla="*/ 2452688 w 3824180"/>
                  <a:gd name="connsiteY41" fmla="*/ 807245 h 1747838"/>
                  <a:gd name="connsiteX42" fmla="*/ 2483643 w 3824180"/>
                  <a:gd name="connsiteY42" fmla="*/ 876301 h 1747838"/>
                  <a:gd name="connsiteX43" fmla="*/ 2528888 w 3824180"/>
                  <a:gd name="connsiteY43" fmla="*/ 890589 h 1747838"/>
                  <a:gd name="connsiteX44" fmla="*/ 2636044 w 3824180"/>
                  <a:gd name="connsiteY44" fmla="*/ 926308 h 1747838"/>
                  <a:gd name="connsiteX45" fmla="*/ 2724150 w 3824180"/>
                  <a:gd name="connsiteY45" fmla="*/ 973932 h 1747838"/>
                  <a:gd name="connsiteX46" fmla="*/ 2840831 w 3824180"/>
                  <a:gd name="connsiteY46" fmla="*/ 1035844 h 1747838"/>
                  <a:gd name="connsiteX47" fmla="*/ 3014662 w 3824180"/>
                  <a:gd name="connsiteY47" fmla="*/ 1109663 h 1747838"/>
                  <a:gd name="connsiteX48" fmla="*/ 3133725 w 3824180"/>
                  <a:gd name="connsiteY48" fmla="*/ 1185863 h 1747838"/>
                  <a:gd name="connsiteX49" fmla="*/ 3274219 w 3824180"/>
                  <a:gd name="connsiteY49" fmla="*/ 1188244 h 1747838"/>
                  <a:gd name="connsiteX50" fmla="*/ 3419475 w 3824180"/>
                  <a:gd name="connsiteY50" fmla="*/ 1119188 h 1747838"/>
                  <a:gd name="connsiteX51" fmla="*/ 3519487 w 3824180"/>
                  <a:gd name="connsiteY51" fmla="*/ 1104900 h 1747838"/>
                  <a:gd name="connsiteX52" fmla="*/ 3676650 w 3824180"/>
                  <a:gd name="connsiteY52" fmla="*/ 1176338 h 1747838"/>
                  <a:gd name="connsiteX53" fmla="*/ 3819525 w 3824180"/>
                  <a:gd name="connsiteY53" fmla="*/ 1293019 h 1747838"/>
                  <a:gd name="connsiteX54" fmla="*/ 3821906 w 3824180"/>
                  <a:gd name="connsiteY54" fmla="*/ 1371602 h 1747838"/>
                  <a:gd name="connsiteX55" fmla="*/ 3781425 w 3824180"/>
                  <a:gd name="connsiteY55" fmla="*/ 1390650 h 1747838"/>
                  <a:gd name="connsiteX56" fmla="*/ 3736181 w 3824180"/>
                  <a:gd name="connsiteY56" fmla="*/ 1440658 h 1747838"/>
                  <a:gd name="connsiteX57" fmla="*/ 3752850 w 3824180"/>
                  <a:gd name="connsiteY57" fmla="*/ 1528763 h 1747838"/>
                  <a:gd name="connsiteX58" fmla="*/ 3638550 w 3824180"/>
                  <a:gd name="connsiteY58" fmla="*/ 1576388 h 1747838"/>
                  <a:gd name="connsiteX59" fmla="*/ 3543300 w 3824180"/>
                  <a:gd name="connsiteY59" fmla="*/ 1624013 h 1747838"/>
                  <a:gd name="connsiteX60" fmla="*/ 3333750 w 3824180"/>
                  <a:gd name="connsiteY60" fmla="*/ 1681163 h 1747838"/>
                  <a:gd name="connsiteX61" fmla="*/ 3143250 w 3824180"/>
                  <a:gd name="connsiteY61" fmla="*/ 1738313 h 1747838"/>
                  <a:gd name="connsiteX62" fmla="*/ 2895600 w 3824180"/>
                  <a:gd name="connsiteY62" fmla="*/ 1709738 h 1747838"/>
                  <a:gd name="connsiteX63" fmla="*/ 2628900 w 3824180"/>
                  <a:gd name="connsiteY63" fmla="*/ 1700213 h 1747838"/>
                  <a:gd name="connsiteX64" fmla="*/ 2343150 w 3824180"/>
                  <a:gd name="connsiteY64" fmla="*/ 1633538 h 1747838"/>
                  <a:gd name="connsiteX65" fmla="*/ 2066925 w 3824180"/>
                  <a:gd name="connsiteY65" fmla="*/ 1662113 h 1747838"/>
                  <a:gd name="connsiteX66" fmla="*/ 1828800 w 3824180"/>
                  <a:gd name="connsiteY66" fmla="*/ 1681163 h 1747838"/>
                  <a:gd name="connsiteX67" fmla="*/ 1714500 w 3824180"/>
                  <a:gd name="connsiteY67" fmla="*/ 1652588 h 1747838"/>
                  <a:gd name="connsiteX68" fmla="*/ 1524000 w 3824180"/>
                  <a:gd name="connsiteY68" fmla="*/ 1747838 h 1747838"/>
                  <a:gd name="connsiteX69" fmla="*/ 1333500 w 3824180"/>
                  <a:gd name="connsiteY69" fmla="*/ 1728788 h 1747838"/>
                  <a:gd name="connsiteX70" fmla="*/ 1143000 w 3824180"/>
                  <a:gd name="connsiteY70" fmla="*/ 1671638 h 1747838"/>
                  <a:gd name="connsiteX71" fmla="*/ 1000125 w 3824180"/>
                  <a:gd name="connsiteY71" fmla="*/ 1643063 h 1747838"/>
                  <a:gd name="connsiteX72" fmla="*/ 866775 w 3824180"/>
                  <a:gd name="connsiteY72" fmla="*/ 1528763 h 1747838"/>
                  <a:gd name="connsiteX73" fmla="*/ 762000 w 3824180"/>
                  <a:gd name="connsiteY73" fmla="*/ 1357313 h 1747838"/>
                  <a:gd name="connsiteX74" fmla="*/ 542925 w 3824180"/>
                  <a:gd name="connsiteY74" fmla="*/ 1233488 h 1747838"/>
                  <a:gd name="connsiteX75" fmla="*/ 295275 w 3824180"/>
                  <a:gd name="connsiteY75" fmla="*/ 1147763 h 1747838"/>
                  <a:gd name="connsiteX76" fmla="*/ 180975 w 3824180"/>
                  <a:gd name="connsiteY76" fmla="*/ 985838 h 1747838"/>
                  <a:gd name="connsiteX77" fmla="*/ 38100 w 3824180"/>
                  <a:gd name="connsiteY77" fmla="*/ 919163 h 1747838"/>
                  <a:gd name="connsiteX78" fmla="*/ 0 w 3824180"/>
                  <a:gd name="connsiteY78" fmla="*/ 842963 h 1747838"/>
                  <a:gd name="connsiteX0" fmla="*/ 26193 w 3809892"/>
                  <a:gd name="connsiteY0" fmla="*/ 831057 h 1747838"/>
                  <a:gd name="connsiteX1" fmla="*/ 95250 w 3809892"/>
                  <a:gd name="connsiteY1" fmla="*/ 783432 h 1747838"/>
                  <a:gd name="connsiteX2" fmla="*/ 192880 w 3809892"/>
                  <a:gd name="connsiteY2" fmla="*/ 733426 h 1747838"/>
                  <a:gd name="connsiteX3" fmla="*/ 230981 w 3809892"/>
                  <a:gd name="connsiteY3" fmla="*/ 716757 h 1747838"/>
                  <a:gd name="connsiteX4" fmla="*/ 347662 w 3809892"/>
                  <a:gd name="connsiteY4" fmla="*/ 557213 h 1747838"/>
                  <a:gd name="connsiteX5" fmla="*/ 461962 w 3809892"/>
                  <a:gd name="connsiteY5" fmla="*/ 471488 h 1747838"/>
                  <a:gd name="connsiteX6" fmla="*/ 461962 w 3809892"/>
                  <a:gd name="connsiteY6" fmla="*/ 471488 h 1747838"/>
                  <a:gd name="connsiteX7" fmla="*/ 633412 w 3809892"/>
                  <a:gd name="connsiteY7" fmla="*/ 452438 h 1747838"/>
                  <a:gd name="connsiteX8" fmla="*/ 700087 w 3809892"/>
                  <a:gd name="connsiteY8" fmla="*/ 395288 h 1747838"/>
                  <a:gd name="connsiteX9" fmla="*/ 852487 w 3809892"/>
                  <a:gd name="connsiteY9" fmla="*/ 309563 h 1747838"/>
                  <a:gd name="connsiteX10" fmla="*/ 947737 w 3809892"/>
                  <a:gd name="connsiteY10" fmla="*/ 290513 h 1747838"/>
                  <a:gd name="connsiteX11" fmla="*/ 995362 w 3809892"/>
                  <a:gd name="connsiteY11" fmla="*/ 271463 h 1747838"/>
                  <a:gd name="connsiteX12" fmla="*/ 995362 w 3809892"/>
                  <a:gd name="connsiteY12" fmla="*/ 271463 h 1747838"/>
                  <a:gd name="connsiteX13" fmla="*/ 1147762 w 3809892"/>
                  <a:gd name="connsiteY13" fmla="*/ 242888 h 1747838"/>
                  <a:gd name="connsiteX14" fmla="*/ 1252537 w 3809892"/>
                  <a:gd name="connsiteY14" fmla="*/ 214313 h 1747838"/>
                  <a:gd name="connsiteX15" fmla="*/ 1252537 w 3809892"/>
                  <a:gd name="connsiteY15" fmla="*/ 214313 h 1747838"/>
                  <a:gd name="connsiteX16" fmla="*/ 1433512 w 3809892"/>
                  <a:gd name="connsiteY16" fmla="*/ 157163 h 1747838"/>
                  <a:gd name="connsiteX17" fmla="*/ 1485899 w 3809892"/>
                  <a:gd name="connsiteY17" fmla="*/ 102395 h 1747838"/>
                  <a:gd name="connsiteX18" fmla="*/ 1519237 w 3809892"/>
                  <a:gd name="connsiteY18" fmla="*/ 69058 h 1747838"/>
                  <a:gd name="connsiteX19" fmla="*/ 1585912 w 3809892"/>
                  <a:gd name="connsiteY19" fmla="*/ 90488 h 1747838"/>
                  <a:gd name="connsiteX20" fmla="*/ 1585912 w 3809892"/>
                  <a:gd name="connsiteY20" fmla="*/ 90488 h 1747838"/>
                  <a:gd name="connsiteX21" fmla="*/ 1671637 w 3809892"/>
                  <a:gd name="connsiteY21" fmla="*/ 102395 h 1747838"/>
                  <a:gd name="connsiteX22" fmla="*/ 1728787 w 3809892"/>
                  <a:gd name="connsiteY22" fmla="*/ 71438 h 1747838"/>
                  <a:gd name="connsiteX23" fmla="*/ 1797843 w 3809892"/>
                  <a:gd name="connsiteY23" fmla="*/ 85725 h 1747838"/>
                  <a:gd name="connsiteX24" fmla="*/ 1850231 w 3809892"/>
                  <a:gd name="connsiteY24" fmla="*/ 111920 h 1747838"/>
                  <a:gd name="connsiteX25" fmla="*/ 1943100 w 3809892"/>
                  <a:gd name="connsiteY25" fmla="*/ 69058 h 1747838"/>
                  <a:gd name="connsiteX26" fmla="*/ 2047875 w 3809892"/>
                  <a:gd name="connsiteY26" fmla="*/ 57152 h 1747838"/>
                  <a:gd name="connsiteX27" fmla="*/ 2100262 w 3809892"/>
                  <a:gd name="connsiteY27" fmla="*/ 42863 h 1747838"/>
                  <a:gd name="connsiteX28" fmla="*/ 2178843 w 3809892"/>
                  <a:gd name="connsiteY28" fmla="*/ 0 h 1747838"/>
                  <a:gd name="connsiteX29" fmla="*/ 2255043 w 3809892"/>
                  <a:gd name="connsiteY29" fmla="*/ 102395 h 1747838"/>
                  <a:gd name="connsiteX30" fmla="*/ 2309813 w 3809892"/>
                  <a:gd name="connsiteY30" fmla="*/ 207169 h 1747838"/>
                  <a:gd name="connsiteX31" fmla="*/ 2395537 w 3809892"/>
                  <a:gd name="connsiteY31" fmla="*/ 309563 h 1747838"/>
                  <a:gd name="connsiteX32" fmla="*/ 2419350 w 3809892"/>
                  <a:gd name="connsiteY32" fmla="*/ 347664 h 1747838"/>
                  <a:gd name="connsiteX33" fmla="*/ 2436018 w 3809892"/>
                  <a:gd name="connsiteY33" fmla="*/ 440533 h 1747838"/>
                  <a:gd name="connsiteX34" fmla="*/ 2452687 w 3809892"/>
                  <a:gd name="connsiteY34" fmla="*/ 488157 h 1747838"/>
                  <a:gd name="connsiteX35" fmla="*/ 2469356 w 3809892"/>
                  <a:gd name="connsiteY35" fmla="*/ 526257 h 1747838"/>
                  <a:gd name="connsiteX36" fmla="*/ 2371725 w 3809892"/>
                  <a:gd name="connsiteY36" fmla="*/ 583407 h 1747838"/>
                  <a:gd name="connsiteX37" fmla="*/ 2316956 w 3809892"/>
                  <a:gd name="connsiteY37" fmla="*/ 619125 h 1747838"/>
                  <a:gd name="connsiteX38" fmla="*/ 2326481 w 3809892"/>
                  <a:gd name="connsiteY38" fmla="*/ 678658 h 1747838"/>
                  <a:gd name="connsiteX39" fmla="*/ 2343150 w 3809892"/>
                  <a:gd name="connsiteY39" fmla="*/ 723900 h 1747838"/>
                  <a:gd name="connsiteX40" fmla="*/ 2383631 w 3809892"/>
                  <a:gd name="connsiteY40" fmla="*/ 747714 h 1747838"/>
                  <a:gd name="connsiteX41" fmla="*/ 2438400 w 3809892"/>
                  <a:gd name="connsiteY41" fmla="*/ 807245 h 1747838"/>
                  <a:gd name="connsiteX42" fmla="*/ 2469355 w 3809892"/>
                  <a:gd name="connsiteY42" fmla="*/ 876301 h 1747838"/>
                  <a:gd name="connsiteX43" fmla="*/ 2514600 w 3809892"/>
                  <a:gd name="connsiteY43" fmla="*/ 890589 h 1747838"/>
                  <a:gd name="connsiteX44" fmla="*/ 2621756 w 3809892"/>
                  <a:gd name="connsiteY44" fmla="*/ 926308 h 1747838"/>
                  <a:gd name="connsiteX45" fmla="*/ 2709862 w 3809892"/>
                  <a:gd name="connsiteY45" fmla="*/ 973932 h 1747838"/>
                  <a:gd name="connsiteX46" fmla="*/ 2826543 w 3809892"/>
                  <a:gd name="connsiteY46" fmla="*/ 1035844 h 1747838"/>
                  <a:gd name="connsiteX47" fmla="*/ 3000374 w 3809892"/>
                  <a:gd name="connsiteY47" fmla="*/ 1109663 h 1747838"/>
                  <a:gd name="connsiteX48" fmla="*/ 3119437 w 3809892"/>
                  <a:gd name="connsiteY48" fmla="*/ 1185863 h 1747838"/>
                  <a:gd name="connsiteX49" fmla="*/ 3259931 w 3809892"/>
                  <a:gd name="connsiteY49" fmla="*/ 1188244 h 1747838"/>
                  <a:gd name="connsiteX50" fmla="*/ 3405187 w 3809892"/>
                  <a:gd name="connsiteY50" fmla="*/ 1119188 h 1747838"/>
                  <a:gd name="connsiteX51" fmla="*/ 3505199 w 3809892"/>
                  <a:gd name="connsiteY51" fmla="*/ 1104900 h 1747838"/>
                  <a:gd name="connsiteX52" fmla="*/ 3662362 w 3809892"/>
                  <a:gd name="connsiteY52" fmla="*/ 1176338 h 1747838"/>
                  <a:gd name="connsiteX53" fmla="*/ 3805237 w 3809892"/>
                  <a:gd name="connsiteY53" fmla="*/ 1293019 h 1747838"/>
                  <a:gd name="connsiteX54" fmla="*/ 3807618 w 3809892"/>
                  <a:gd name="connsiteY54" fmla="*/ 1371602 h 1747838"/>
                  <a:gd name="connsiteX55" fmla="*/ 3767137 w 3809892"/>
                  <a:gd name="connsiteY55" fmla="*/ 1390650 h 1747838"/>
                  <a:gd name="connsiteX56" fmla="*/ 3721893 w 3809892"/>
                  <a:gd name="connsiteY56" fmla="*/ 1440658 h 1747838"/>
                  <a:gd name="connsiteX57" fmla="*/ 3738562 w 3809892"/>
                  <a:gd name="connsiteY57" fmla="*/ 1528763 h 1747838"/>
                  <a:gd name="connsiteX58" fmla="*/ 3624262 w 3809892"/>
                  <a:gd name="connsiteY58" fmla="*/ 1576388 h 1747838"/>
                  <a:gd name="connsiteX59" fmla="*/ 3529012 w 3809892"/>
                  <a:gd name="connsiteY59" fmla="*/ 1624013 h 1747838"/>
                  <a:gd name="connsiteX60" fmla="*/ 3319462 w 3809892"/>
                  <a:gd name="connsiteY60" fmla="*/ 1681163 h 1747838"/>
                  <a:gd name="connsiteX61" fmla="*/ 3128962 w 3809892"/>
                  <a:gd name="connsiteY61" fmla="*/ 1738313 h 1747838"/>
                  <a:gd name="connsiteX62" fmla="*/ 2881312 w 3809892"/>
                  <a:gd name="connsiteY62" fmla="*/ 1709738 h 1747838"/>
                  <a:gd name="connsiteX63" fmla="*/ 2614612 w 3809892"/>
                  <a:gd name="connsiteY63" fmla="*/ 1700213 h 1747838"/>
                  <a:gd name="connsiteX64" fmla="*/ 2328862 w 3809892"/>
                  <a:gd name="connsiteY64" fmla="*/ 1633538 h 1747838"/>
                  <a:gd name="connsiteX65" fmla="*/ 2052637 w 3809892"/>
                  <a:gd name="connsiteY65" fmla="*/ 1662113 h 1747838"/>
                  <a:gd name="connsiteX66" fmla="*/ 1814512 w 3809892"/>
                  <a:gd name="connsiteY66" fmla="*/ 1681163 h 1747838"/>
                  <a:gd name="connsiteX67" fmla="*/ 1700212 w 3809892"/>
                  <a:gd name="connsiteY67" fmla="*/ 1652588 h 1747838"/>
                  <a:gd name="connsiteX68" fmla="*/ 1509712 w 3809892"/>
                  <a:gd name="connsiteY68" fmla="*/ 1747838 h 1747838"/>
                  <a:gd name="connsiteX69" fmla="*/ 1319212 w 3809892"/>
                  <a:gd name="connsiteY69" fmla="*/ 1728788 h 1747838"/>
                  <a:gd name="connsiteX70" fmla="*/ 1128712 w 3809892"/>
                  <a:gd name="connsiteY70" fmla="*/ 1671638 h 1747838"/>
                  <a:gd name="connsiteX71" fmla="*/ 985837 w 3809892"/>
                  <a:gd name="connsiteY71" fmla="*/ 1643063 h 1747838"/>
                  <a:gd name="connsiteX72" fmla="*/ 852487 w 3809892"/>
                  <a:gd name="connsiteY72" fmla="*/ 1528763 h 1747838"/>
                  <a:gd name="connsiteX73" fmla="*/ 747712 w 3809892"/>
                  <a:gd name="connsiteY73" fmla="*/ 1357313 h 1747838"/>
                  <a:gd name="connsiteX74" fmla="*/ 528637 w 3809892"/>
                  <a:gd name="connsiteY74" fmla="*/ 1233488 h 1747838"/>
                  <a:gd name="connsiteX75" fmla="*/ 280987 w 3809892"/>
                  <a:gd name="connsiteY75" fmla="*/ 1147763 h 1747838"/>
                  <a:gd name="connsiteX76" fmla="*/ 166687 w 3809892"/>
                  <a:gd name="connsiteY76" fmla="*/ 985838 h 1747838"/>
                  <a:gd name="connsiteX77" fmla="*/ 23812 w 3809892"/>
                  <a:gd name="connsiteY77" fmla="*/ 919163 h 1747838"/>
                  <a:gd name="connsiteX78" fmla="*/ 0 w 3809892"/>
                  <a:gd name="connsiteY78" fmla="*/ 878682 h 1747838"/>
                  <a:gd name="connsiteX0" fmla="*/ 38100 w 3821799"/>
                  <a:gd name="connsiteY0" fmla="*/ 831057 h 1747838"/>
                  <a:gd name="connsiteX1" fmla="*/ 107157 w 3821799"/>
                  <a:gd name="connsiteY1" fmla="*/ 783432 h 1747838"/>
                  <a:gd name="connsiteX2" fmla="*/ 204787 w 3821799"/>
                  <a:gd name="connsiteY2" fmla="*/ 733426 h 1747838"/>
                  <a:gd name="connsiteX3" fmla="*/ 242888 w 3821799"/>
                  <a:gd name="connsiteY3" fmla="*/ 716757 h 1747838"/>
                  <a:gd name="connsiteX4" fmla="*/ 359569 w 3821799"/>
                  <a:gd name="connsiteY4" fmla="*/ 557213 h 1747838"/>
                  <a:gd name="connsiteX5" fmla="*/ 473869 w 3821799"/>
                  <a:gd name="connsiteY5" fmla="*/ 471488 h 1747838"/>
                  <a:gd name="connsiteX6" fmla="*/ 473869 w 3821799"/>
                  <a:gd name="connsiteY6" fmla="*/ 471488 h 1747838"/>
                  <a:gd name="connsiteX7" fmla="*/ 645319 w 3821799"/>
                  <a:gd name="connsiteY7" fmla="*/ 452438 h 1747838"/>
                  <a:gd name="connsiteX8" fmla="*/ 711994 w 3821799"/>
                  <a:gd name="connsiteY8" fmla="*/ 395288 h 1747838"/>
                  <a:gd name="connsiteX9" fmla="*/ 864394 w 3821799"/>
                  <a:gd name="connsiteY9" fmla="*/ 309563 h 1747838"/>
                  <a:gd name="connsiteX10" fmla="*/ 959644 w 3821799"/>
                  <a:gd name="connsiteY10" fmla="*/ 290513 h 1747838"/>
                  <a:gd name="connsiteX11" fmla="*/ 1007269 w 3821799"/>
                  <a:gd name="connsiteY11" fmla="*/ 271463 h 1747838"/>
                  <a:gd name="connsiteX12" fmla="*/ 1007269 w 3821799"/>
                  <a:gd name="connsiteY12" fmla="*/ 271463 h 1747838"/>
                  <a:gd name="connsiteX13" fmla="*/ 1159669 w 3821799"/>
                  <a:gd name="connsiteY13" fmla="*/ 242888 h 1747838"/>
                  <a:gd name="connsiteX14" fmla="*/ 1264444 w 3821799"/>
                  <a:gd name="connsiteY14" fmla="*/ 214313 h 1747838"/>
                  <a:gd name="connsiteX15" fmla="*/ 1264444 w 3821799"/>
                  <a:gd name="connsiteY15" fmla="*/ 214313 h 1747838"/>
                  <a:gd name="connsiteX16" fmla="*/ 1445419 w 3821799"/>
                  <a:gd name="connsiteY16" fmla="*/ 157163 h 1747838"/>
                  <a:gd name="connsiteX17" fmla="*/ 1497806 w 3821799"/>
                  <a:gd name="connsiteY17" fmla="*/ 102395 h 1747838"/>
                  <a:gd name="connsiteX18" fmla="*/ 1531144 w 3821799"/>
                  <a:gd name="connsiteY18" fmla="*/ 69058 h 1747838"/>
                  <a:gd name="connsiteX19" fmla="*/ 1597819 w 3821799"/>
                  <a:gd name="connsiteY19" fmla="*/ 90488 h 1747838"/>
                  <a:gd name="connsiteX20" fmla="*/ 1597819 w 3821799"/>
                  <a:gd name="connsiteY20" fmla="*/ 90488 h 1747838"/>
                  <a:gd name="connsiteX21" fmla="*/ 1683544 w 3821799"/>
                  <a:gd name="connsiteY21" fmla="*/ 102395 h 1747838"/>
                  <a:gd name="connsiteX22" fmla="*/ 1740694 w 3821799"/>
                  <a:gd name="connsiteY22" fmla="*/ 71438 h 1747838"/>
                  <a:gd name="connsiteX23" fmla="*/ 1809750 w 3821799"/>
                  <a:gd name="connsiteY23" fmla="*/ 85725 h 1747838"/>
                  <a:gd name="connsiteX24" fmla="*/ 1862138 w 3821799"/>
                  <a:gd name="connsiteY24" fmla="*/ 111920 h 1747838"/>
                  <a:gd name="connsiteX25" fmla="*/ 1955007 w 3821799"/>
                  <a:gd name="connsiteY25" fmla="*/ 69058 h 1747838"/>
                  <a:gd name="connsiteX26" fmla="*/ 2059782 w 3821799"/>
                  <a:gd name="connsiteY26" fmla="*/ 57152 h 1747838"/>
                  <a:gd name="connsiteX27" fmla="*/ 2112169 w 3821799"/>
                  <a:gd name="connsiteY27" fmla="*/ 42863 h 1747838"/>
                  <a:gd name="connsiteX28" fmla="*/ 2190750 w 3821799"/>
                  <a:gd name="connsiteY28" fmla="*/ 0 h 1747838"/>
                  <a:gd name="connsiteX29" fmla="*/ 2266950 w 3821799"/>
                  <a:gd name="connsiteY29" fmla="*/ 102395 h 1747838"/>
                  <a:gd name="connsiteX30" fmla="*/ 2321720 w 3821799"/>
                  <a:gd name="connsiteY30" fmla="*/ 207169 h 1747838"/>
                  <a:gd name="connsiteX31" fmla="*/ 2407444 w 3821799"/>
                  <a:gd name="connsiteY31" fmla="*/ 309563 h 1747838"/>
                  <a:gd name="connsiteX32" fmla="*/ 2431257 w 3821799"/>
                  <a:gd name="connsiteY32" fmla="*/ 347664 h 1747838"/>
                  <a:gd name="connsiteX33" fmla="*/ 2447925 w 3821799"/>
                  <a:gd name="connsiteY33" fmla="*/ 440533 h 1747838"/>
                  <a:gd name="connsiteX34" fmla="*/ 2464594 w 3821799"/>
                  <a:gd name="connsiteY34" fmla="*/ 488157 h 1747838"/>
                  <a:gd name="connsiteX35" fmla="*/ 2481263 w 3821799"/>
                  <a:gd name="connsiteY35" fmla="*/ 526257 h 1747838"/>
                  <a:gd name="connsiteX36" fmla="*/ 2383632 w 3821799"/>
                  <a:gd name="connsiteY36" fmla="*/ 583407 h 1747838"/>
                  <a:gd name="connsiteX37" fmla="*/ 2328863 w 3821799"/>
                  <a:gd name="connsiteY37" fmla="*/ 619125 h 1747838"/>
                  <a:gd name="connsiteX38" fmla="*/ 2338388 w 3821799"/>
                  <a:gd name="connsiteY38" fmla="*/ 678658 h 1747838"/>
                  <a:gd name="connsiteX39" fmla="*/ 2355057 w 3821799"/>
                  <a:gd name="connsiteY39" fmla="*/ 723900 h 1747838"/>
                  <a:gd name="connsiteX40" fmla="*/ 2395538 w 3821799"/>
                  <a:gd name="connsiteY40" fmla="*/ 747714 h 1747838"/>
                  <a:gd name="connsiteX41" fmla="*/ 2450307 w 3821799"/>
                  <a:gd name="connsiteY41" fmla="*/ 807245 h 1747838"/>
                  <a:gd name="connsiteX42" fmla="*/ 2481262 w 3821799"/>
                  <a:gd name="connsiteY42" fmla="*/ 876301 h 1747838"/>
                  <a:gd name="connsiteX43" fmla="*/ 2526507 w 3821799"/>
                  <a:gd name="connsiteY43" fmla="*/ 890589 h 1747838"/>
                  <a:gd name="connsiteX44" fmla="*/ 2633663 w 3821799"/>
                  <a:gd name="connsiteY44" fmla="*/ 926308 h 1747838"/>
                  <a:gd name="connsiteX45" fmla="*/ 2721769 w 3821799"/>
                  <a:gd name="connsiteY45" fmla="*/ 973932 h 1747838"/>
                  <a:gd name="connsiteX46" fmla="*/ 2838450 w 3821799"/>
                  <a:gd name="connsiteY46" fmla="*/ 1035844 h 1747838"/>
                  <a:gd name="connsiteX47" fmla="*/ 3012281 w 3821799"/>
                  <a:gd name="connsiteY47" fmla="*/ 1109663 h 1747838"/>
                  <a:gd name="connsiteX48" fmla="*/ 3131344 w 3821799"/>
                  <a:gd name="connsiteY48" fmla="*/ 1185863 h 1747838"/>
                  <a:gd name="connsiteX49" fmla="*/ 3271838 w 3821799"/>
                  <a:gd name="connsiteY49" fmla="*/ 1188244 h 1747838"/>
                  <a:gd name="connsiteX50" fmla="*/ 3417094 w 3821799"/>
                  <a:gd name="connsiteY50" fmla="*/ 1119188 h 1747838"/>
                  <a:gd name="connsiteX51" fmla="*/ 3517106 w 3821799"/>
                  <a:gd name="connsiteY51" fmla="*/ 1104900 h 1747838"/>
                  <a:gd name="connsiteX52" fmla="*/ 3674269 w 3821799"/>
                  <a:gd name="connsiteY52" fmla="*/ 1176338 h 1747838"/>
                  <a:gd name="connsiteX53" fmla="*/ 3817144 w 3821799"/>
                  <a:gd name="connsiteY53" fmla="*/ 1293019 h 1747838"/>
                  <a:gd name="connsiteX54" fmla="*/ 3819525 w 3821799"/>
                  <a:gd name="connsiteY54" fmla="*/ 1371602 h 1747838"/>
                  <a:gd name="connsiteX55" fmla="*/ 3779044 w 3821799"/>
                  <a:gd name="connsiteY55" fmla="*/ 1390650 h 1747838"/>
                  <a:gd name="connsiteX56" fmla="*/ 3733800 w 3821799"/>
                  <a:gd name="connsiteY56" fmla="*/ 1440658 h 1747838"/>
                  <a:gd name="connsiteX57" fmla="*/ 3750469 w 3821799"/>
                  <a:gd name="connsiteY57" fmla="*/ 1528763 h 1747838"/>
                  <a:gd name="connsiteX58" fmla="*/ 3636169 w 3821799"/>
                  <a:gd name="connsiteY58" fmla="*/ 1576388 h 1747838"/>
                  <a:gd name="connsiteX59" fmla="*/ 3540919 w 3821799"/>
                  <a:gd name="connsiteY59" fmla="*/ 1624013 h 1747838"/>
                  <a:gd name="connsiteX60" fmla="*/ 3331369 w 3821799"/>
                  <a:gd name="connsiteY60" fmla="*/ 1681163 h 1747838"/>
                  <a:gd name="connsiteX61" fmla="*/ 3140869 w 3821799"/>
                  <a:gd name="connsiteY61" fmla="*/ 1738313 h 1747838"/>
                  <a:gd name="connsiteX62" fmla="*/ 2893219 w 3821799"/>
                  <a:gd name="connsiteY62" fmla="*/ 1709738 h 1747838"/>
                  <a:gd name="connsiteX63" fmla="*/ 2626519 w 3821799"/>
                  <a:gd name="connsiteY63" fmla="*/ 1700213 h 1747838"/>
                  <a:gd name="connsiteX64" fmla="*/ 2340769 w 3821799"/>
                  <a:gd name="connsiteY64" fmla="*/ 1633538 h 1747838"/>
                  <a:gd name="connsiteX65" fmla="*/ 2064544 w 3821799"/>
                  <a:gd name="connsiteY65" fmla="*/ 1662113 h 1747838"/>
                  <a:gd name="connsiteX66" fmla="*/ 1826419 w 3821799"/>
                  <a:gd name="connsiteY66" fmla="*/ 1681163 h 1747838"/>
                  <a:gd name="connsiteX67" fmla="*/ 1712119 w 3821799"/>
                  <a:gd name="connsiteY67" fmla="*/ 1652588 h 1747838"/>
                  <a:gd name="connsiteX68" fmla="*/ 1521619 w 3821799"/>
                  <a:gd name="connsiteY68" fmla="*/ 1747838 h 1747838"/>
                  <a:gd name="connsiteX69" fmla="*/ 1331119 w 3821799"/>
                  <a:gd name="connsiteY69" fmla="*/ 1728788 h 1747838"/>
                  <a:gd name="connsiteX70" fmla="*/ 1140619 w 3821799"/>
                  <a:gd name="connsiteY70" fmla="*/ 1671638 h 1747838"/>
                  <a:gd name="connsiteX71" fmla="*/ 997744 w 3821799"/>
                  <a:gd name="connsiteY71" fmla="*/ 1643063 h 1747838"/>
                  <a:gd name="connsiteX72" fmla="*/ 864394 w 3821799"/>
                  <a:gd name="connsiteY72" fmla="*/ 1528763 h 1747838"/>
                  <a:gd name="connsiteX73" fmla="*/ 759619 w 3821799"/>
                  <a:gd name="connsiteY73" fmla="*/ 1357313 h 1747838"/>
                  <a:gd name="connsiteX74" fmla="*/ 540544 w 3821799"/>
                  <a:gd name="connsiteY74" fmla="*/ 1233488 h 1747838"/>
                  <a:gd name="connsiteX75" fmla="*/ 292894 w 3821799"/>
                  <a:gd name="connsiteY75" fmla="*/ 1147763 h 1747838"/>
                  <a:gd name="connsiteX76" fmla="*/ 178594 w 3821799"/>
                  <a:gd name="connsiteY76" fmla="*/ 985838 h 1747838"/>
                  <a:gd name="connsiteX77" fmla="*/ 35719 w 3821799"/>
                  <a:gd name="connsiteY77" fmla="*/ 919163 h 1747838"/>
                  <a:gd name="connsiteX78" fmla="*/ 0 w 3821799"/>
                  <a:gd name="connsiteY78" fmla="*/ 850107 h 1747838"/>
                  <a:gd name="connsiteX0" fmla="*/ 38100 w 3821799"/>
                  <a:gd name="connsiteY0" fmla="*/ 831057 h 1747838"/>
                  <a:gd name="connsiteX1" fmla="*/ 107157 w 3821799"/>
                  <a:gd name="connsiteY1" fmla="*/ 783432 h 1747838"/>
                  <a:gd name="connsiteX2" fmla="*/ 204787 w 3821799"/>
                  <a:gd name="connsiteY2" fmla="*/ 733426 h 1747838"/>
                  <a:gd name="connsiteX3" fmla="*/ 242888 w 3821799"/>
                  <a:gd name="connsiteY3" fmla="*/ 716757 h 1747838"/>
                  <a:gd name="connsiteX4" fmla="*/ 359569 w 3821799"/>
                  <a:gd name="connsiteY4" fmla="*/ 557213 h 1747838"/>
                  <a:gd name="connsiteX5" fmla="*/ 473869 w 3821799"/>
                  <a:gd name="connsiteY5" fmla="*/ 471488 h 1747838"/>
                  <a:gd name="connsiteX6" fmla="*/ 473869 w 3821799"/>
                  <a:gd name="connsiteY6" fmla="*/ 471488 h 1747838"/>
                  <a:gd name="connsiteX7" fmla="*/ 645319 w 3821799"/>
                  <a:gd name="connsiteY7" fmla="*/ 452438 h 1747838"/>
                  <a:gd name="connsiteX8" fmla="*/ 711994 w 3821799"/>
                  <a:gd name="connsiteY8" fmla="*/ 395288 h 1747838"/>
                  <a:gd name="connsiteX9" fmla="*/ 864394 w 3821799"/>
                  <a:gd name="connsiteY9" fmla="*/ 309563 h 1747838"/>
                  <a:gd name="connsiteX10" fmla="*/ 959644 w 3821799"/>
                  <a:gd name="connsiteY10" fmla="*/ 290513 h 1747838"/>
                  <a:gd name="connsiteX11" fmla="*/ 1007269 w 3821799"/>
                  <a:gd name="connsiteY11" fmla="*/ 271463 h 1747838"/>
                  <a:gd name="connsiteX12" fmla="*/ 1007269 w 3821799"/>
                  <a:gd name="connsiteY12" fmla="*/ 271463 h 1747838"/>
                  <a:gd name="connsiteX13" fmla="*/ 1159669 w 3821799"/>
                  <a:gd name="connsiteY13" fmla="*/ 242888 h 1747838"/>
                  <a:gd name="connsiteX14" fmla="*/ 1264444 w 3821799"/>
                  <a:gd name="connsiteY14" fmla="*/ 214313 h 1747838"/>
                  <a:gd name="connsiteX15" fmla="*/ 1264444 w 3821799"/>
                  <a:gd name="connsiteY15" fmla="*/ 214313 h 1747838"/>
                  <a:gd name="connsiteX16" fmla="*/ 1445419 w 3821799"/>
                  <a:gd name="connsiteY16" fmla="*/ 157163 h 1747838"/>
                  <a:gd name="connsiteX17" fmla="*/ 1497806 w 3821799"/>
                  <a:gd name="connsiteY17" fmla="*/ 102395 h 1747838"/>
                  <a:gd name="connsiteX18" fmla="*/ 1531144 w 3821799"/>
                  <a:gd name="connsiteY18" fmla="*/ 69058 h 1747838"/>
                  <a:gd name="connsiteX19" fmla="*/ 1597819 w 3821799"/>
                  <a:gd name="connsiteY19" fmla="*/ 90488 h 1747838"/>
                  <a:gd name="connsiteX20" fmla="*/ 1597819 w 3821799"/>
                  <a:gd name="connsiteY20" fmla="*/ 90488 h 1747838"/>
                  <a:gd name="connsiteX21" fmla="*/ 1683544 w 3821799"/>
                  <a:gd name="connsiteY21" fmla="*/ 102395 h 1747838"/>
                  <a:gd name="connsiteX22" fmla="*/ 1740694 w 3821799"/>
                  <a:gd name="connsiteY22" fmla="*/ 71438 h 1747838"/>
                  <a:gd name="connsiteX23" fmla="*/ 1809750 w 3821799"/>
                  <a:gd name="connsiteY23" fmla="*/ 85725 h 1747838"/>
                  <a:gd name="connsiteX24" fmla="*/ 1862138 w 3821799"/>
                  <a:gd name="connsiteY24" fmla="*/ 111920 h 1747838"/>
                  <a:gd name="connsiteX25" fmla="*/ 1955007 w 3821799"/>
                  <a:gd name="connsiteY25" fmla="*/ 69058 h 1747838"/>
                  <a:gd name="connsiteX26" fmla="*/ 2059782 w 3821799"/>
                  <a:gd name="connsiteY26" fmla="*/ 57152 h 1747838"/>
                  <a:gd name="connsiteX27" fmla="*/ 2112169 w 3821799"/>
                  <a:gd name="connsiteY27" fmla="*/ 42863 h 1747838"/>
                  <a:gd name="connsiteX28" fmla="*/ 2190750 w 3821799"/>
                  <a:gd name="connsiteY28" fmla="*/ 0 h 1747838"/>
                  <a:gd name="connsiteX29" fmla="*/ 2266950 w 3821799"/>
                  <a:gd name="connsiteY29" fmla="*/ 102395 h 1747838"/>
                  <a:gd name="connsiteX30" fmla="*/ 2321720 w 3821799"/>
                  <a:gd name="connsiteY30" fmla="*/ 207169 h 1747838"/>
                  <a:gd name="connsiteX31" fmla="*/ 2407444 w 3821799"/>
                  <a:gd name="connsiteY31" fmla="*/ 309563 h 1747838"/>
                  <a:gd name="connsiteX32" fmla="*/ 2431257 w 3821799"/>
                  <a:gd name="connsiteY32" fmla="*/ 347664 h 1747838"/>
                  <a:gd name="connsiteX33" fmla="*/ 2447925 w 3821799"/>
                  <a:gd name="connsiteY33" fmla="*/ 440533 h 1747838"/>
                  <a:gd name="connsiteX34" fmla="*/ 2464594 w 3821799"/>
                  <a:gd name="connsiteY34" fmla="*/ 488157 h 1747838"/>
                  <a:gd name="connsiteX35" fmla="*/ 2481263 w 3821799"/>
                  <a:gd name="connsiteY35" fmla="*/ 526257 h 1747838"/>
                  <a:gd name="connsiteX36" fmla="*/ 2383632 w 3821799"/>
                  <a:gd name="connsiteY36" fmla="*/ 583407 h 1747838"/>
                  <a:gd name="connsiteX37" fmla="*/ 2328863 w 3821799"/>
                  <a:gd name="connsiteY37" fmla="*/ 619125 h 1747838"/>
                  <a:gd name="connsiteX38" fmla="*/ 2338388 w 3821799"/>
                  <a:gd name="connsiteY38" fmla="*/ 678658 h 1747838"/>
                  <a:gd name="connsiteX39" fmla="*/ 2355057 w 3821799"/>
                  <a:gd name="connsiteY39" fmla="*/ 723900 h 1747838"/>
                  <a:gd name="connsiteX40" fmla="*/ 2395538 w 3821799"/>
                  <a:gd name="connsiteY40" fmla="*/ 747714 h 1747838"/>
                  <a:gd name="connsiteX41" fmla="*/ 2450307 w 3821799"/>
                  <a:gd name="connsiteY41" fmla="*/ 807245 h 1747838"/>
                  <a:gd name="connsiteX42" fmla="*/ 2481262 w 3821799"/>
                  <a:gd name="connsiteY42" fmla="*/ 876301 h 1747838"/>
                  <a:gd name="connsiteX43" fmla="*/ 2526507 w 3821799"/>
                  <a:gd name="connsiteY43" fmla="*/ 890589 h 1747838"/>
                  <a:gd name="connsiteX44" fmla="*/ 2633663 w 3821799"/>
                  <a:gd name="connsiteY44" fmla="*/ 926308 h 1747838"/>
                  <a:gd name="connsiteX45" fmla="*/ 2721769 w 3821799"/>
                  <a:gd name="connsiteY45" fmla="*/ 973932 h 1747838"/>
                  <a:gd name="connsiteX46" fmla="*/ 2838450 w 3821799"/>
                  <a:gd name="connsiteY46" fmla="*/ 1035844 h 1747838"/>
                  <a:gd name="connsiteX47" fmla="*/ 3012281 w 3821799"/>
                  <a:gd name="connsiteY47" fmla="*/ 1109663 h 1747838"/>
                  <a:gd name="connsiteX48" fmla="*/ 3131344 w 3821799"/>
                  <a:gd name="connsiteY48" fmla="*/ 1185863 h 1747838"/>
                  <a:gd name="connsiteX49" fmla="*/ 3271838 w 3821799"/>
                  <a:gd name="connsiteY49" fmla="*/ 1188244 h 1747838"/>
                  <a:gd name="connsiteX50" fmla="*/ 3417094 w 3821799"/>
                  <a:gd name="connsiteY50" fmla="*/ 1119188 h 1747838"/>
                  <a:gd name="connsiteX51" fmla="*/ 3517106 w 3821799"/>
                  <a:gd name="connsiteY51" fmla="*/ 1104900 h 1747838"/>
                  <a:gd name="connsiteX52" fmla="*/ 3674269 w 3821799"/>
                  <a:gd name="connsiteY52" fmla="*/ 1176338 h 1747838"/>
                  <a:gd name="connsiteX53" fmla="*/ 3817144 w 3821799"/>
                  <a:gd name="connsiteY53" fmla="*/ 1293019 h 1747838"/>
                  <a:gd name="connsiteX54" fmla="*/ 3819525 w 3821799"/>
                  <a:gd name="connsiteY54" fmla="*/ 1371602 h 1747838"/>
                  <a:gd name="connsiteX55" fmla="*/ 3779044 w 3821799"/>
                  <a:gd name="connsiteY55" fmla="*/ 1390650 h 1747838"/>
                  <a:gd name="connsiteX56" fmla="*/ 3733800 w 3821799"/>
                  <a:gd name="connsiteY56" fmla="*/ 1440658 h 1747838"/>
                  <a:gd name="connsiteX57" fmla="*/ 3750469 w 3821799"/>
                  <a:gd name="connsiteY57" fmla="*/ 1528763 h 1747838"/>
                  <a:gd name="connsiteX58" fmla="*/ 3636169 w 3821799"/>
                  <a:gd name="connsiteY58" fmla="*/ 1576388 h 1747838"/>
                  <a:gd name="connsiteX59" fmla="*/ 3540919 w 3821799"/>
                  <a:gd name="connsiteY59" fmla="*/ 1624013 h 1747838"/>
                  <a:gd name="connsiteX60" fmla="*/ 3331369 w 3821799"/>
                  <a:gd name="connsiteY60" fmla="*/ 1681163 h 1747838"/>
                  <a:gd name="connsiteX61" fmla="*/ 3140869 w 3821799"/>
                  <a:gd name="connsiteY61" fmla="*/ 1738313 h 1747838"/>
                  <a:gd name="connsiteX62" fmla="*/ 2893219 w 3821799"/>
                  <a:gd name="connsiteY62" fmla="*/ 1709738 h 1747838"/>
                  <a:gd name="connsiteX63" fmla="*/ 2626519 w 3821799"/>
                  <a:gd name="connsiteY63" fmla="*/ 1700213 h 1747838"/>
                  <a:gd name="connsiteX64" fmla="*/ 2340769 w 3821799"/>
                  <a:gd name="connsiteY64" fmla="*/ 1633538 h 1747838"/>
                  <a:gd name="connsiteX65" fmla="*/ 2064544 w 3821799"/>
                  <a:gd name="connsiteY65" fmla="*/ 1662113 h 1747838"/>
                  <a:gd name="connsiteX66" fmla="*/ 1826419 w 3821799"/>
                  <a:gd name="connsiteY66" fmla="*/ 1681163 h 1747838"/>
                  <a:gd name="connsiteX67" fmla="*/ 1712119 w 3821799"/>
                  <a:gd name="connsiteY67" fmla="*/ 1652588 h 1747838"/>
                  <a:gd name="connsiteX68" fmla="*/ 1521619 w 3821799"/>
                  <a:gd name="connsiteY68" fmla="*/ 1747838 h 1747838"/>
                  <a:gd name="connsiteX69" fmla="*/ 1331119 w 3821799"/>
                  <a:gd name="connsiteY69" fmla="*/ 1728788 h 1747838"/>
                  <a:gd name="connsiteX70" fmla="*/ 1140619 w 3821799"/>
                  <a:gd name="connsiteY70" fmla="*/ 1671638 h 1747838"/>
                  <a:gd name="connsiteX71" fmla="*/ 997744 w 3821799"/>
                  <a:gd name="connsiteY71" fmla="*/ 1643063 h 1747838"/>
                  <a:gd name="connsiteX72" fmla="*/ 864394 w 3821799"/>
                  <a:gd name="connsiteY72" fmla="*/ 1528763 h 1747838"/>
                  <a:gd name="connsiteX73" fmla="*/ 759619 w 3821799"/>
                  <a:gd name="connsiteY73" fmla="*/ 1357313 h 1747838"/>
                  <a:gd name="connsiteX74" fmla="*/ 540544 w 3821799"/>
                  <a:gd name="connsiteY74" fmla="*/ 1233488 h 1747838"/>
                  <a:gd name="connsiteX75" fmla="*/ 292894 w 3821799"/>
                  <a:gd name="connsiteY75" fmla="*/ 1147763 h 1747838"/>
                  <a:gd name="connsiteX76" fmla="*/ 178594 w 3821799"/>
                  <a:gd name="connsiteY76" fmla="*/ 985838 h 1747838"/>
                  <a:gd name="connsiteX77" fmla="*/ 35719 w 3821799"/>
                  <a:gd name="connsiteY77" fmla="*/ 919163 h 1747838"/>
                  <a:gd name="connsiteX78" fmla="*/ 9526 w 3821799"/>
                  <a:gd name="connsiteY78" fmla="*/ 904877 h 1747838"/>
                  <a:gd name="connsiteX79" fmla="*/ 0 w 3821799"/>
                  <a:gd name="connsiteY79" fmla="*/ 850107 h 1747838"/>
                  <a:gd name="connsiteX0" fmla="*/ 38100 w 3821799"/>
                  <a:gd name="connsiteY0" fmla="*/ 831057 h 1747838"/>
                  <a:gd name="connsiteX1" fmla="*/ 107157 w 3821799"/>
                  <a:gd name="connsiteY1" fmla="*/ 783432 h 1747838"/>
                  <a:gd name="connsiteX2" fmla="*/ 204787 w 3821799"/>
                  <a:gd name="connsiteY2" fmla="*/ 733426 h 1747838"/>
                  <a:gd name="connsiteX3" fmla="*/ 242888 w 3821799"/>
                  <a:gd name="connsiteY3" fmla="*/ 716757 h 1747838"/>
                  <a:gd name="connsiteX4" fmla="*/ 359569 w 3821799"/>
                  <a:gd name="connsiteY4" fmla="*/ 557213 h 1747838"/>
                  <a:gd name="connsiteX5" fmla="*/ 473869 w 3821799"/>
                  <a:gd name="connsiteY5" fmla="*/ 471488 h 1747838"/>
                  <a:gd name="connsiteX6" fmla="*/ 473869 w 3821799"/>
                  <a:gd name="connsiteY6" fmla="*/ 471488 h 1747838"/>
                  <a:gd name="connsiteX7" fmla="*/ 550070 w 3821799"/>
                  <a:gd name="connsiteY7" fmla="*/ 440533 h 1747838"/>
                  <a:gd name="connsiteX8" fmla="*/ 645319 w 3821799"/>
                  <a:gd name="connsiteY8" fmla="*/ 452438 h 1747838"/>
                  <a:gd name="connsiteX9" fmla="*/ 711994 w 3821799"/>
                  <a:gd name="connsiteY9" fmla="*/ 395288 h 1747838"/>
                  <a:gd name="connsiteX10" fmla="*/ 864394 w 3821799"/>
                  <a:gd name="connsiteY10" fmla="*/ 309563 h 1747838"/>
                  <a:gd name="connsiteX11" fmla="*/ 959644 w 3821799"/>
                  <a:gd name="connsiteY11" fmla="*/ 290513 h 1747838"/>
                  <a:gd name="connsiteX12" fmla="*/ 1007269 w 3821799"/>
                  <a:gd name="connsiteY12" fmla="*/ 271463 h 1747838"/>
                  <a:gd name="connsiteX13" fmla="*/ 1007269 w 3821799"/>
                  <a:gd name="connsiteY13" fmla="*/ 271463 h 1747838"/>
                  <a:gd name="connsiteX14" fmla="*/ 1159669 w 3821799"/>
                  <a:gd name="connsiteY14" fmla="*/ 242888 h 1747838"/>
                  <a:gd name="connsiteX15" fmla="*/ 1264444 w 3821799"/>
                  <a:gd name="connsiteY15" fmla="*/ 214313 h 1747838"/>
                  <a:gd name="connsiteX16" fmla="*/ 1264444 w 3821799"/>
                  <a:gd name="connsiteY16" fmla="*/ 214313 h 1747838"/>
                  <a:gd name="connsiteX17" fmla="*/ 1445419 w 3821799"/>
                  <a:gd name="connsiteY17" fmla="*/ 157163 h 1747838"/>
                  <a:gd name="connsiteX18" fmla="*/ 1497806 w 3821799"/>
                  <a:gd name="connsiteY18" fmla="*/ 102395 h 1747838"/>
                  <a:gd name="connsiteX19" fmla="*/ 1531144 w 3821799"/>
                  <a:gd name="connsiteY19" fmla="*/ 69058 h 1747838"/>
                  <a:gd name="connsiteX20" fmla="*/ 1597819 w 3821799"/>
                  <a:gd name="connsiteY20" fmla="*/ 90488 h 1747838"/>
                  <a:gd name="connsiteX21" fmla="*/ 1597819 w 3821799"/>
                  <a:gd name="connsiteY21" fmla="*/ 90488 h 1747838"/>
                  <a:gd name="connsiteX22" fmla="*/ 1683544 w 3821799"/>
                  <a:gd name="connsiteY22" fmla="*/ 102395 h 1747838"/>
                  <a:gd name="connsiteX23" fmla="*/ 1740694 w 3821799"/>
                  <a:gd name="connsiteY23" fmla="*/ 71438 h 1747838"/>
                  <a:gd name="connsiteX24" fmla="*/ 1809750 w 3821799"/>
                  <a:gd name="connsiteY24" fmla="*/ 85725 h 1747838"/>
                  <a:gd name="connsiteX25" fmla="*/ 1862138 w 3821799"/>
                  <a:gd name="connsiteY25" fmla="*/ 111920 h 1747838"/>
                  <a:gd name="connsiteX26" fmla="*/ 1955007 w 3821799"/>
                  <a:gd name="connsiteY26" fmla="*/ 69058 h 1747838"/>
                  <a:gd name="connsiteX27" fmla="*/ 2059782 w 3821799"/>
                  <a:gd name="connsiteY27" fmla="*/ 57152 h 1747838"/>
                  <a:gd name="connsiteX28" fmla="*/ 2112169 w 3821799"/>
                  <a:gd name="connsiteY28" fmla="*/ 42863 h 1747838"/>
                  <a:gd name="connsiteX29" fmla="*/ 2190750 w 3821799"/>
                  <a:gd name="connsiteY29" fmla="*/ 0 h 1747838"/>
                  <a:gd name="connsiteX30" fmla="*/ 2266950 w 3821799"/>
                  <a:gd name="connsiteY30" fmla="*/ 102395 h 1747838"/>
                  <a:gd name="connsiteX31" fmla="*/ 2321720 w 3821799"/>
                  <a:gd name="connsiteY31" fmla="*/ 207169 h 1747838"/>
                  <a:gd name="connsiteX32" fmla="*/ 2407444 w 3821799"/>
                  <a:gd name="connsiteY32" fmla="*/ 309563 h 1747838"/>
                  <a:gd name="connsiteX33" fmla="*/ 2431257 w 3821799"/>
                  <a:gd name="connsiteY33" fmla="*/ 347664 h 1747838"/>
                  <a:gd name="connsiteX34" fmla="*/ 2447925 w 3821799"/>
                  <a:gd name="connsiteY34" fmla="*/ 440533 h 1747838"/>
                  <a:gd name="connsiteX35" fmla="*/ 2464594 w 3821799"/>
                  <a:gd name="connsiteY35" fmla="*/ 488157 h 1747838"/>
                  <a:gd name="connsiteX36" fmla="*/ 2481263 w 3821799"/>
                  <a:gd name="connsiteY36" fmla="*/ 526257 h 1747838"/>
                  <a:gd name="connsiteX37" fmla="*/ 2383632 w 3821799"/>
                  <a:gd name="connsiteY37" fmla="*/ 583407 h 1747838"/>
                  <a:gd name="connsiteX38" fmla="*/ 2328863 w 3821799"/>
                  <a:gd name="connsiteY38" fmla="*/ 619125 h 1747838"/>
                  <a:gd name="connsiteX39" fmla="*/ 2338388 w 3821799"/>
                  <a:gd name="connsiteY39" fmla="*/ 678658 h 1747838"/>
                  <a:gd name="connsiteX40" fmla="*/ 2355057 w 3821799"/>
                  <a:gd name="connsiteY40" fmla="*/ 723900 h 1747838"/>
                  <a:gd name="connsiteX41" fmla="*/ 2395538 w 3821799"/>
                  <a:gd name="connsiteY41" fmla="*/ 747714 h 1747838"/>
                  <a:gd name="connsiteX42" fmla="*/ 2450307 w 3821799"/>
                  <a:gd name="connsiteY42" fmla="*/ 807245 h 1747838"/>
                  <a:gd name="connsiteX43" fmla="*/ 2481262 w 3821799"/>
                  <a:gd name="connsiteY43" fmla="*/ 876301 h 1747838"/>
                  <a:gd name="connsiteX44" fmla="*/ 2526507 w 3821799"/>
                  <a:gd name="connsiteY44" fmla="*/ 890589 h 1747838"/>
                  <a:gd name="connsiteX45" fmla="*/ 2633663 w 3821799"/>
                  <a:gd name="connsiteY45" fmla="*/ 926308 h 1747838"/>
                  <a:gd name="connsiteX46" fmla="*/ 2721769 w 3821799"/>
                  <a:gd name="connsiteY46" fmla="*/ 973932 h 1747838"/>
                  <a:gd name="connsiteX47" fmla="*/ 2838450 w 3821799"/>
                  <a:gd name="connsiteY47" fmla="*/ 1035844 h 1747838"/>
                  <a:gd name="connsiteX48" fmla="*/ 3012281 w 3821799"/>
                  <a:gd name="connsiteY48" fmla="*/ 1109663 h 1747838"/>
                  <a:gd name="connsiteX49" fmla="*/ 3131344 w 3821799"/>
                  <a:gd name="connsiteY49" fmla="*/ 1185863 h 1747838"/>
                  <a:gd name="connsiteX50" fmla="*/ 3271838 w 3821799"/>
                  <a:gd name="connsiteY50" fmla="*/ 1188244 h 1747838"/>
                  <a:gd name="connsiteX51" fmla="*/ 3417094 w 3821799"/>
                  <a:gd name="connsiteY51" fmla="*/ 1119188 h 1747838"/>
                  <a:gd name="connsiteX52" fmla="*/ 3517106 w 3821799"/>
                  <a:gd name="connsiteY52" fmla="*/ 1104900 h 1747838"/>
                  <a:gd name="connsiteX53" fmla="*/ 3674269 w 3821799"/>
                  <a:gd name="connsiteY53" fmla="*/ 1176338 h 1747838"/>
                  <a:gd name="connsiteX54" fmla="*/ 3817144 w 3821799"/>
                  <a:gd name="connsiteY54" fmla="*/ 1293019 h 1747838"/>
                  <a:gd name="connsiteX55" fmla="*/ 3819525 w 3821799"/>
                  <a:gd name="connsiteY55" fmla="*/ 1371602 h 1747838"/>
                  <a:gd name="connsiteX56" fmla="*/ 3779044 w 3821799"/>
                  <a:gd name="connsiteY56" fmla="*/ 1390650 h 1747838"/>
                  <a:gd name="connsiteX57" fmla="*/ 3733800 w 3821799"/>
                  <a:gd name="connsiteY57" fmla="*/ 1440658 h 1747838"/>
                  <a:gd name="connsiteX58" fmla="*/ 3750469 w 3821799"/>
                  <a:gd name="connsiteY58" fmla="*/ 1528763 h 1747838"/>
                  <a:gd name="connsiteX59" fmla="*/ 3636169 w 3821799"/>
                  <a:gd name="connsiteY59" fmla="*/ 1576388 h 1747838"/>
                  <a:gd name="connsiteX60" fmla="*/ 3540919 w 3821799"/>
                  <a:gd name="connsiteY60" fmla="*/ 1624013 h 1747838"/>
                  <a:gd name="connsiteX61" fmla="*/ 3331369 w 3821799"/>
                  <a:gd name="connsiteY61" fmla="*/ 1681163 h 1747838"/>
                  <a:gd name="connsiteX62" fmla="*/ 3140869 w 3821799"/>
                  <a:gd name="connsiteY62" fmla="*/ 1738313 h 1747838"/>
                  <a:gd name="connsiteX63" fmla="*/ 2893219 w 3821799"/>
                  <a:gd name="connsiteY63" fmla="*/ 1709738 h 1747838"/>
                  <a:gd name="connsiteX64" fmla="*/ 2626519 w 3821799"/>
                  <a:gd name="connsiteY64" fmla="*/ 1700213 h 1747838"/>
                  <a:gd name="connsiteX65" fmla="*/ 2340769 w 3821799"/>
                  <a:gd name="connsiteY65" fmla="*/ 1633538 h 1747838"/>
                  <a:gd name="connsiteX66" fmla="*/ 2064544 w 3821799"/>
                  <a:gd name="connsiteY66" fmla="*/ 1662113 h 1747838"/>
                  <a:gd name="connsiteX67" fmla="*/ 1826419 w 3821799"/>
                  <a:gd name="connsiteY67" fmla="*/ 1681163 h 1747838"/>
                  <a:gd name="connsiteX68" fmla="*/ 1712119 w 3821799"/>
                  <a:gd name="connsiteY68" fmla="*/ 1652588 h 1747838"/>
                  <a:gd name="connsiteX69" fmla="*/ 1521619 w 3821799"/>
                  <a:gd name="connsiteY69" fmla="*/ 1747838 h 1747838"/>
                  <a:gd name="connsiteX70" fmla="*/ 1331119 w 3821799"/>
                  <a:gd name="connsiteY70" fmla="*/ 1728788 h 1747838"/>
                  <a:gd name="connsiteX71" fmla="*/ 1140619 w 3821799"/>
                  <a:gd name="connsiteY71" fmla="*/ 1671638 h 1747838"/>
                  <a:gd name="connsiteX72" fmla="*/ 997744 w 3821799"/>
                  <a:gd name="connsiteY72" fmla="*/ 1643063 h 1747838"/>
                  <a:gd name="connsiteX73" fmla="*/ 864394 w 3821799"/>
                  <a:gd name="connsiteY73" fmla="*/ 1528763 h 1747838"/>
                  <a:gd name="connsiteX74" fmla="*/ 759619 w 3821799"/>
                  <a:gd name="connsiteY74" fmla="*/ 1357313 h 1747838"/>
                  <a:gd name="connsiteX75" fmla="*/ 540544 w 3821799"/>
                  <a:gd name="connsiteY75" fmla="*/ 1233488 h 1747838"/>
                  <a:gd name="connsiteX76" fmla="*/ 292894 w 3821799"/>
                  <a:gd name="connsiteY76" fmla="*/ 1147763 h 1747838"/>
                  <a:gd name="connsiteX77" fmla="*/ 178594 w 3821799"/>
                  <a:gd name="connsiteY77" fmla="*/ 985838 h 1747838"/>
                  <a:gd name="connsiteX78" fmla="*/ 35719 w 3821799"/>
                  <a:gd name="connsiteY78" fmla="*/ 919163 h 1747838"/>
                  <a:gd name="connsiteX79" fmla="*/ 9526 w 3821799"/>
                  <a:gd name="connsiteY79" fmla="*/ 904877 h 1747838"/>
                  <a:gd name="connsiteX80" fmla="*/ 0 w 3821799"/>
                  <a:gd name="connsiteY80" fmla="*/ 850107 h 1747838"/>
                  <a:gd name="connsiteX0" fmla="*/ 38100 w 3821799"/>
                  <a:gd name="connsiteY0" fmla="*/ 831057 h 1747838"/>
                  <a:gd name="connsiteX1" fmla="*/ 107157 w 3821799"/>
                  <a:gd name="connsiteY1" fmla="*/ 783432 h 1747838"/>
                  <a:gd name="connsiteX2" fmla="*/ 204787 w 3821799"/>
                  <a:gd name="connsiteY2" fmla="*/ 733426 h 1747838"/>
                  <a:gd name="connsiteX3" fmla="*/ 242888 w 3821799"/>
                  <a:gd name="connsiteY3" fmla="*/ 716757 h 1747838"/>
                  <a:gd name="connsiteX4" fmla="*/ 359569 w 3821799"/>
                  <a:gd name="connsiteY4" fmla="*/ 557213 h 1747838"/>
                  <a:gd name="connsiteX5" fmla="*/ 395289 w 3821799"/>
                  <a:gd name="connsiteY5" fmla="*/ 511970 h 1747838"/>
                  <a:gd name="connsiteX6" fmla="*/ 473869 w 3821799"/>
                  <a:gd name="connsiteY6" fmla="*/ 471488 h 1747838"/>
                  <a:gd name="connsiteX7" fmla="*/ 473869 w 3821799"/>
                  <a:gd name="connsiteY7" fmla="*/ 471488 h 1747838"/>
                  <a:gd name="connsiteX8" fmla="*/ 550070 w 3821799"/>
                  <a:gd name="connsiteY8" fmla="*/ 440533 h 1747838"/>
                  <a:gd name="connsiteX9" fmla="*/ 645319 w 3821799"/>
                  <a:gd name="connsiteY9" fmla="*/ 452438 h 1747838"/>
                  <a:gd name="connsiteX10" fmla="*/ 711994 w 3821799"/>
                  <a:gd name="connsiteY10" fmla="*/ 395288 h 1747838"/>
                  <a:gd name="connsiteX11" fmla="*/ 864394 w 3821799"/>
                  <a:gd name="connsiteY11" fmla="*/ 309563 h 1747838"/>
                  <a:gd name="connsiteX12" fmla="*/ 959644 w 3821799"/>
                  <a:gd name="connsiteY12" fmla="*/ 290513 h 1747838"/>
                  <a:gd name="connsiteX13" fmla="*/ 1007269 w 3821799"/>
                  <a:gd name="connsiteY13" fmla="*/ 271463 h 1747838"/>
                  <a:gd name="connsiteX14" fmla="*/ 1007269 w 3821799"/>
                  <a:gd name="connsiteY14" fmla="*/ 271463 h 1747838"/>
                  <a:gd name="connsiteX15" fmla="*/ 1159669 w 3821799"/>
                  <a:gd name="connsiteY15" fmla="*/ 242888 h 1747838"/>
                  <a:gd name="connsiteX16" fmla="*/ 1264444 w 3821799"/>
                  <a:gd name="connsiteY16" fmla="*/ 214313 h 1747838"/>
                  <a:gd name="connsiteX17" fmla="*/ 1264444 w 3821799"/>
                  <a:gd name="connsiteY17" fmla="*/ 214313 h 1747838"/>
                  <a:gd name="connsiteX18" fmla="*/ 1445419 w 3821799"/>
                  <a:gd name="connsiteY18" fmla="*/ 157163 h 1747838"/>
                  <a:gd name="connsiteX19" fmla="*/ 1497806 w 3821799"/>
                  <a:gd name="connsiteY19" fmla="*/ 102395 h 1747838"/>
                  <a:gd name="connsiteX20" fmla="*/ 1531144 w 3821799"/>
                  <a:gd name="connsiteY20" fmla="*/ 69058 h 1747838"/>
                  <a:gd name="connsiteX21" fmla="*/ 1597819 w 3821799"/>
                  <a:gd name="connsiteY21" fmla="*/ 90488 h 1747838"/>
                  <a:gd name="connsiteX22" fmla="*/ 1597819 w 3821799"/>
                  <a:gd name="connsiteY22" fmla="*/ 90488 h 1747838"/>
                  <a:gd name="connsiteX23" fmla="*/ 1683544 w 3821799"/>
                  <a:gd name="connsiteY23" fmla="*/ 102395 h 1747838"/>
                  <a:gd name="connsiteX24" fmla="*/ 1740694 w 3821799"/>
                  <a:gd name="connsiteY24" fmla="*/ 71438 h 1747838"/>
                  <a:gd name="connsiteX25" fmla="*/ 1809750 w 3821799"/>
                  <a:gd name="connsiteY25" fmla="*/ 85725 h 1747838"/>
                  <a:gd name="connsiteX26" fmla="*/ 1862138 w 3821799"/>
                  <a:gd name="connsiteY26" fmla="*/ 111920 h 1747838"/>
                  <a:gd name="connsiteX27" fmla="*/ 1955007 w 3821799"/>
                  <a:gd name="connsiteY27" fmla="*/ 69058 h 1747838"/>
                  <a:gd name="connsiteX28" fmla="*/ 2059782 w 3821799"/>
                  <a:gd name="connsiteY28" fmla="*/ 57152 h 1747838"/>
                  <a:gd name="connsiteX29" fmla="*/ 2112169 w 3821799"/>
                  <a:gd name="connsiteY29" fmla="*/ 42863 h 1747838"/>
                  <a:gd name="connsiteX30" fmla="*/ 2190750 w 3821799"/>
                  <a:gd name="connsiteY30" fmla="*/ 0 h 1747838"/>
                  <a:gd name="connsiteX31" fmla="*/ 2266950 w 3821799"/>
                  <a:gd name="connsiteY31" fmla="*/ 102395 h 1747838"/>
                  <a:gd name="connsiteX32" fmla="*/ 2321720 w 3821799"/>
                  <a:gd name="connsiteY32" fmla="*/ 207169 h 1747838"/>
                  <a:gd name="connsiteX33" fmla="*/ 2407444 w 3821799"/>
                  <a:gd name="connsiteY33" fmla="*/ 309563 h 1747838"/>
                  <a:gd name="connsiteX34" fmla="*/ 2431257 w 3821799"/>
                  <a:gd name="connsiteY34" fmla="*/ 347664 h 1747838"/>
                  <a:gd name="connsiteX35" fmla="*/ 2447925 w 3821799"/>
                  <a:gd name="connsiteY35" fmla="*/ 440533 h 1747838"/>
                  <a:gd name="connsiteX36" fmla="*/ 2464594 w 3821799"/>
                  <a:gd name="connsiteY36" fmla="*/ 488157 h 1747838"/>
                  <a:gd name="connsiteX37" fmla="*/ 2481263 w 3821799"/>
                  <a:gd name="connsiteY37" fmla="*/ 526257 h 1747838"/>
                  <a:gd name="connsiteX38" fmla="*/ 2383632 w 3821799"/>
                  <a:gd name="connsiteY38" fmla="*/ 583407 h 1747838"/>
                  <a:gd name="connsiteX39" fmla="*/ 2328863 w 3821799"/>
                  <a:gd name="connsiteY39" fmla="*/ 619125 h 1747838"/>
                  <a:gd name="connsiteX40" fmla="*/ 2338388 w 3821799"/>
                  <a:gd name="connsiteY40" fmla="*/ 678658 h 1747838"/>
                  <a:gd name="connsiteX41" fmla="*/ 2355057 w 3821799"/>
                  <a:gd name="connsiteY41" fmla="*/ 723900 h 1747838"/>
                  <a:gd name="connsiteX42" fmla="*/ 2395538 w 3821799"/>
                  <a:gd name="connsiteY42" fmla="*/ 747714 h 1747838"/>
                  <a:gd name="connsiteX43" fmla="*/ 2450307 w 3821799"/>
                  <a:gd name="connsiteY43" fmla="*/ 807245 h 1747838"/>
                  <a:gd name="connsiteX44" fmla="*/ 2481262 w 3821799"/>
                  <a:gd name="connsiteY44" fmla="*/ 876301 h 1747838"/>
                  <a:gd name="connsiteX45" fmla="*/ 2526507 w 3821799"/>
                  <a:gd name="connsiteY45" fmla="*/ 890589 h 1747838"/>
                  <a:gd name="connsiteX46" fmla="*/ 2633663 w 3821799"/>
                  <a:gd name="connsiteY46" fmla="*/ 926308 h 1747838"/>
                  <a:gd name="connsiteX47" fmla="*/ 2721769 w 3821799"/>
                  <a:gd name="connsiteY47" fmla="*/ 973932 h 1747838"/>
                  <a:gd name="connsiteX48" fmla="*/ 2838450 w 3821799"/>
                  <a:gd name="connsiteY48" fmla="*/ 1035844 h 1747838"/>
                  <a:gd name="connsiteX49" fmla="*/ 3012281 w 3821799"/>
                  <a:gd name="connsiteY49" fmla="*/ 1109663 h 1747838"/>
                  <a:gd name="connsiteX50" fmla="*/ 3131344 w 3821799"/>
                  <a:gd name="connsiteY50" fmla="*/ 1185863 h 1747838"/>
                  <a:gd name="connsiteX51" fmla="*/ 3271838 w 3821799"/>
                  <a:gd name="connsiteY51" fmla="*/ 1188244 h 1747838"/>
                  <a:gd name="connsiteX52" fmla="*/ 3417094 w 3821799"/>
                  <a:gd name="connsiteY52" fmla="*/ 1119188 h 1747838"/>
                  <a:gd name="connsiteX53" fmla="*/ 3517106 w 3821799"/>
                  <a:gd name="connsiteY53" fmla="*/ 1104900 h 1747838"/>
                  <a:gd name="connsiteX54" fmla="*/ 3674269 w 3821799"/>
                  <a:gd name="connsiteY54" fmla="*/ 1176338 h 1747838"/>
                  <a:gd name="connsiteX55" fmla="*/ 3817144 w 3821799"/>
                  <a:gd name="connsiteY55" fmla="*/ 1293019 h 1747838"/>
                  <a:gd name="connsiteX56" fmla="*/ 3819525 w 3821799"/>
                  <a:gd name="connsiteY56" fmla="*/ 1371602 h 1747838"/>
                  <a:gd name="connsiteX57" fmla="*/ 3779044 w 3821799"/>
                  <a:gd name="connsiteY57" fmla="*/ 1390650 h 1747838"/>
                  <a:gd name="connsiteX58" fmla="*/ 3733800 w 3821799"/>
                  <a:gd name="connsiteY58" fmla="*/ 1440658 h 1747838"/>
                  <a:gd name="connsiteX59" fmla="*/ 3750469 w 3821799"/>
                  <a:gd name="connsiteY59" fmla="*/ 1528763 h 1747838"/>
                  <a:gd name="connsiteX60" fmla="*/ 3636169 w 3821799"/>
                  <a:gd name="connsiteY60" fmla="*/ 1576388 h 1747838"/>
                  <a:gd name="connsiteX61" fmla="*/ 3540919 w 3821799"/>
                  <a:gd name="connsiteY61" fmla="*/ 1624013 h 1747838"/>
                  <a:gd name="connsiteX62" fmla="*/ 3331369 w 3821799"/>
                  <a:gd name="connsiteY62" fmla="*/ 1681163 h 1747838"/>
                  <a:gd name="connsiteX63" fmla="*/ 3140869 w 3821799"/>
                  <a:gd name="connsiteY63" fmla="*/ 1738313 h 1747838"/>
                  <a:gd name="connsiteX64" fmla="*/ 2893219 w 3821799"/>
                  <a:gd name="connsiteY64" fmla="*/ 1709738 h 1747838"/>
                  <a:gd name="connsiteX65" fmla="*/ 2626519 w 3821799"/>
                  <a:gd name="connsiteY65" fmla="*/ 1700213 h 1747838"/>
                  <a:gd name="connsiteX66" fmla="*/ 2340769 w 3821799"/>
                  <a:gd name="connsiteY66" fmla="*/ 1633538 h 1747838"/>
                  <a:gd name="connsiteX67" fmla="*/ 2064544 w 3821799"/>
                  <a:gd name="connsiteY67" fmla="*/ 1662113 h 1747838"/>
                  <a:gd name="connsiteX68" fmla="*/ 1826419 w 3821799"/>
                  <a:gd name="connsiteY68" fmla="*/ 1681163 h 1747838"/>
                  <a:gd name="connsiteX69" fmla="*/ 1712119 w 3821799"/>
                  <a:gd name="connsiteY69" fmla="*/ 1652588 h 1747838"/>
                  <a:gd name="connsiteX70" fmla="*/ 1521619 w 3821799"/>
                  <a:gd name="connsiteY70" fmla="*/ 1747838 h 1747838"/>
                  <a:gd name="connsiteX71" fmla="*/ 1331119 w 3821799"/>
                  <a:gd name="connsiteY71" fmla="*/ 1728788 h 1747838"/>
                  <a:gd name="connsiteX72" fmla="*/ 1140619 w 3821799"/>
                  <a:gd name="connsiteY72" fmla="*/ 1671638 h 1747838"/>
                  <a:gd name="connsiteX73" fmla="*/ 997744 w 3821799"/>
                  <a:gd name="connsiteY73" fmla="*/ 1643063 h 1747838"/>
                  <a:gd name="connsiteX74" fmla="*/ 864394 w 3821799"/>
                  <a:gd name="connsiteY74" fmla="*/ 1528763 h 1747838"/>
                  <a:gd name="connsiteX75" fmla="*/ 759619 w 3821799"/>
                  <a:gd name="connsiteY75" fmla="*/ 1357313 h 1747838"/>
                  <a:gd name="connsiteX76" fmla="*/ 540544 w 3821799"/>
                  <a:gd name="connsiteY76" fmla="*/ 1233488 h 1747838"/>
                  <a:gd name="connsiteX77" fmla="*/ 292894 w 3821799"/>
                  <a:gd name="connsiteY77" fmla="*/ 1147763 h 1747838"/>
                  <a:gd name="connsiteX78" fmla="*/ 178594 w 3821799"/>
                  <a:gd name="connsiteY78" fmla="*/ 985838 h 1747838"/>
                  <a:gd name="connsiteX79" fmla="*/ 35719 w 3821799"/>
                  <a:gd name="connsiteY79" fmla="*/ 919163 h 1747838"/>
                  <a:gd name="connsiteX80" fmla="*/ 9526 w 3821799"/>
                  <a:gd name="connsiteY80" fmla="*/ 904877 h 1747838"/>
                  <a:gd name="connsiteX81" fmla="*/ 0 w 3821799"/>
                  <a:gd name="connsiteY81" fmla="*/ 850107 h 1747838"/>
                  <a:gd name="connsiteX0" fmla="*/ 38100 w 3821799"/>
                  <a:gd name="connsiteY0" fmla="*/ 831057 h 1747838"/>
                  <a:gd name="connsiteX1" fmla="*/ 107157 w 3821799"/>
                  <a:gd name="connsiteY1" fmla="*/ 783432 h 1747838"/>
                  <a:gd name="connsiteX2" fmla="*/ 180974 w 3821799"/>
                  <a:gd name="connsiteY2" fmla="*/ 733426 h 1747838"/>
                  <a:gd name="connsiteX3" fmla="*/ 242888 w 3821799"/>
                  <a:gd name="connsiteY3" fmla="*/ 716757 h 1747838"/>
                  <a:gd name="connsiteX4" fmla="*/ 359569 w 3821799"/>
                  <a:gd name="connsiteY4" fmla="*/ 557213 h 1747838"/>
                  <a:gd name="connsiteX5" fmla="*/ 395289 w 3821799"/>
                  <a:gd name="connsiteY5" fmla="*/ 511970 h 1747838"/>
                  <a:gd name="connsiteX6" fmla="*/ 473869 w 3821799"/>
                  <a:gd name="connsiteY6" fmla="*/ 471488 h 1747838"/>
                  <a:gd name="connsiteX7" fmla="*/ 473869 w 3821799"/>
                  <a:gd name="connsiteY7" fmla="*/ 471488 h 1747838"/>
                  <a:gd name="connsiteX8" fmla="*/ 550070 w 3821799"/>
                  <a:gd name="connsiteY8" fmla="*/ 440533 h 1747838"/>
                  <a:gd name="connsiteX9" fmla="*/ 645319 w 3821799"/>
                  <a:gd name="connsiteY9" fmla="*/ 452438 h 1747838"/>
                  <a:gd name="connsiteX10" fmla="*/ 711994 w 3821799"/>
                  <a:gd name="connsiteY10" fmla="*/ 395288 h 1747838"/>
                  <a:gd name="connsiteX11" fmla="*/ 864394 w 3821799"/>
                  <a:gd name="connsiteY11" fmla="*/ 309563 h 1747838"/>
                  <a:gd name="connsiteX12" fmla="*/ 959644 w 3821799"/>
                  <a:gd name="connsiteY12" fmla="*/ 290513 h 1747838"/>
                  <a:gd name="connsiteX13" fmla="*/ 1007269 w 3821799"/>
                  <a:gd name="connsiteY13" fmla="*/ 271463 h 1747838"/>
                  <a:gd name="connsiteX14" fmla="*/ 1007269 w 3821799"/>
                  <a:gd name="connsiteY14" fmla="*/ 271463 h 1747838"/>
                  <a:gd name="connsiteX15" fmla="*/ 1159669 w 3821799"/>
                  <a:gd name="connsiteY15" fmla="*/ 242888 h 1747838"/>
                  <a:gd name="connsiteX16" fmla="*/ 1264444 w 3821799"/>
                  <a:gd name="connsiteY16" fmla="*/ 214313 h 1747838"/>
                  <a:gd name="connsiteX17" fmla="*/ 1264444 w 3821799"/>
                  <a:gd name="connsiteY17" fmla="*/ 214313 h 1747838"/>
                  <a:gd name="connsiteX18" fmla="*/ 1445419 w 3821799"/>
                  <a:gd name="connsiteY18" fmla="*/ 157163 h 1747838"/>
                  <a:gd name="connsiteX19" fmla="*/ 1497806 w 3821799"/>
                  <a:gd name="connsiteY19" fmla="*/ 102395 h 1747838"/>
                  <a:gd name="connsiteX20" fmla="*/ 1531144 w 3821799"/>
                  <a:gd name="connsiteY20" fmla="*/ 69058 h 1747838"/>
                  <a:gd name="connsiteX21" fmla="*/ 1597819 w 3821799"/>
                  <a:gd name="connsiteY21" fmla="*/ 90488 h 1747838"/>
                  <a:gd name="connsiteX22" fmla="*/ 1597819 w 3821799"/>
                  <a:gd name="connsiteY22" fmla="*/ 90488 h 1747838"/>
                  <a:gd name="connsiteX23" fmla="*/ 1683544 w 3821799"/>
                  <a:gd name="connsiteY23" fmla="*/ 102395 h 1747838"/>
                  <a:gd name="connsiteX24" fmla="*/ 1740694 w 3821799"/>
                  <a:gd name="connsiteY24" fmla="*/ 71438 h 1747838"/>
                  <a:gd name="connsiteX25" fmla="*/ 1809750 w 3821799"/>
                  <a:gd name="connsiteY25" fmla="*/ 85725 h 1747838"/>
                  <a:gd name="connsiteX26" fmla="*/ 1862138 w 3821799"/>
                  <a:gd name="connsiteY26" fmla="*/ 111920 h 1747838"/>
                  <a:gd name="connsiteX27" fmla="*/ 1955007 w 3821799"/>
                  <a:gd name="connsiteY27" fmla="*/ 69058 h 1747838"/>
                  <a:gd name="connsiteX28" fmla="*/ 2059782 w 3821799"/>
                  <a:gd name="connsiteY28" fmla="*/ 57152 h 1747838"/>
                  <a:gd name="connsiteX29" fmla="*/ 2112169 w 3821799"/>
                  <a:gd name="connsiteY29" fmla="*/ 42863 h 1747838"/>
                  <a:gd name="connsiteX30" fmla="*/ 2190750 w 3821799"/>
                  <a:gd name="connsiteY30" fmla="*/ 0 h 1747838"/>
                  <a:gd name="connsiteX31" fmla="*/ 2266950 w 3821799"/>
                  <a:gd name="connsiteY31" fmla="*/ 102395 h 1747838"/>
                  <a:gd name="connsiteX32" fmla="*/ 2321720 w 3821799"/>
                  <a:gd name="connsiteY32" fmla="*/ 207169 h 1747838"/>
                  <a:gd name="connsiteX33" fmla="*/ 2407444 w 3821799"/>
                  <a:gd name="connsiteY33" fmla="*/ 309563 h 1747838"/>
                  <a:gd name="connsiteX34" fmla="*/ 2431257 w 3821799"/>
                  <a:gd name="connsiteY34" fmla="*/ 347664 h 1747838"/>
                  <a:gd name="connsiteX35" fmla="*/ 2447925 w 3821799"/>
                  <a:gd name="connsiteY35" fmla="*/ 440533 h 1747838"/>
                  <a:gd name="connsiteX36" fmla="*/ 2464594 w 3821799"/>
                  <a:gd name="connsiteY36" fmla="*/ 488157 h 1747838"/>
                  <a:gd name="connsiteX37" fmla="*/ 2481263 w 3821799"/>
                  <a:gd name="connsiteY37" fmla="*/ 526257 h 1747838"/>
                  <a:gd name="connsiteX38" fmla="*/ 2383632 w 3821799"/>
                  <a:gd name="connsiteY38" fmla="*/ 583407 h 1747838"/>
                  <a:gd name="connsiteX39" fmla="*/ 2328863 w 3821799"/>
                  <a:gd name="connsiteY39" fmla="*/ 619125 h 1747838"/>
                  <a:gd name="connsiteX40" fmla="*/ 2338388 w 3821799"/>
                  <a:gd name="connsiteY40" fmla="*/ 678658 h 1747838"/>
                  <a:gd name="connsiteX41" fmla="*/ 2355057 w 3821799"/>
                  <a:gd name="connsiteY41" fmla="*/ 723900 h 1747838"/>
                  <a:gd name="connsiteX42" fmla="*/ 2395538 w 3821799"/>
                  <a:gd name="connsiteY42" fmla="*/ 747714 h 1747838"/>
                  <a:gd name="connsiteX43" fmla="*/ 2450307 w 3821799"/>
                  <a:gd name="connsiteY43" fmla="*/ 807245 h 1747838"/>
                  <a:gd name="connsiteX44" fmla="*/ 2481262 w 3821799"/>
                  <a:gd name="connsiteY44" fmla="*/ 876301 h 1747838"/>
                  <a:gd name="connsiteX45" fmla="*/ 2526507 w 3821799"/>
                  <a:gd name="connsiteY45" fmla="*/ 890589 h 1747838"/>
                  <a:gd name="connsiteX46" fmla="*/ 2633663 w 3821799"/>
                  <a:gd name="connsiteY46" fmla="*/ 926308 h 1747838"/>
                  <a:gd name="connsiteX47" fmla="*/ 2721769 w 3821799"/>
                  <a:gd name="connsiteY47" fmla="*/ 973932 h 1747838"/>
                  <a:gd name="connsiteX48" fmla="*/ 2838450 w 3821799"/>
                  <a:gd name="connsiteY48" fmla="*/ 1035844 h 1747838"/>
                  <a:gd name="connsiteX49" fmla="*/ 3012281 w 3821799"/>
                  <a:gd name="connsiteY49" fmla="*/ 1109663 h 1747838"/>
                  <a:gd name="connsiteX50" fmla="*/ 3131344 w 3821799"/>
                  <a:gd name="connsiteY50" fmla="*/ 1185863 h 1747838"/>
                  <a:gd name="connsiteX51" fmla="*/ 3271838 w 3821799"/>
                  <a:gd name="connsiteY51" fmla="*/ 1188244 h 1747838"/>
                  <a:gd name="connsiteX52" fmla="*/ 3417094 w 3821799"/>
                  <a:gd name="connsiteY52" fmla="*/ 1119188 h 1747838"/>
                  <a:gd name="connsiteX53" fmla="*/ 3517106 w 3821799"/>
                  <a:gd name="connsiteY53" fmla="*/ 1104900 h 1747838"/>
                  <a:gd name="connsiteX54" fmla="*/ 3674269 w 3821799"/>
                  <a:gd name="connsiteY54" fmla="*/ 1176338 h 1747838"/>
                  <a:gd name="connsiteX55" fmla="*/ 3817144 w 3821799"/>
                  <a:gd name="connsiteY55" fmla="*/ 1293019 h 1747838"/>
                  <a:gd name="connsiteX56" fmla="*/ 3819525 w 3821799"/>
                  <a:gd name="connsiteY56" fmla="*/ 1371602 h 1747838"/>
                  <a:gd name="connsiteX57" fmla="*/ 3779044 w 3821799"/>
                  <a:gd name="connsiteY57" fmla="*/ 1390650 h 1747838"/>
                  <a:gd name="connsiteX58" fmla="*/ 3733800 w 3821799"/>
                  <a:gd name="connsiteY58" fmla="*/ 1440658 h 1747838"/>
                  <a:gd name="connsiteX59" fmla="*/ 3750469 w 3821799"/>
                  <a:gd name="connsiteY59" fmla="*/ 1528763 h 1747838"/>
                  <a:gd name="connsiteX60" fmla="*/ 3636169 w 3821799"/>
                  <a:gd name="connsiteY60" fmla="*/ 1576388 h 1747838"/>
                  <a:gd name="connsiteX61" fmla="*/ 3540919 w 3821799"/>
                  <a:gd name="connsiteY61" fmla="*/ 1624013 h 1747838"/>
                  <a:gd name="connsiteX62" fmla="*/ 3331369 w 3821799"/>
                  <a:gd name="connsiteY62" fmla="*/ 1681163 h 1747838"/>
                  <a:gd name="connsiteX63" fmla="*/ 3140869 w 3821799"/>
                  <a:gd name="connsiteY63" fmla="*/ 1738313 h 1747838"/>
                  <a:gd name="connsiteX64" fmla="*/ 2893219 w 3821799"/>
                  <a:gd name="connsiteY64" fmla="*/ 1709738 h 1747838"/>
                  <a:gd name="connsiteX65" fmla="*/ 2626519 w 3821799"/>
                  <a:gd name="connsiteY65" fmla="*/ 1700213 h 1747838"/>
                  <a:gd name="connsiteX66" fmla="*/ 2340769 w 3821799"/>
                  <a:gd name="connsiteY66" fmla="*/ 1633538 h 1747838"/>
                  <a:gd name="connsiteX67" fmla="*/ 2064544 w 3821799"/>
                  <a:gd name="connsiteY67" fmla="*/ 1662113 h 1747838"/>
                  <a:gd name="connsiteX68" fmla="*/ 1826419 w 3821799"/>
                  <a:gd name="connsiteY68" fmla="*/ 1681163 h 1747838"/>
                  <a:gd name="connsiteX69" fmla="*/ 1712119 w 3821799"/>
                  <a:gd name="connsiteY69" fmla="*/ 1652588 h 1747838"/>
                  <a:gd name="connsiteX70" fmla="*/ 1521619 w 3821799"/>
                  <a:gd name="connsiteY70" fmla="*/ 1747838 h 1747838"/>
                  <a:gd name="connsiteX71" fmla="*/ 1331119 w 3821799"/>
                  <a:gd name="connsiteY71" fmla="*/ 1728788 h 1747838"/>
                  <a:gd name="connsiteX72" fmla="*/ 1140619 w 3821799"/>
                  <a:gd name="connsiteY72" fmla="*/ 1671638 h 1747838"/>
                  <a:gd name="connsiteX73" fmla="*/ 997744 w 3821799"/>
                  <a:gd name="connsiteY73" fmla="*/ 1643063 h 1747838"/>
                  <a:gd name="connsiteX74" fmla="*/ 864394 w 3821799"/>
                  <a:gd name="connsiteY74" fmla="*/ 1528763 h 1747838"/>
                  <a:gd name="connsiteX75" fmla="*/ 759619 w 3821799"/>
                  <a:gd name="connsiteY75" fmla="*/ 1357313 h 1747838"/>
                  <a:gd name="connsiteX76" fmla="*/ 540544 w 3821799"/>
                  <a:gd name="connsiteY76" fmla="*/ 1233488 h 1747838"/>
                  <a:gd name="connsiteX77" fmla="*/ 292894 w 3821799"/>
                  <a:gd name="connsiteY77" fmla="*/ 1147763 h 1747838"/>
                  <a:gd name="connsiteX78" fmla="*/ 178594 w 3821799"/>
                  <a:gd name="connsiteY78" fmla="*/ 985838 h 1747838"/>
                  <a:gd name="connsiteX79" fmla="*/ 35719 w 3821799"/>
                  <a:gd name="connsiteY79" fmla="*/ 919163 h 1747838"/>
                  <a:gd name="connsiteX80" fmla="*/ 9526 w 3821799"/>
                  <a:gd name="connsiteY80" fmla="*/ 904877 h 1747838"/>
                  <a:gd name="connsiteX81" fmla="*/ 0 w 3821799"/>
                  <a:gd name="connsiteY81" fmla="*/ 850107 h 1747838"/>
                  <a:gd name="connsiteX0" fmla="*/ 38100 w 3821799"/>
                  <a:gd name="connsiteY0" fmla="*/ 831057 h 1747838"/>
                  <a:gd name="connsiteX1" fmla="*/ 107157 w 3821799"/>
                  <a:gd name="connsiteY1" fmla="*/ 783432 h 1747838"/>
                  <a:gd name="connsiteX2" fmla="*/ 180974 w 3821799"/>
                  <a:gd name="connsiteY2" fmla="*/ 733426 h 1747838"/>
                  <a:gd name="connsiteX3" fmla="*/ 242888 w 3821799"/>
                  <a:gd name="connsiteY3" fmla="*/ 716757 h 1747838"/>
                  <a:gd name="connsiteX4" fmla="*/ 359569 w 3821799"/>
                  <a:gd name="connsiteY4" fmla="*/ 557213 h 1747838"/>
                  <a:gd name="connsiteX5" fmla="*/ 395289 w 3821799"/>
                  <a:gd name="connsiteY5" fmla="*/ 511970 h 1747838"/>
                  <a:gd name="connsiteX6" fmla="*/ 473869 w 3821799"/>
                  <a:gd name="connsiteY6" fmla="*/ 471488 h 1747838"/>
                  <a:gd name="connsiteX7" fmla="*/ 473869 w 3821799"/>
                  <a:gd name="connsiteY7" fmla="*/ 471488 h 1747838"/>
                  <a:gd name="connsiteX8" fmla="*/ 550070 w 3821799"/>
                  <a:gd name="connsiteY8" fmla="*/ 440533 h 1747838"/>
                  <a:gd name="connsiteX9" fmla="*/ 640556 w 3821799"/>
                  <a:gd name="connsiteY9" fmla="*/ 442913 h 1747838"/>
                  <a:gd name="connsiteX10" fmla="*/ 711994 w 3821799"/>
                  <a:gd name="connsiteY10" fmla="*/ 395288 h 1747838"/>
                  <a:gd name="connsiteX11" fmla="*/ 864394 w 3821799"/>
                  <a:gd name="connsiteY11" fmla="*/ 309563 h 1747838"/>
                  <a:gd name="connsiteX12" fmla="*/ 959644 w 3821799"/>
                  <a:gd name="connsiteY12" fmla="*/ 290513 h 1747838"/>
                  <a:gd name="connsiteX13" fmla="*/ 1007269 w 3821799"/>
                  <a:gd name="connsiteY13" fmla="*/ 271463 h 1747838"/>
                  <a:gd name="connsiteX14" fmla="*/ 1007269 w 3821799"/>
                  <a:gd name="connsiteY14" fmla="*/ 271463 h 1747838"/>
                  <a:gd name="connsiteX15" fmla="*/ 1159669 w 3821799"/>
                  <a:gd name="connsiteY15" fmla="*/ 242888 h 1747838"/>
                  <a:gd name="connsiteX16" fmla="*/ 1264444 w 3821799"/>
                  <a:gd name="connsiteY16" fmla="*/ 214313 h 1747838"/>
                  <a:gd name="connsiteX17" fmla="*/ 1264444 w 3821799"/>
                  <a:gd name="connsiteY17" fmla="*/ 214313 h 1747838"/>
                  <a:gd name="connsiteX18" fmla="*/ 1445419 w 3821799"/>
                  <a:gd name="connsiteY18" fmla="*/ 157163 h 1747838"/>
                  <a:gd name="connsiteX19" fmla="*/ 1497806 w 3821799"/>
                  <a:gd name="connsiteY19" fmla="*/ 102395 h 1747838"/>
                  <a:gd name="connsiteX20" fmla="*/ 1531144 w 3821799"/>
                  <a:gd name="connsiteY20" fmla="*/ 69058 h 1747838"/>
                  <a:gd name="connsiteX21" fmla="*/ 1597819 w 3821799"/>
                  <a:gd name="connsiteY21" fmla="*/ 90488 h 1747838"/>
                  <a:gd name="connsiteX22" fmla="*/ 1597819 w 3821799"/>
                  <a:gd name="connsiteY22" fmla="*/ 90488 h 1747838"/>
                  <a:gd name="connsiteX23" fmla="*/ 1683544 w 3821799"/>
                  <a:gd name="connsiteY23" fmla="*/ 102395 h 1747838"/>
                  <a:gd name="connsiteX24" fmla="*/ 1740694 w 3821799"/>
                  <a:gd name="connsiteY24" fmla="*/ 71438 h 1747838"/>
                  <a:gd name="connsiteX25" fmla="*/ 1809750 w 3821799"/>
                  <a:gd name="connsiteY25" fmla="*/ 85725 h 1747838"/>
                  <a:gd name="connsiteX26" fmla="*/ 1862138 w 3821799"/>
                  <a:gd name="connsiteY26" fmla="*/ 111920 h 1747838"/>
                  <a:gd name="connsiteX27" fmla="*/ 1955007 w 3821799"/>
                  <a:gd name="connsiteY27" fmla="*/ 69058 h 1747838"/>
                  <a:gd name="connsiteX28" fmla="*/ 2059782 w 3821799"/>
                  <a:gd name="connsiteY28" fmla="*/ 57152 h 1747838"/>
                  <a:gd name="connsiteX29" fmla="*/ 2112169 w 3821799"/>
                  <a:gd name="connsiteY29" fmla="*/ 42863 h 1747838"/>
                  <a:gd name="connsiteX30" fmla="*/ 2190750 w 3821799"/>
                  <a:gd name="connsiteY30" fmla="*/ 0 h 1747838"/>
                  <a:gd name="connsiteX31" fmla="*/ 2266950 w 3821799"/>
                  <a:gd name="connsiteY31" fmla="*/ 102395 h 1747838"/>
                  <a:gd name="connsiteX32" fmla="*/ 2321720 w 3821799"/>
                  <a:gd name="connsiteY32" fmla="*/ 207169 h 1747838"/>
                  <a:gd name="connsiteX33" fmla="*/ 2407444 w 3821799"/>
                  <a:gd name="connsiteY33" fmla="*/ 309563 h 1747838"/>
                  <a:gd name="connsiteX34" fmla="*/ 2431257 w 3821799"/>
                  <a:gd name="connsiteY34" fmla="*/ 347664 h 1747838"/>
                  <a:gd name="connsiteX35" fmla="*/ 2447925 w 3821799"/>
                  <a:gd name="connsiteY35" fmla="*/ 440533 h 1747838"/>
                  <a:gd name="connsiteX36" fmla="*/ 2464594 w 3821799"/>
                  <a:gd name="connsiteY36" fmla="*/ 488157 h 1747838"/>
                  <a:gd name="connsiteX37" fmla="*/ 2481263 w 3821799"/>
                  <a:gd name="connsiteY37" fmla="*/ 526257 h 1747838"/>
                  <a:gd name="connsiteX38" fmla="*/ 2383632 w 3821799"/>
                  <a:gd name="connsiteY38" fmla="*/ 583407 h 1747838"/>
                  <a:gd name="connsiteX39" fmla="*/ 2328863 w 3821799"/>
                  <a:gd name="connsiteY39" fmla="*/ 619125 h 1747838"/>
                  <a:gd name="connsiteX40" fmla="*/ 2338388 w 3821799"/>
                  <a:gd name="connsiteY40" fmla="*/ 678658 h 1747838"/>
                  <a:gd name="connsiteX41" fmla="*/ 2355057 w 3821799"/>
                  <a:gd name="connsiteY41" fmla="*/ 723900 h 1747838"/>
                  <a:gd name="connsiteX42" fmla="*/ 2395538 w 3821799"/>
                  <a:gd name="connsiteY42" fmla="*/ 747714 h 1747838"/>
                  <a:gd name="connsiteX43" fmla="*/ 2450307 w 3821799"/>
                  <a:gd name="connsiteY43" fmla="*/ 807245 h 1747838"/>
                  <a:gd name="connsiteX44" fmla="*/ 2481262 w 3821799"/>
                  <a:gd name="connsiteY44" fmla="*/ 876301 h 1747838"/>
                  <a:gd name="connsiteX45" fmla="*/ 2526507 w 3821799"/>
                  <a:gd name="connsiteY45" fmla="*/ 890589 h 1747838"/>
                  <a:gd name="connsiteX46" fmla="*/ 2633663 w 3821799"/>
                  <a:gd name="connsiteY46" fmla="*/ 926308 h 1747838"/>
                  <a:gd name="connsiteX47" fmla="*/ 2721769 w 3821799"/>
                  <a:gd name="connsiteY47" fmla="*/ 973932 h 1747838"/>
                  <a:gd name="connsiteX48" fmla="*/ 2838450 w 3821799"/>
                  <a:gd name="connsiteY48" fmla="*/ 1035844 h 1747838"/>
                  <a:gd name="connsiteX49" fmla="*/ 3012281 w 3821799"/>
                  <a:gd name="connsiteY49" fmla="*/ 1109663 h 1747838"/>
                  <a:gd name="connsiteX50" fmla="*/ 3131344 w 3821799"/>
                  <a:gd name="connsiteY50" fmla="*/ 1185863 h 1747838"/>
                  <a:gd name="connsiteX51" fmla="*/ 3271838 w 3821799"/>
                  <a:gd name="connsiteY51" fmla="*/ 1188244 h 1747838"/>
                  <a:gd name="connsiteX52" fmla="*/ 3417094 w 3821799"/>
                  <a:gd name="connsiteY52" fmla="*/ 1119188 h 1747838"/>
                  <a:gd name="connsiteX53" fmla="*/ 3517106 w 3821799"/>
                  <a:gd name="connsiteY53" fmla="*/ 1104900 h 1747838"/>
                  <a:gd name="connsiteX54" fmla="*/ 3674269 w 3821799"/>
                  <a:gd name="connsiteY54" fmla="*/ 1176338 h 1747838"/>
                  <a:gd name="connsiteX55" fmla="*/ 3817144 w 3821799"/>
                  <a:gd name="connsiteY55" fmla="*/ 1293019 h 1747838"/>
                  <a:gd name="connsiteX56" fmla="*/ 3819525 w 3821799"/>
                  <a:gd name="connsiteY56" fmla="*/ 1371602 h 1747838"/>
                  <a:gd name="connsiteX57" fmla="*/ 3779044 w 3821799"/>
                  <a:gd name="connsiteY57" fmla="*/ 1390650 h 1747838"/>
                  <a:gd name="connsiteX58" fmla="*/ 3733800 w 3821799"/>
                  <a:gd name="connsiteY58" fmla="*/ 1440658 h 1747838"/>
                  <a:gd name="connsiteX59" fmla="*/ 3750469 w 3821799"/>
                  <a:gd name="connsiteY59" fmla="*/ 1528763 h 1747838"/>
                  <a:gd name="connsiteX60" fmla="*/ 3636169 w 3821799"/>
                  <a:gd name="connsiteY60" fmla="*/ 1576388 h 1747838"/>
                  <a:gd name="connsiteX61" fmla="*/ 3540919 w 3821799"/>
                  <a:gd name="connsiteY61" fmla="*/ 1624013 h 1747838"/>
                  <a:gd name="connsiteX62" fmla="*/ 3331369 w 3821799"/>
                  <a:gd name="connsiteY62" fmla="*/ 1681163 h 1747838"/>
                  <a:gd name="connsiteX63" fmla="*/ 3140869 w 3821799"/>
                  <a:gd name="connsiteY63" fmla="*/ 1738313 h 1747838"/>
                  <a:gd name="connsiteX64" fmla="*/ 2893219 w 3821799"/>
                  <a:gd name="connsiteY64" fmla="*/ 1709738 h 1747838"/>
                  <a:gd name="connsiteX65" fmla="*/ 2626519 w 3821799"/>
                  <a:gd name="connsiteY65" fmla="*/ 1700213 h 1747838"/>
                  <a:gd name="connsiteX66" fmla="*/ 2340769 w 3821799"/>
                  <a:gd name="connsiteY66" fmla="*/ 1633538 h 1747838"/>
                  <a:gd name="connsiteX67" fmla="*/ 2064544 w 3821799"/>
                  <a:gd name="connsiteY67" fmla="*/ 1662113 h 1747838"/>
                  <a:gd name="connsiteX68" fmla="*/ 1826419 w 3821799"/>
                  <a:gd name="connsiteY68" fmla="*/ 1681163 h 1747838"/>
                  <a:gd name="connsiteX69" fmla="*/ 1712119 w 3821799"/>
                  <a:gd name="connsiteY69" fmla="*/ 1652588 h 1747838"/>
                  <a:gd name="connsiteX70" fmla="*/ 1521619 w 3821799"/>
                  <a:gd name="connsiteY70" fmla="*/ 1747838 h 1747838"/>
                  <a:gd name="connsiteX71" fmla="*/ 1331119 w 3821799"/>
                  <a:gd name="connsiteY71" fmla="*/ 1728788 h 1747838"/>
                  <a:gd name="connsiteX72" fmla="*/ 1140619 w 3821799"/>
                  <a:gd name="connsiteY72" fmla="*/ 1671638 h 1747838"/>
                  <a:gd name="connsiteX73" fmla="*/ 997744 w 3821799"/>
                  <a:gd name="connsiteY73" fmla="*/ 1643063 h 1747838"/>
                  <a:gd name="connsiteX74" fmla="*/ 864394 w 3821799"/>
                  <a:gd name="connsiteY74" fmla="*/ 1528763 h 1747838"/>
                  <a:gd name="connsiteX75" fmla="*/ 759619 w 3821799"/>
                  <a:gd name="connsiteY75" fmla="*/ 1357313 h 1747838"/>
                  <a:gd name="connsiteX76" fmla="*/ 540544 w 3821799"/>
                  <a:gd name="connsiteY76" fmla="*/ 1233488 h 1747838"/>
                  <a:gd name="connsiteX77" fmla="*/ 292894 w 3821799"/>
                  <a:gd name="connsiteY77" fmla="*/ 1147763 h 1747838"/>
                  <a:gd name="connsiteX78" fmla="*/ 178594 w 3821799"/>
                  <a:gd name="connsiteY78" fmla="*/ 985838 h 1747838"/>
                  <a:gd name="connsiteX79" fmla="*/ 35719 w 3821799"/>
                  <a:gd name="connsiteY79" fmla="*/ 919163 h 1747838"/>
                  <a:gd name="connsiteX80" fmla="*/ 9526 w 3821799"/>
                  <a:gd name="connsiteY80" fmla="*/ 904877 h 1747838"/>
                  <a:gd name="connsiteX81" fmla="*/ 0 w 3821799"/>
                  <a:gd name="connsiteY81" fmla="*/ 850107 h 1747838"/>
                  <a:gd name="connsiteX0" fmla="*/ 38100 w 3821799"/>
                  <a:gd name="connsiteY0" fmla="*/ 831057 h 1747838"/>
                  <a:gd name="connsiteX1" fmla="*/ 107157 w 3821799"/>
                  <a:gd name="connsiteY1" fmla="*/ 783432 h 1747838"/>
                  <a:gd name="connsiteX2" fmla="*/ 180974 w 3821799"/>
                  <a:gd name="connsiteY2" fmla="*/ 733426 h 1747838"/>
                  <a:gd name="connsiteX3" fmla="*/ 242888 w 3821799"/>
                  <a:gd name="connsiteY3" fmla="*/ 716757 h 1747838"/>
                  <a:gd name="connsiteX4" fmla="*/ 359569 w 3821799"/>
                  <a:gd name="connsiteY4" fmla="*/ 557213 h 1747838"/>
                  <a:gd name="connsiteX5" fmla="*/ 395289 w 3821799"/>
                  <a:gd name="connsiteY5" fmla="*/ 511970 h 1747838"/>
                  <a:gd name="connsiteX6" fmla="*/ 473869 w 3821799"/>
                  <a:gd name="connsiteY6" fmla="*/ 471488 h 1747838"/>
                  <a:gd name="connsiteX7" fmla="*/ 473869 w 3821799"/>
                  <a:gd name="connsiteY7" fmla="*/ 471488 h 1747838"/>
                  <a:gd name="connsiteX8" fmla="*/ 550070 w 3821799"/>
                  <a:gd name="connsiteY8" fmla="*/ 440533 h 1747838"/>
                  <a:gd name="connsiteX9" fmla="*/ 640556 w 3821799"/>
                  <a:gd name="connsiteY9" fmla="*/ 442913 h 1747838"/>
                  <a:gd name="connsiteX10" fmla="*/ 711994 w 3821799"/>
                  <a:gd name="connsiteY10" fmla="*/ 395288 h 1747838"/>
                  <a:gd name="connsiteX11" fmla="*/ 864394 w 3821799"/>
                  <a:gd name="connsiteY11" fmla="*/ 309563 h 1747838"/>
                  <a:gd name="connsiteX12" fmla="*/ 959644 w 3821799"/>
                  <a:gd name="connsiteY12" fmla="*/ 290513 h 1747838"/>
                  <a:gd name="connsiteX13" fmla="*/ 1007269 w 3821799"/>
                  <a:gd name="connsiteY13" fmla="*/ 271463 h 1747838"/>
                  <a:gd name="connsiteX14" fmla="*/ 1007269 w 3821799"/>
                  <a:gd name="connsiteY14" fmla="*/ 271463 h 1747838"/>
                  <a:gd name="connsiteX15" fmla="*/ 1078708 w 3821799"/>
                  <a:gd name="connsiteY15" fmla="*/ 250033 h 1747838"/>
                  <a:gd name="connsiteX16" fmla="*/ 1159669 w 3821799"/>
                  <a:gd name="connsiteY16" fmla="*/ 242888 h 1747838"/>
                  <a:gd name="connsiteX17" fmla="*/ 1264444 w 3821799"/>
                  <a:gd name="connsiteY17" fmla="*/ 214313 h 1747838"/>
                  <a:gd name="connsiteX18" fmla="*/ 1264444 w 3821799"/>
                  <a:gd name="connsiteY18" fmla="*/ 214313 h 1747838"/>
                  <a:gd name="connsiteX19" fmla="*/ 1445419 w 3821799"/>
                  <a:gd name="connsiteY19" fmla="*/ 157163 h 1747838"/>
                  <a:gd name="connsiteX20" fmla="*/ 1497806 w 3821799"/>
                  <a:gd name="connsiteY20" fmla="*/ 102395 h 1747838"/>
                  <a:gd name="connsiteX21" fmla="*/ 1531144 w 3821799"/>
                  <a:gd name="connsiteY21" fmla="*/ 69058 h 1747838"/>
                  <a:gd name="connsiteX22" fmla="*/ 1597819 w 3821799"/>
                  <a:gd name="connsiteY22" fmla="*/ 90488 h 1747838"/>
                  <a:gd name="connsiteX23" fmla="*/ 1597819 w 3821799"/>
                  <a:gd name="connsiteY23" fmla="*/ 90488 h 1747838"/>
                  <a:gd name="connsiteX24" fmla="*/ 1683544 w 3821799"/>
                  <a:gd name="connsiteY24" fmla="*/ 102395 h 1747838"/>
                  <a:gd name="connsiteX25" fmla="*/ 1740694 w 3821799"/>
                  <a:gd name="connsiteY25" fmla="*/ 71438 h 1747838"/>
                  <a:gd name="connsiteX26" fmla="*/ 1809750 w 3821799"/>
                  <a:gd name="connsiteY26" fmla="*/ 85725 h 1747838"/>
                  <a:gd name="connsiteX27" fmla="*/ 1862138 w 3821799"/>
                  <a:gd name="connsiteY27" fmla="*/ 111920 h 1747838"/>
                  <a:gd name="connsiteX28" fmla="*/ 1955007 w 3821799"/>
                  <a:gd name="connsiteY28" fmla="*/ 69058 h 1747838"/>
                  <a:gd name="connsiteX29" fmla="*/ 2059782 w 3821799"/>
                  <a:gd name="connsiteY29" fmla="*/ 57152 h 1747838"/>
                  <a:gd name="connsiteX30" fmla="*/ 2112169 w 3821799"/>
                  <a:gd name="connsiteY30" fmla="*/ 42863 h 1747838"/>
                  <a:gd name="connsiteX31" fmla="*/ 2190750 w 3821799"/>
                  <a:gd name="connsiteY31" fmla="*/ 0 h 1747838"/>
                  <a:gd name="connsiteX32" fmla="*/ 2266950 w 3821799"/>
                  <a:gd name="connsiteY32" fmla="*/ 102395 h 1747838"/>
                  <a:gd name="connsiteX33" fmla="*/ 2321720 w 3821799"/>
                  <a:gd name="connsiteY33" fmla="*/ 207169 h 1747838"/>
                  <a:gd name="connsiteX34" fmla="*/ 2407444 w 3821799"/>
                  <a:gd name="connsiteY34" fmla="*/ 309563 h 1747838"/>
                  <a:gd name="connsiteX35" fmla="*/ 2431257 w 3821799"/>
                  <a:gd name="connsiteY35" fmla="*/ 347664 h 1747838"/>
                  <a:gd name="connsiteX36" fmla="*/ 2447925 w 3821799"/>
                  <a:gd name="connsiteY36" fmla="*/ 440533 h 1747838"/>
                  <a:gd name="connsiteX37" fmla="*/ 2464594 w 3821799"/>
                  <a:gd name="connsiteY37" fmla="*/ 488157 h 1747838"/>
                  <a:gd name="connsiteX38" fmla="*/ 2481263 w 3821799"/>
                  <a:gd name="connsiteY38" fmla="*/ 526257 h 1747838"/>
                  <a:gd name="connsiteX39" fmla="*/ 2383632 w 3821799"/>
                  <a:gd name="connsiteY39" fmla="*/ 583407 h 1747838"/>
                  <a:gd name="connsiteX40" fmla="*/ 2328863 w 3821799"/>
                  <a:gd name="connsiteY40" fmla="*/ 619125 h 1747838"/>
                  <a:gd name="connsiteX41" fmla="*/ 2338388 w 3821799"/>
                  <a:gd name="connsiteY41" fmla="*/ 678658 h 1747838"/>
                  <a:gd name="connsiteX42" fmla="*/ 2355057 w 3821799"/>
                  <a:gd name="connsiteY42" fmla="*/ 723900 h 1747838"/>
                  <a:gd name="connsiteX43" fmla="*/ 2395538 w 3821799"/>
                  <a:gd name="connsiteY43" fmla="*/ 747714 h 1747838"/>
                  <a:gd name="connsiteX44" fmla="*/ 2450307 w 3821799"/>
                  <a:gd name="connsiteY44" fmla="*/ 807245 h 1747838"/>
                  <a:gd name="connsiteX45" fmla="*/ 2481262 w 3821799"/>
                  <a:gd name="connsiteY45" fmla="*/ 876301 h 1747838"/>
                  <a:gd name="connsiteX46" fmla="*/ 2526507 w 3821799"/>
                  <a:gd name="connsiteY46" fmla="*/ 890589 h 1747838"/>
                  <a:gd name="connsiteX47" fmla="*/ 2633663 w 3821799"/>
                  <a:gd name="connsiteY47" fmla="*/ 926308 h 1747838"/>
                  <a:gd name="connsiteX48" fmla="*/ 2721769 w 3821799"/>
                  <a:gd name="connsiteY48" fmla="*/ 973932 h 1747838"/>
                  <a:gd name="connsiteX49" fmla="*/ 2838450 w 3821799"/>
                  <a:gd name="connsiteY49" fmla="*/ 1035844 h 1747838"/>
                  <a:gd name="connsiteX50" fmla="*/ 3012281 w 3821799"/>
                  <a:gd name="connsiteY50" fmla="*/ 1109663 h 1747838"/>
                  <a:gd name="connsiteX51" fmla="*/ 3131344 w 3821799"/>
                  <a:gd name="connsiteY51" fmla="*/ 1185863 h 1747838"/>
                  <a:gd name="connsiteX52" fmla="*/ 3271838 w 3821799"/>
                  <a:gd name="connsiteY52" fmla="*/ 1188244 h 1747838"/>
                  <a:gd name="connsiteX53" fmla="*/ 3417094 w 3821799"/>
                  <a:gd name="connsiteY53" fmla="*/ 1119188 h 1747838"/>
                  <a:gd name="connsiteX54" fmla="*/ 3517106 w 3821799"/>
                  <a:gd name="connsiteY54" fmla="*/ 1104900 h 1747838"/>
                  <a:gd name="connsiteX55" fmla="*/ 3674269 w 3821799"/>
                  <a:gd name="connsiteY55" fmla="*/ 1176338 h 1747838"/>
                  <a:gd name="connsiteX56" fmla="*/ 3817144 w 3821799"/>
                  <a:gd name="connsiteY56" fmla="*/ 1293019 h 1747838"/>
                  <a:gd name="connsiteX57" fmla="*/ 3819525 w 3821799"/>
                  <a:gd name="connsiteY57" fmla="*/ 1371602 h 1747838"/>
                  <a:gd name="connsiteX58" fmla="*/ 3779044 w 3821799"/>
                  <a:gd name="connsiteY58" fmla="*/ 1390650 h 1747838"/>
                  <a:gd name="connsiteX59" fmla="*/ 3733800 w 3821799"/>
                  <a:gd name="connsiteY59" fmla="*/ 1440658 h 1747838"/>
                  <a:gd name="connsiteX60" fmla="*/ 3750469 w 3821799"/>
                  <a:gd name="connsiteY60" fmla="*/ 1528763 h 1747838"/>
                  <a:gd name="connsiteX61" fmla="*/ 3636169 w 3821799"/>
                  <a:gd name="connsiteY61" fmla="*/ 1576388 h 1747838"/>
                  <a:gd name="connsiteX62" fmla="*/ 3540919 w 3821799"/>
                  <a:gd name="connsiteY62" fmla="*/ 1624013 h 1747838"/>
                  <a:gd name="connsiteX63" fmla="*/ 3331369 w 3821799"/>
                  <a:gd name="connsiteY63" fmla="*/ 1681163 h 1747838"/>
                  <a:gd name="connsiteX64" fmla="*/ 3140869 w 3821799"/>
                  <a:gd name="connsiteY64" fmla="*/ 1738313 h 1747838"/>
                  <a:gd name="connsiteX65" fmla="*/ 2893219 w 3821799"/>
                  <a:gd name="connsiteY65" fmla="*/ 1709738 h 1747838"/>
                  <a:gd name="connsiteX66" fmla="*/ 2626519 w 3821799"/>
                  <a:gd name="connsiteY66" fmla="*/ 1700213 h 1747838"/>
                  <a:gd name="connsiteX67" fmla="*/ 2340769 w 3821799"/>
                  <a:gd name="connsiteY67" fmla="*/ 1633538 h 1747838"/>
                  <a:gd name="connsiteX68" fmla="*/ 2064544 w 3821799"/>
                  <a:gd name="connsiteY68" fmla="*/ 1662113 h 1747838"/>
                  <a:gd name="connsiteX69" fmla="*/ 1826419 w 3821799"/>
                  <a:gd name="connsiteY69" fmla="*/ 1681163 h 1747838"/>
                  <a:gd name="connsiteX70" fmla="*/ 1712119 w 3821799"/>
                  <a:gd name="connsiteY70" fmla="*/ 1652588 h 1747838"/>
                  <a:gd name="connsiteX71" fmla="*/ 1521619 w 3821799"/>
                  <a:gd name="connsiteY71" fmla="*/ 1747838 h 1747838"/>
                  <a:gd name="connsiteX72" fmla="*/ 1331119 w 3821799"/>
                  <a:gd name="connsiteY72" fmla="*/ 1728788 h 1747838"/>
                  <a:gd name="connsiteX73" fmla="*/ 1140619 w 3821799"/>
                  <a:gd name="connsiteY73" fmla="*/ 1671638 h 1747838"/>
                  <a:gd name="connsiteX74" fmla="*/ 997744 w 3821799"/>
                  <a:gd name="connsiteY74" fmla="*/ 1643063 h 1747838"/>
                  <a:gd name="connsiteX75" fmla="*/ 864394 w 3821799"/>
                  <a:gd name="connsiteY75" fmla="*/ 1528763 h 1747838"/>
                  <a:gd name="connsiteX76" fmla="*/ 759619 w 3821799"/>
                  <a:gd name="connsiteY76" fmla="*/ 1357313 h 1747838"/>
                  <a:gd name="connsiteX77" fmla="*/ 540544 w 3821799"/>
                  <a:gd name="connsiteY77" fmla="*/ 1233488 h 1747838"/>
                  <a:gd name="connsiteX78" fmla="*/ 292894 w 3821799"/>
                  <a:gd name="connsiteY78" fmla="*/ 1147763 h 1747838"/>
                  <a:gd name="connsiteX79" fmla="*/ 178594 w 3821799"/>
                  <a:gd name="connsiteY79" fmla="*/ 985838 h 1747838"/>
                  <a:gd name="connsiteX80" fmla="*/ 35719 w 3821799"/>
                  <a:gd name="connsiteY80" fmla="*/ 919163 h 1747838"/>
                  <a:gd name="connsiteX81" fmla="*/ 9526 w 3821799"/>
                  <a:gd name="connsiteY81" fmla="*/ 904877 h 1747838"/>
                  <a:gd name="connsiteX82" fmla="*/ 0 w 3821799"/>
                  <a:gd name="connsiteY82" fmla="*/ 850107 h 1747838"/>
                  <a:gd name="connsiteX0" fmla="*/ 38100 w 3821799"/>
                  <a:gd name="connsiteY0" fmla="*/ 831057 h 1747838"/>
                  <a:gd name="connsiteX1" fmla="*/ 107157 w 3821799"/>
                  <a:gd name="connsiteY1" fmla="*/ 783432 h 1747838"/>
                  <a:gd name="connsiteX2" fmla="*/ 180974 w 3821799"/>
                  <a:gd name="connsiteY2" fmla="*/ 733426 h 1747838"/>
                  <a:gd name="connsiteX3" fmla="*/ 242888 w 3821799"/>
                  <a:gd name="connsiteY3" fmla="*/ 716757 h 1747838"/>
                  <a:gd name="connsiteX4" fmla="*/ 359569 w 3821799"/>
                  <a:gd name="connsiteY4" fmla="*/ 557213 h 1747838"/>
                  <a:gd name="connsiteX5" fmla="*/ 395289 w 3821799"/>
                  <a:gd name="connsiteY5" fmla="*/ 511970 h 1747838"/>
                  <a:gd name="connsiteX6" fmla="*/ 473869 w 3821799"/>
                  <a:gd name="connsiteY6" fmla="*/ 471488 h 1747838"/>
                  <a:gd name="connsiteX7" fmla="*/ 473869 w 3821799"/>
                  <a:gd name="connsiteY7" fmla="*/ 471488 h 1747838"/>
                  <a:gd name="connsiteX8" fmla="*/ 550070 w 3821799"/>
                  <a:gd name="connsiteY8" fmla="*/ 440533 h 1747838"/>
                  <a:gd name="connsiteX9" fmla="*/ 640556 w 3821799"/>
                  <a:gd name="connsiteY9" fmla="*/ 442913 h 1747838"/>
                  <a:gd name="connsiteX10" fmla="*/ 711994 w 3821799"/>
                  <a:gd name="connsiteY10" fmla="*/ 395288 h 1747838"/>
                  <a:gd name="connsiteX11" fmla="*/ 864394 w 3821799"/>
                  <a:gd name="connsiteY11" fmla="*/ 309563 h 1747838"/>
                  <a:gd name="connsiteX12" fmla="*/ 959644 w 3821799"/>
                  <a:gd name="connsiteY12" fmla="*/ 290513 h 1747838"/>
                  <a:gd name="connsiteX13" fmla="*/ 1007269 w 3821799"/>
                  <a:gd name="connsiteY13" fmla="*/ 271463 h 1747838"/>
                  <a:gd name="connsiteX14" fmla="*/ 1007269 w 3821799"/>
                  <a:gd name="connsiteY14" fmla="*/ 271463 h 1747838"/>
                  <a:gd name="connsiteX15" fmla="*/ 1078708 w 3821799"/>
                  <a:gd name="connsiteY15" fmla="*/ 250033 h 1747838"/>
                  <a:gd name="connsiteX16" fmla="*/ 1159669 w 3821799"/>
                  <a:gd name="connsiteY16" fmla="*/ 242888 h 1747838"/>
                  <a:gd name="connsiteX17" fmla="*/ 1264444 w 3821799"/>
                  <a:gd name="connsiteY17" fmla="*/ 214313 h 1747838"/>
                  <a:gd name="connsiteX18" fmla="*/ 1250157 w 3821799"/>
                  <a:gd name="connsiteY18" fmla="*/ 245269 h 1747838"/>
                  <a:gd name="connsiteX19" fmla="*/ 1445419 w 3821799"/>
                  <a:gd name="connsiteY19" fmla="*/ 157163 h 1747838"/>
                  <a:gd name="connsiteX20" fmla="*/ 1497806 w 3821799"/>
                  <a:gd name="connsiteY20" fmla="*/ 102395 h 1747838"/>
                  <a:gd name="connsiteX21" fmla="*/ 1531144 w 3821799"/>
                  <a:gd name="connsiteY21" fmla="*/ 69058 h 1747838"/>
                  <a:gd name="connsiteX22" fmla="*/ 1597819 w 3821799"/>
                  <a:gd name="connsiteY22" fmla="*/ 90488 h 1747838"/>
                  <a:gd name="connsiteX23" fmla="*/ 1597819 w 3821799"/>
                  <a:gd name="connsiteY23" fmla="*/ 90488 h 1747838"/>
                  <a:gd name="connsiteX24" fmla="*/ 1683544 w 3821799"/>
                  <a:gd name="connsiteY24" fmla="*/ 102395 h 1747838"/>
                  <a:gd name="connsiteX25" fmla="*/ 1740694 w 3821799"/>
                  <a:gd name="connsiteY25" fmla="*/ 71438 h 1747838"/>
                  <a:gd name="connsiteX26" fmla="*/ 1809750 w 3821799"/>
                  <a:gd name="connsiteY26" fmla="*/ 85725 h 1747838"/>
                  <a:gd name="connsiteX27" fmla="*/ 1862138 w 3821799"/>
                  <a:gd name="connsiteY27" fmla="*/ 111920 h 1747838"/>
                  <a:gd name="connsiteX28" fmla="*/ 1955007 w 3821799"/>
                  <a:gd name="connsiteY28" fmla="*/ 69058 h 1747838"/>
                  <a:gd name="connsiteX29" fmla="*/ 2059782 w 3821799"/>
                  <a:gd name="connsiteY29" fmla="*/ 57152 h 1747838"/>
                  <a:gd name="connsiteX30" fmla="*/ 2112169 w 3821799"/>
                  <a:gd name="connsiteY30" fmla="*/ 42863 h 1747838"/>
                  <a:gd name="connsiteX31" fmla="*/ 2190750 w 3821799"/>
                  <a:gd name="connsiteY31" fmla="*/ 0 h 1747838"/>
                  <a:gd name="connsiteX32" fmla="*/ 2266950 w 3821799"/>
                  <a:gd name="connsiteY32" fmla="*/ 102395 h 1747838"/>
                  <a:gd name="connsiteX33" fmla="*/ 2321720 w 3821799"/>
                  <a:gd name="connsiteY33" fmla="*/ 207169 h 1747838"/>
                  <a:gd name="connsiteX34" fmla="*/ 2407444 w 3821799"/>
                  <a:gd name="connsiteY34" fmla="*/ 309563 h 1747838"/>
                  <a:gd name="connsiteX35" fmla="*/ 2431257 w 3821799"/>
                  <a:gd name="connsiteY35" fmla="*/ 347664 h 1747838"/>
                  <a:gd name="connsiteX36" fmla="*/ 2447925 w 3821799"/>
                  <a:gd name="connsiteY36" fmla="*/ 440533 h 1747838"/>
                  <a:gd name="connsiteX37" fmla="*/ 2464594 w 3821799"/>
                  <a:gd name="connsiteY37" fmla="*/ 488157 h 1747838"/>
                  <a:gd name="connsiteX38" fmla="*/ 2481263 w 3821799"/>
                  <a:gd name="connsiteY38" fmla="*/ 526257 h 1747838"/>
                  <a:gd name="connsiteX39" fmla="*/ 2383632 w 3821799"/>
                  <a:gd name="connsiteY39" fmla="*/ 583407 h 1747838"/>
                  <a:gd name="connsiteX40" fmla="*/ 2328863 w 3821799"/>
                  <a:gd name="connsiteY40" fmla="*/ 619125 h 1747838"/>
                  <a:gd name="connsiteX41" fmla="*/ 2338388 w 3821799"/>
                  <a:gd name="connsiteY41" fmla="*/ 678658 h 1747838"/>
                  <a:gd name="connsiteX42" fmla="*/ 2355057 w 3821799"/>
                  <a:gd name="connsiteY42" fmla="*/ 723900 h 1747838"/>
                  <a:gd name="connsiteX43" fmla="*/ 2395538 w 3821799"/>
                  <a:gd name="connsiteY43" fmla="*/ 747714 h 1747838"/>
                  <a:gd name="connsiteX44" fmla="*/ 2450307 w 3821799"/>
                  <a:gd name="connsiteY44" fmla="*/ 807245 h 1747838"/>
                  <a:gd name="connsiteX45" fmla="*/ 2481262 w 3821799"/>
                  <a:gd name="connsiteY45" fmla="*/ 876301 h 1747838"/>
                  <a:gd name="connsiteX46" fmla="*/ 2526507 w 3821799"/>
                  <a:gd name="connsiteY46" fmla="*/ 890589 h 1747838"/>
                  <a:gd name="connsiteX47" fmla="*/ 2633663 w 3821799"/>
                  <a:gd name="connsiteY47" fmla="*/ 926308 h 1747838"/>
                  <a:gd name="connsiteX48" fmla="*/ 2721769 w 3821799"/>
                  <a:gd name="connsiteY48" fmla="*/ 973932 h 1747838"/>
                  <a:gd name="connsiteX49" fmla="*/ 2838450 w 3821799"/>
                  <a:gd name="connsiteY49" fmla="*/ 1035844 h 1747838"/>
                  <a:gd name="connsiteX50" fmla="*/ 3012281 w 3821799"/>
                  <a:gd name="connsiteY50" fmla="*/ 1109663 h 1747838"/>
                  <a:gd name="connsiteX51" fmla="*/ 3131344 w 3821799"/>
                  <a:gd name="connsiteY51" fmla="*/ 1185863 h 1747838"/>
                  <a:gd name="connsiteX52" fmla="*/ 3271838 w 3821799"/>
                  <a:gd name="connsiteY52" fmla="*/ 1188244 h 1747838"/>
                  <a:gd name="connsiteX53" fmla="*/ 3417094 w 3821799"/>
                  <a:gd name="connsiteY53" fmla="*/ 1119188 h 1747838"/>
                  <a:gd name="connsiteX54" fmla="*/ 3517106 w 3821799"/>
                  <a:gd name="connsiteY54" fmla="*/ 1104900 h 1747838"/>
                  <a:gd name="connsiteX55" fmla="*/ 3674269 w 3821799"/>
                  <a:gd name="connsiteY55" fmla="*/ 1176338 h 1747838"/>
                  <a:gd name="connsiteX56" fmla="*/ 3817144 w 3821799"/>
                  <a:gd name="connsiteY56" fmla="*/ 1293019 h 1747838"/>
                  <a:gd name="connsiteX57" fmla="*/ 3819525 w 3821799"/>
                  <a:gd name="connsiteY57" fmla="*/ 1371602 h 1747838"/>
                  <a:gd name="connsiteX58" fmla="*/ 3779044 w 3821799"/>
                  <a:gd name="connsiteY58" fmla="*/ 1390650 h 1747838"/>
                  <a:gd name="connsiteX59" fmla="*/ 3733800 w 3821799"/>
                  <a:gd name="connsiteY59" fmla="*/ 1440658 h 1747838"/>
                  <a:gd name="connsiteX60" fmla="*/ 3750469 w 3821799"/>
                  <a:gd name="connsiteY60" fmla="*/ 1528763 h 1747838"/>
                  <a:gd name="connsiteX61" fmla="*/ 3636169 w 3821799"/>
                  <a:gd name="connsiteY61" fmla="*/ 1576388 h 1747838"/>
                  <a:gd name="connsiteX62" fmla="*/ 3540919 w 3821799"/>
                  <a:gd name="connsiteY62" fmla="*/ 1624013 h 1747838"/>
                  <a:gd name="connsiteX63" fmla="*/ 3331369 w 3821799"/>
                  <a:gd name="connsiteY63" fmla="*/ 1681163 h 1747838"/>
                  <a:gd name="connsiteX64" fmla="*/ 3140869 w 3821799"/>
                  <a:gd name="connsiteY64" fmla="*/ 1738313 h 1747838"/>
                  <a:gd name="connsiteX65" fmla="*/ 2893219 w 3821799"/>
                  <a:gd name="connsiteY65" fmla="*/ 1709738 h 1747838"/>
                  <a:gd name="connsiteX66" fmla="*/ 2626519 w 3821799"/>
                  <a:gd name="connsiteY66" fmla="*/ 1700213 h 1747838"/>
                  <a:gd name="connsiteX67" fmla="*/ 2340769 w 3821799"/>
                  <a:gd name="connsiteY67" fmla="*/ 1633538 h 1747838"/>
                  <a:gd name="connsiteX68" fmla="*/ 2064544 w 3821799"/>
                  <a:gd name="connsiteY68" fmla="*/ 1662113 h 1747838"/>
                  <a:gd name="connsiteX69" fmla="*/ 1826419 w 3821799"/>
                  <a:gd name="connsiteY69" fmla="*/ 1681163 h 1747838"/>
                  <a:gd name="connsiteX70" fmla="*/ 1712119 w 3821799"/>
                  <a:gd name="connsiteY70" fmla="*/ 1652588 h 1747838"/>
                  <a:gd name="connsiteX71" fmla="*/ 1521619 w 3821799"/>
                  <a:gd name="connsiteY71" fmla="*/ 1747838 h 1747838"/>
                  <a:gd name="connsiteX72" fmla="*/ 1331119 w 3821799"/>
                  <a:gd name="connsiteY72" fmla="*/ 1728788 h 1747838"/>
                  <a:gd name="connsiteX73" fmla="*/ 1140619 w 3821799"/>
                  <a:gd name="connsiteY73" fmla="*/ 1671638 h 1747838"/>
                  <a:gd name="connsiteX74" fmla="*/ 997744 w 3821799"/>
                  <a:gd name="connsiteY74" fmla="*/ 1643063 h 1747838"/>
                  <a:gd name="connsiteX75" fmla="*/ 864394 w 3821799"/>
                  <a:gd name="connsiteY75" fmla="*/ 1528763 h 1747838"/>
                  <a:gd name="connsiteX76" fmla="*/ 759619 w 3821799"/>
                  <a:gd name="connsiteY76" fmla="*/ 1357313 h 1747838"/>
                  <a:gd name="connsiteX77" fmla="*/ 540544 w 3821799"/>
                  <a:gd name="connsiteY77" fmla="*/ 1233488 h 1747838"/>
                  <a:gd name="connsiteX78" fmla="*/ 292894 w 3821799"/>
                  <a:gd name="connsiteY78" fmla="*/ 1147763 h 1747838"/>
                  <a:gd name="connsiteX79" fmla="*/ 178594 w 3821799"/>
                  <a:gd name="connsiteY79" fmla="*/ 985838 h 1747838"/>
                  <a:gd name="connsiteX80" fmla="*/ 35719 w 3821799"/>
                  <a:gd name="connsiteY80" fmla="*/ 919163 h 1747838"/>
                  <a:gd name="connsiteX81" fmla="*/ 9526 w 3821799"/>
                  <a:gd name="connsiteY81" fmla="*/ 904877 h 1747838"/>
                  <a:gd name="connsiteX82" fmla="*/ 0 w 3821799"/>
                  <a:gd name="connsiteY82" fmla="*/ 850107 h 1747838"/>
                  <a:gd name="connsiteX0" fmla="*/ 38100 w 3821799"/>
                  <a:gd name="connsiteY0" fmla="*/ 831057 h 1747838"/>
                  <a:gd name="connsiteX1" fmla="*/ 107157 w 3821799"/>
                  <a:gd name="connsiteY1" fmla="*/ 783432 h 1747838"/>
                  <a:gd name="connsiteX2" fmla="*/ 180974 w 3821799"/>
                  <a:gd name="connsiteY2" fmla="*/ 733426 h 1747838"/>
                  <a:gd name="connsiteX3" fmla="*/ 242888 w 3821799"/>
                  <a:gd name="connsiteY3" fmla="*/ 716757 h 1747838"/>
                  <a:gd name="connsiteX4" fmla="*/ 359569 w 3821799"/>
                  <a:gd name="connsiteY4" fmla="*/ 557213 h 1747838"/>
                  <a:gd name="connsiteX5" fmla="*/ 395289 w 3821799"/>
                  <a:gd name="connsiteY5" fmla="*/ 511970 h 1747838"/>
                  <a:gd name="connsiteX6" fmla="*/ 473869 w 3821799"/>
                  <a:gd name="connsiteY6" fmla="*/ 471488 h 1747838"/>
                  <a:gd name="connsiteX7" fmla="*/ 473869 w 3821799"/>
                  <a:gd name="connsiteY7" fmla="*/ 471488 h 1747838"/>
                  <a:gd name="connsiteX8" fmla="*/ 550070 w 3821799"/>
                  <a:gd name="connsiteY8" fmla="*/ 440533 h 1747838"/>
                  <a:gd name="connsiteX9" fmla="*/ 640556 w 3821799"/>
                  <a:gd name="connsiteY9" fmla="*/ 442913 h 1747838"/>
                  <a:gd name="connsiteX10" fmla="*/ 711994 w 3821799"/>
                  <a:gd name="connsiteY10" fmla="*/ 395288 h 1747838"/>
                  <a:gd name="connsiteX11" fmla="*/ 864394 w 3821799"/>
                  <a:gd name="connsiteY11" fmla="*/ 309563 h 1747838"/>
                  <a:gd name="connsiteX12" fmla="*/ 959644 w 3821799"/>
                  <a:gd name="connsiteY12" fmla="*/ 290513 h 1747838"/>
                  <a:gd name="connsiteX13" fmla="*/ 1007269 w 3821799"/>
                  <a:gd name="connsiteY13" fmla="*/ 271463 h 1747838"/>
                  <a:gd name="connsiteX14" fmla="*/ 1007269 w 3821799"/>
                  <a:gd name="connsiteY14" fmla="*/ 271463 h 1747838"/>
                  <a:gd name="connsiteX15" fmla="*/ 1078708 w 3821799"/>
                  <a:gd name="connsiteY15" fmla="*/ 250033 h 1747838"/>
                  <a:gd name="connsiteX16" fmla="*/ 1159669 w 3821799"/>
                  <a:gd name="connsiteY16" fmla="*/ 242888 h 1747838"/>
                  <a:gd name="connsiteX17" fmla="*/ 1204913 w 3821799"/>
                  <a:gd name="connsiteY17" fmla="*/ 271463 h 1747838"/>
                  <a:gd name="connsiteX18" fmla="*/ 1250157 w 3821799"/>
                  <a:gd name="connsiteY18" fmla="*/ 245269 h 1747838"/>
                  <a:gd name="connsiteX19" fmla="*/ 1445419 w 3821799"/>
                  <a:gd name="connsiteY19" fmla="*/ 157163 h 1747838"/>
                  <a:gd name="connsiteX20" fmla="*/ 1497806 w 3821799"/>
                  <a:gd name="connsiteY20" fmla="*/ 102395 h 1747838"/>
                  <a:gd name="connsiteX21" fmla="*/ 1531144 w 3821799"/>
                  <a:gd name="connsiteY21" fmla="*/ 69058 h 1747838"/>
                  <a:gd name="connsiteX22" fmla="*/ 1597819 w 3821799"/>
                  <a:gd name="connsiteY22" fmla="*/ 90488 h 1747838"/>
                  <a:gd name="connsiteX23" fmla="*/ 1597819 w 3821799"/>
                  <a:gd name="connsiteY23" fmla="*/ 90488 h 1747838"/>
                  <a:gd name="connsiteX24" fmla="*/ 1683544 w 3821799"/>
                  <a:gd name="connsiteY24" fmla="*/ 102395 h 1747838"/>
                  <a:gd name="connsiteX25" fmla="*/ 1740694 w 3821799"/>
                  <a:gd name="connsiteY25" fmla="*/ 71438 h 1747838"/>
                  <a:gd name="connsiteX26" fmla="*/ 1809750 w 3821799"/>
                  <a:gd name="connsiteY26" fmla="*/ 85725 h 1747838"/>
                  <a:gd name="connsiteX27" fmla="*/ 1862138 w 3821799"/>
                  <a:gd name="connsiteY27" fmla="*/ 111920 h 1747838"/>
                  <a:gd name="connsiteX28" fmla="*/ 1955007 w 3821799"/>
                  <a:gd name="connsiteY28" fmla="*/ 69058 h 1747838"/>
                  <a:gd name="connsiteX29" fmla="*/ 2059782 w 3821799"/>
                  <a:gd name="connsiteY29" fmla="*/ 57152 h 1747838"/>
                  <a:gd name="connsiteX30" fmla="*/ 2112169 w 3821799"/>
                  <a:gd name="connsiteY30" fmla="*/ 42863 h 1747838"/>
                  <a:gd name="connsiteX31" fmla="*/ 2190750 w 3821799"/>
                  <a:gd name="connsiteY31" fmla="*/ 0 h 1747838"/>
                  <a:gd name="connsiteX32" fmla="*/ 2266950 w 3821799"/>
                  <a:gd name="connsiteY32" fmla="*/ 102395 h 1747838"/>
                  <a:gd name="connsiteX33" fmla="*/ 2321720 w 3821799"/>
                  <a:gd name="connsiteY33" fmla="*/ 207169 h 1747838"/>
                  <a:gd name="connsiteX34" fmla="*/ 2407444 w 3821799"/>
                  <a:gd name="connsiteY34" fmla="*/ 309563 h 1747838"/>
                  <a:gd name="connsiteX35" fmla="*/ 2431257 w 3821799"/>
                  <a:gd name="connsiteY35" fmla="*/ 347664 h 1747838"/>
                  <a:gd name="connsiteX36" fmla="*/ 2447925 w 3821799"/>
                  <a:gd name="connsiteY36" fmla="*/ 440533 h 1747838"/>
                  <a:gd name="connsiteX37" fmla="*/ 2464594 w 3821799"/>
                  <a:gd name="connsiteY37" fmla="*/ 488157 h 1747838"/>
                  <a:gd name="connsiteX38" fmla="*/ 2481263 w 3821799"/>
                  <a:gd name="connsiteY38" fmla="*/ 526257 h 1747838"/>
                  <a:gd name="connsiteX39" fmla="*/ 2383632 w 3821799"/>
                  <a:gd name="connsiteY39" fmla="*/ 583407 h 1747838"/>
                  <a:gd name="connsiteX40" fmla="*/ 2328863 w 3821799"/>
                  <a:gd name="connsiteY40" fmla="*/ 619125 h 1747838"/>
                  <a:gd name="connsiteX41" fmla="*/ 2338388 w 3821799"/>
                  <a:gd name="connsiteY41" fmla="*/ 678658 h 1747838"/>
                  <a:gd name="connsiteX42" fmla="*/ 2355057 w 3821799"/>
                  <a:gd name="connsiteY42" fmla="*/ 723900 h 1747838"/>
                  <a:gd name="connsiteX43" fmla="*/ 2395538 w 3821799"/>
                  <a:gd name="connsiteY43" fmla="*/ 747714 h 1747838"/>
                  <a:gd name="connsiteX44" fmla="*/ 2450307 w 3821799"/>
                  <a:gd name="connsiteY44" fmla="*/ 807245 h 1747838"/>
                  <a:gd name="connsiteX45" fmla="*/ 2481262 w 3821799"/>
                  <a:gd name="connsiteY45" fmla="*/ 876301 h 1747838"/>
                  <a:gd name="connsiteX46" fmla="*/ 2526507 w 3821799"/>
                  <a:gd name="connsiteY46" fmla="*/ 890589 h 1747838"/>
                  <a:gd name="connsiteX47" fmla="*/ 2633663 w 3821799"/>
                  <a:gd name="connsiteY47" fmla="*/ 926308 h 1747838"/>
                  <a:gd name="connsiteX48" fmla="*/ 2721769 w 3821799"/>
                  <a:gd name="connsiteY48" fmla="*/ 973932 h 1747838"/>
                  <a:gd name="connsiteX49" fmla="*/ 2838450 w 3821799"/>
                  <a:gd name="connsiteY49" fmla="*/ 1035844 h 1747838"/>
                  <a:gd name="connsiteX50" fmla="*/ 3012281 w 3821799"/>
                  <a:gd name="connsiteY50" fmla="*/ 1109663 h 1747838"/>
                  <a:gd name="connsiteX51" fmla="*/ 3131344 w 3821799"/>
                  <a:gd name="connsiteY51" fmla="*/ 1185863 h 1747838"/>
                  <a:gd name="connsiteX52" fmla="*/ 3271838 w 3821799"/>
                  <a:gd name="connsiteY52" fmla="*/ 1188244 h 1747838"/>
                  <a:gd name="connsiteX53" fmla="*/ 3417094 w 3821799"/>
                  <a:gd name="connsiteY53" fmla="*/ 1119188 h 1747838"/>
                  <a:gd name="connsiteX54" fmla="*/ 3517106 w 3821799"/>
                  <a:gd name="connsiteY54" fmla="*/ 1104900 h 1747838"/>
                  <a:gd name="connsiteX55" fmla="*/ 3674269 w 3821799"/>
                  <a:gd name="connsiteY55" fmla="*/ 1176338 h 1747838"/>
                  <a:gd name="connsiteX56" fmla="*/ 3817144 w 3821799"/>
                  <a:gd name="connsiteY56" fmla="*/ 1293019 h 1747838"/>
                  <a:gd name="connsiteX57" fmla="*/ 3819525 w 3821799"/>
                  <a:gd name="connsiteY57" fmla="*/ 1371602 h 1747838"/>
                  <a:gd name="connsiteX58" fmla="*/ 3779044 w 3821799"/>
                  <a:gd name="connsiteY58" fmla="*/ 1390650 h 1747838"/>
                  <a:gd name="connsiteX59" fmla="*/ 3733800 w 3821799"/>
                  <a:gd name="connsiteY59" fmla="*/ 1440658 h 1747838"/>
                  <a:gd name="connsiteX60" fmla="*/ 3750469 w 3821799"/>
                  <a:gd name="connsiteY60" fmla="*/ 1528763 h 1747838"/>
                  <a:gd name="connsiteX61" fmla="*/ 3636169 w 3821799"/>
                  <a:gd name="connsiteY61" fmla="*/ 1576388 h 1747838"/>
                  <a:gd name="connsiteX62" fmla="*/ 3540919 w 3821799"/>
                  <a:gd name="connsiteY62" fmla="*/ 1624013 h 1747838"/>
                  <a:gd name="connsiteX63" fmla="*/ 3331369 w 3821799"/>
                  <a:gd name="connsiteY63" fmla="*/ 1681163 h 1747838"/>
                  <a:gd name="connsiteX64" fmla="*/ 3140869 w 3821799"/>
                  <a:gd name="connsiteY64" fmla="*/ 1738313 h 1747838"/>
                  <a:gd name="connsiteX65" fmla="*/ 2893219 w 3821799"/>
                  <a:gd name="connsiteY65" fmla="*/ 1709738 h 1747838"/>
                  <a:gd name="connsiteX66" fmla="*/ 2626519 w 3821799"/>
                  <a:gd name="connsiteY66" fmla="*/ 1700213 h 1747838"/>
                  <a:gd name="connsiteX67" fmla="*/ 2340769 w 3821799"/>
                  <a:gd name="connsiteY67" fmla="*/ 1633538 h 1747838"/>
                  <a:gd name="connsiteX68" fmla="*/ 2064544 w 3821799"/>
                  <a:gd name="connsiteY68" fmla="*/ 1662113 h 1747838"/>
                  <a:gd name="connsiteX69" fmla="*/ 1826419 w 3821799"/>
                  <a:gd name="connsiteY69" fmla="*/ 1681163 h 1747838"/>
                  <a:gd name="connsiteX70" fmla="*/ 1712119 w 3821799"/>
                  <a:gd name="connsiteY70" fmla="*/ 1652588 h 1747838"/>
                  <a:gd name="connsiteX71" fmla="*/ 1521619 w 3821799"/>
                  <a:gd name="connsiteY71" fmla="*/ 1747838 h 1747838"/>
                  <a:gd name="connsiteX72" fmla="*/ 1331119 w 3821799"/>
                  <a:gd name="connsiteY72" fmla="*/ 1728788 h 1747838"/>
                  <a:gd name="connsiteX73" fmla="*/ 1140619 w 3821799"/>
                  <a:gd name="connsiteY73" fmla="*/ 1671638 h 1747838"/>
                  <a:gd name="connsiteX74" fmla="*/ 997744 w 3821799"/>
                  <a:gd name="connsiteY74" fmla="*/ 1643063 h 1747838"/>
                  <a:gd name="connsiteX75" fmla="*/ 864394 w 3821799"/>
                  <a:gd name="connsiteY75" fmla="*/ 1528763 h 1747838"/>
                  <a:gd name="connsiteX76" fmla="*/ 759619 w 3821799"/>
                  <a:gd name="connsiteY76" fmla="*/ 1357313 h 1747838"/>
                  <a:gd name="connsiteX77" fmla="*/ 540544 w 3821799"/>
                  <a:gd name="connsiteY77" fmla="*/ 1233488 h 1747838"/>
                  <a:gd name="connsiteX78" fmla="*/ 292894 w 3821799"/>
                  <a:gd name="connsiteY78" fmla="*/ 1147763 h 1747838"/>
                  <a:gd name="connsiteX79" fmla="*/ 178594 w 3821799"/>
                  <a:gd name="connsiteY79" fmla="*/ 985838 h 1747838"/>
                  <a:gd name="connsiteX80" fmla="*/ 35719 w 3821799"/>
                  <a:gd name="connsiteY80" fmla="*/ 919163 h 1747838"/>
                  <a:gd name="connsiteX81" fmla="*/ 9526 w 3821799"/>
                  <a:gd name="connsiteY81" fmla="*/ 904877 h 1747838"/>
                  <a:gd name="connsiteX82" fmla="*/ 0 w 3821799"/>
                  <a:gd name="connsiteY82" fmla="*/ 850107 h 1747838"/>
                  <a:gd name="connsiteX0" fmla="*/ 38100 w 3821799"/>
                  <a:gd name="connsiteY0" fmla="*/ 831057 h 1747838"/>
                  <a:gd name="connsiteX1" fmla="*/ 107157 w 3821799"/>
                  <a:gd name="connsiteY1" fmla="*/ 783432 h 1747838"/>
                  <a:gd name="connsiteX2" fmla="*/ 180974 w 3821799"/>
                  <a:gd name="connsiteY2" fmla="*/ 733426 h 1747838"/>
                  <a:gd name="connsiteX3" fmla="*/ 242888 w 3821799"/>
                  <a:gd name="connsiteY3" fmla="*/ 716757 h 1747838"/>
                  <a:gd name="connsiteX4" fmla="*/ 359569 w 3821799"/>
                  <a:gd name="connsiteY4" fmla="*/ 557213 h 1747838"/>
                  <a:gd name="connsiteX5" fmla="*/ 395289 w 3821799"/>
                  <a:gd name="connsiteY5" fmla="*/ 511970 h 1747838"/>
                  <a:gd name="connsiteX6" fmla="*/ 473869 w 3821799"/>
                  <a:gd name="connsiteY6" fmla="*/ 471488 h 1747838"/>
                  <a:gd name="connsiteX7" fmla="*/ 473869 w 3821799"/>
                  <a:gd name="connsiteY7" fmla="*/ 471488 h 1747838"/>
                  <a:gd name="connsiteX8" fmla="*/ 550070 w 3821799"/>
                  <a:gd name="connsiteY8" fmla="*/ 440533 h 1747838"/>
                  <a:gd name="connsiteX9" fmla="*/ 640556 w 3821799"/>
                  <a:gd name="connsiteY9" fmla="*/ 442913 h 1747838"/>
                  <a:gd name="connsiteX10" fmla="*/ 711994 w 3821799"/>
                  <a:gd name="connsiteY10" fmla="*/ 395288 h 1747838"/>
                  <a:gd name="connsiteX11" fmla="*/ 864394 w 3821799"/>
                  <a:gd name="connsiteY11" fmla="*/ 309563 h 1747838"/>
                  <a:gd name="connsiteX12" fmla="*/ 959644 w 3821799"/>
                  <a:gd name="connsiteY12" fmla="*/ 290513 h 1747838"/>
                  <a:gd name="connsiteX13" fmla="*/ 1007269 w 3821799"/>
                  <a:gd name="connsiteY13" fmla="*/ 271463 h 1747838"/>
                  <a:gd name="connsiteX14" fmla="*/ 1007269 w 3821799"/>
                  <a:gd name="connsiteY14" fmla="*/ 271463 h 1747838"/>
                  <a:gd name="connsiteX15" fmla="*/ 1078708 w 3821799"/>
                  <a:gd name="connsiteY15" fmla="*/ 250033 h 1747838"/>
                  <a:gd name="connsiteX16" fmla="*/ 1140619 w 3821799"/>
                  <a:gd name="connsiteY16" fmla="*/ 252413 h 1747838"/>
                  <a:gd name="connsiteX17" fmla="*/ 1204913 w 3821799"/>
                  <a:gd name="connsiteY17" fmla="*/ 271463 h 1747838"/>
                  <a:gd name="connsiteX18" fmla="*/ 1250157 w 3821799"/>
                  <a:gd name="connsiteY18" fmla="*/ 245269 h 1747838"/>
                  <a:gd name="connsiteX19" fmla="*/ 1445419 w 3821799"/>
                  <a:gd name="connsiteY19" fmla="*/ 157163 h 1747838"/>
                  <a:gd name="connsiteX20" fmla="*/ 1497806 w 3821799"/>
                  <a:gd name="connsiteY20" fmla="*/ 102395 h 1747838"/>
                  <a:gd name="connsiteX21" fmla="*/ 1531144 w 3821799"/>
                  <a:gd name="connsiteY21" fmla="*/ 69058 h 1747838"/>
                  <a:gd name="connsiteX22" fmla="*/ 1597819 w 3821799"/>
                  <a:gd name="connsiteY22" fmla="*/ 90488 h 1747838"/>
                  <a:gd name="connsiteX23" fmla="*/ 1597819 w 3821799"/>
                  <a:gd name="connsiteY23" fmla="*/ 90488 h 1747838"/>
                  <a:gd name="connsiteX24" fmla="*/ 1683544 w 3821799"/>
                  <a:gd name="connsiteY24" fmla="*/ 102395 h 1747838"/>
                  <a:gd name="connsiteX25" fmla="*/ 1740694 w 3821799"/>
                  <a:gd name="connsiteY25" fmla="*/ 71438 h 1747838"/>
                  <a:gd name="connsiteX26" fmla="*/ 1809750 w 3821799"/>
                  <a:gd name="connsiteY26" fmla="*/ 85725 h 1747838"/>
                  <a:gd name="connsiteX27" fmla="*/ 1862138 w 3821799"/>
                  <a:gd name="connsiteY27" fmla="*/ 111920 h 1747838"/>
                  <a:gd name="connsiteX28" fmla="*/ 1955007 w 3821799"/>
                  <a:gd name="connsiteY28" fmla="*/ 69058 h 1747838"/>
                  <a:gd name="connsiteX29" fmla="*/ 2059782 w 3821799"/>
                  <a:gd name="connsiteY29" fmla="*/ 57152 h 1747838"/>
                  <a:gd name="connsiteX30" fmla="*/ 2112169 w 3821799"/>
                  <a:gd name="connsiteY30" fmla="*/ 42863 h 1747838"/>
                  <a:gd name="connsiteX31" fmla="*/ 2190750 w 3821799"/>
                  <a:gd name="connsiteY31" fmla="*/ 0 h 1747838"/>
                  <a:gd name="connsiteX32" fmla="*/ 2266950 w 3821799"/>
                  <a:gd name="connsiteY32" fmla="*/ 102395 h 1747838"/>
                  <a:gd name="connsiteX33" fmla="*/ 2321720 w 3821799"/>
                  <a:gd name="connsiteY33" fmla="*/ 207169 h 1747838"/>
                  <a:gd name="connsiteX34" fmla="*/ 2407444 w 3821799"/>
                  <a:gd name="connsiteY34" fmla="*/ 309563 h 1747838"/>
                  <a:gd name="connsiteX35" fmla="*/ 2431257 w 3821799"/>
                  <a:gd name="connsiteY35" fmla="*/ 347664 h 1747838"/>
                  <a:gd name="connsiteX36" fmla="*/ 2447925 w 3821799"/>
                  <a:gd name="connsiteY36" fmla="*/ 440533 h 1747838"/>
                  <a:gd name="connsiteX37" fmla="*/ 2464594 w 3821799"/>
                  <a:gd name="connsiteY37" fmla="*/ 488157 h 1747838"/>
                  <a:gd name="connsiteX38" fmla="*/ 2481263 w 3821799"/>
                  <a:gd name="connsiteY38" fmla="*/ 526257 h 1747838"/>
                  <a:gd name="connsiteX39" fmla="*/ 2383632 w 3821799"/>
                  <a:gd name="connsiteY39" fmla="*/ 583407 h 1747838"/>
                  <a:gd name="connsiteX40" fmla="*/ 2328863 w 3821799"/>
                  <a:gd name="connsiteY40" fmla="*/ 619125 h 1747838"/>
                  <a:gd name="connsiteX41" fmla="*/ 2338388 w 3821799"/>
                  <a:gd name="connsiteY41" fmla="*/ 678658 h 1747838"/>
                  <a:gd name="connsiteX42" fmla="*/ 2355057 w 3821799"/>
                  <a:gd name="connsiteY42" fmla="*/ 723900 h 1747838"/>
                  <a:gd name="connsiteX43" fmla="*/ 2395538 w 3821799"/>
                  <a:gd name="connsiteY43" fmla="*/ 747714 h 1747838"/>
                  <a:gd name="connsiteX44" fmla="*/ 2450307 w 3821799"/>
                  <a:gd name="connsiteY44" fmla="*/ 807245 h 1747838"/>
                  <a:gd name="connsiteX45" fmla="*/ 2481262 w 3821799"/>
                  <a:gd name="connsiteY45" fmla="*/ 876301 h 1747838"/>
                  <a:gd name="connsiteX46" fmla="*/ 2526507 w 3821799"/>
                  <a:gd name="connsiteY46" fmla="*/ 890589 h 1747838"/>
                  <a:gd name="connsiteX47" fmla="*/ 2633663 w 3821799"/>
                  <a:gd name="connsiteY47" fmla="*/ 926308 h 1747838"/>
                  <a:gd name="connsiteX48" fmla="*/ 2721769 w 3821799"/>
                  <a:gd name="connsiteY48" fmla="*/ 973932 h 1747838"/>
                  <a:gd name="connsiteX49" fmla="*/ 2838450 w 3821799"/>
                  <a:gd name="connsiteY49" fmla="*/ 1035844 h 1747838"/>
                  <a:gd name="connsiteX50" fmla="*/ 3012281 w 3821799"/>
                  <a:gd name="connsiteY50" fmla="*/ 1109663 h 1747838"/>
                  <a:gd name="connsiteX51" fmla="*/ 3131344 w 3821799"/>
                  <a:gd name="connsiteY51" fmla="*/ 1185863 h 1747838"/>
                  <a:gd name="connsiteX52" fmla="*/ 3271838 w 3821799"/>
                  <a:gd name="connsiteY52" fmla="*/ 1188244 h 1747838"/>
                  <a:gd name="connsiteX53" fmla="*/ 3417094 w 3821799"/>
                  <a:gd name="connsiteY53" fmla="*/ 1119188 h 1747838"/>
                  <a:gd name="connsiteX54" fmla="*/ 3517106 w 3821799"/>
                  <a:gd name="connsiteY54" fmla="*/ 1104900 h 1747838"/>
                  <a:gd name="connsiteX55" fmla="*/ 3674269 w 3821799"/>
                  <a:gd name="connsiteY55" fmla="*/ 1176338 h 1747838"/>
                  <a:gd name="connsiteX56" fmla="*/ 3817144 w 3821799"/>
                  <a:gd name="connsiteY56" fmla="*/ 1293019 h 1747838"/>
                  <a:gd name="connsiteX57" fmla="*/ 3819525 w 3821799"/>
                  <a:gd name="connsiteY57" fmla="*/ 1371602 h 1747838"/>
                  <a:gd name="connsiteX58" fmla="*/ 3779044 w 3821799"/>
                  <a:gd name="connsiteY58" fmla="*/ 1390650 h 1747838"/>
                  <a:gd name="connsiteX59" fmla="*/ 3733800 w 3821799"/>
                  <a:gd name="connsiteY59" fmla="*/ 1440658 h 1747838"/>
                  <a:gd name="connsiteX60" fmla="*/ 3750469 w 3821799"/>
                  <a:gd name="connsiteY60" fmla="*/ 1528763 h 1747838"/>
                  <a:gd name="connsiteX61" fmla="*/ 3636169 w 3821799"/>
                  <a:gd name="connsiteY61" fmla="*/ 1576388 h 1747838"/>
                  <a:gd name="connsiteX62" fmla="*/ 3540919 w 3821799"/>
                  <a:gd name="connsiteY62" fmla="*/ 1624013 h 1747838"/>
                  <a:gd name="connsiteX63" fmla="*/ 3331369 w 3821799"/>
                  <a:gd name="connsiteY63" fmla="*/ 1681163 h 1747838"/>
                  <a:gd name="connsiteX64" fmla="*/ 3140869 w 3821799"/>
                  <a:gd name="connsiteY64" fmla="*/ 1738313 h 1747838"/>
                  <a:gd name="connsiteX65" fmla="*/ 2893219 w 3821799"/>
                  <a:gd name="connsiteY65" fmla="*/ 1709738 h 1747838"/>
                  <a:gd name="connsiteX66" fmla="*/ 2626519 w 3821799"/>
                  <a:gd name="connsiteY66" fmla="*/ 1700213 h 1747838"/>
                  <a:gd name="connsiteX67" fmla="*/ 2340769 w 3821799"/>
                  <a:gd name="connsiteY67" fmla="*/ 1633538 h 1747838"/>
                  <a:gd name="connsiteX68" fmla="*/ 2064544 w 3821799"/>
                  <a:gd name="connsiteY68" fmla="*/ 1662113 h 1747838"/>
                  <a:gd name="connsiteX69" fmla="*/ 1826419 w 3821799"/>
                  <a:gd name="connsiteY69" fmla="*/ 1681163 h 1747838"/>
                  <a:gd name="connsiteX70" fmla="*/ 1712119 w 3821799"/>
                  <a:gd name="connsiteY70" fmla="*/ 1652588 h 1747838"/>
                  <a:gd name="connsiteX71" fmla="*/ 1521619 w 3821799"/>
                  <a:gd name="connsiteY71" fmla="*/ 1747838 h 1747838"/>
                  <a:gd name="connsiteX72" fmla="*/ 1331119 w 3821799"/>
                  <a:gd name="connsiteY72" fmla="*/ 1728788 h 1747838"/>
                  <a:gd name="connsiteX73" fmla="*/ 1140619 w 3821799"/>
                  <a:gd name="connsiteY73" fmla="*/ 1671638 h 1747838"/>
                  <a:gd name="connsiteX74" fmla="*/ 997744 w 3821799"/>
                  <a:gd name="connsiteY74" fmla="*/ 1643063 h 1747838"/>
                  <a:gd name="connsiteX75" fmla="*/ 864394 w 3821799"/>
                  <a:gd name="connsiteY75" fmla="*/ 1528763 h 1747838"/>
                  <a:gd name="connsiteX76" fmla="*/ 759619 w 3821799"/>
                  <a:gd name="connsiteY76" fmla="*/ 1357313 h 1747838"/>
                  <a:gd name="connsiteX77" fmla="*/ 540544 w 3821799"/>
                  <a:gd name="connsiteY77" fmla="*/ 1233488 h 1747838"/>
                  <a:gd name="connsiteX78" fmla="*/ 292894 w 3821799"/>
                  <a:gd name="connsiteY78" fmla="*/ 1147763 h 1747838"/>
                  <a:gd name="connsiteX79" fmla="*/ 178594 w 3821799"/>
                  <a:gd name="connsiteY79" fmla="*/ 985838 h 1747838"/>
                  <a:gd name="connsiteX80" fmla="*/ 35719 w 3821799"/>
                  <a:gd name="connsiteY80" fmla="*/ 919163 h 1747838"/>
                  <a:gd name="connsiteX81" fmla="*/ 9526 w 3821799"/>
                  <a:gd name="connsiteY81" fmla="*/ 904877 h 1747838"/>
                  <a:gd name="connsiteX82" fmla="*/ 0 w 3821799"/>
                  <a:gd name="connsiteY82" fmla="*/ 850107 h 1747838"/>
                  <a:gd name="connsiteX0" fmla="*/ 38100 w 3821799"/>
                  <a:gd name="connsiteY0" fmla="*/ 831057 h 1747838"/>
                  <a:gd name="connsiteX1" fmla="*/ 107157 w 3821799"/>
                  <a:gd name="connsiteY1" fmla="*/ 783432 h 1747838"/>
                  <a:gd name="connsiteX2" fmla="*/ 180974 w 3821799"/>
                  <a:gd name="connsiteY2" fmla="*/ 733426 h 1747838"/>
                  <a:gd name="connsiteX3" fmla="*/ 242888 w 3821799"/>
                  <a:gd name="connsiteY3" fmla="*/ 716757 h 1747838"/>
                  <a:gd name="connsiteX4" fmla="*/ 359569 w 3821799"/>
                  <a:gd name="connsiteY4" fmla="*/ 557213 h 1747838"/>
                  <a:gd name="connsiteX5" fmla="*/ 395289 w 3821799"/>
                  <a:gd name="connsiteY5" fmla="*/ 511970 h 1747838"/>
                  <a:gd name="connsiteX6" fmla="*/ 473869 w 3821799"/>
                  <a:gd name="connsiteY6" fmla="*/ 471488 h 1747838"/>
                  <a:gd name="connsiteX7" fmla="*/ 473869 w 3821799"/>
                  <a:gd name="connsiteY7" fmla="*/ 471488 h 1747838"/>
                  <a:gd name="connsiteX8" fmla="*/ 550070 w 3821799"/>
                  <a:gd name="connsiteY8" fmla="*/ 440533 h 1747838"/>
                  <a:gd name="connsiteX9" fmla="*/ 640556 w 3821799"/>
                  <a:gd name="connsiteY9" fmla="*/ 442913 h 1747838"/>
                  <a:gd name="connsiteX10" fmla="*/ 711994 w 3821799"/>
                  <a:gd name="connsiteY10" fmla="*/ 395288 h 1747838"/>
                  <a:gd name="connsiteX11" fmla="*/ 864394 w 3821799"/>
                  <a:gd name="connsiteY11" fmla="*/ 309563 h 1747838"/>
                  <a:gd name="connsiteX12" fmla="*/ 959644 w 3821799"/>
                  <a:gd name="connsiteY12" fmla="*/ 290513 h 1747838"/>
                  <a:gd name="connsiteX13" fmla="*/ 1007269 w 3821799"/>
                  <a:gd name="connsiteY13" fmla="*/ 271463 h 1747838"/>
                  <a:gd name="connsiteX14" fmla="*/ 1007269 w 3821799"/>
                  <a:gd name="connsiteY14" fmla="*/ 271463 h 1747838"/>
                  <a:gd name="connsiteX15" fmla="*/ 1078708 w 3821799"/>
                  <a:gd name="connsiteY15" fmla="*/ 250033 h 1747838"/>
                  <a:gd name="connsiteX16" fmla="*/ 1140619 w 3821799"/>
                  <a:gd name="connsiteY16" fmla="*/ 252413 h 1747838"/>
                  <a:gd name="connsiteX17" fmla="*/ 1204913 w 3821799"/>
                  <a:gd name="connsiteY17" fmla="*/ 245269 h 1747838"/>
                  <a:gd name="connsiteX18" fmla="*/ 1250157 w 3821799"/>
                  <a:gd name="connsiteY18" fmla="*/ 245269 h 1747838"/>
                  <a:gd name="connsiteX19" fmla="*/ 1445419 w 3821799"/>
                  <a:gd name="connsiteY19" fmla="*/ 157163 h 1747838"/>
                  <a:gd name="connsiteX20" fmla="*/ 1497806 w 3821799"/>
                  <a:gd name="connsiteY20" fmla="*/ 102395 h 1747838"/>
                  <a:gd name="connsiteX21" fmla="*/ 1531144 w 3821799"/>
                  <a:gd name="connsiteY21" fmla="*/ 69058 h 1747838"/>
                  <a:gd name="connsiteX22" fmla="*/ 1597819 w 3821799"/>
                  <a:gd name="connsiteY22" fmla="*/ 90488 h 1747838"/>
                  <a:gd name="connsiteX23" fmla="*/ 1597819 w 3821799"/>
                  <a:gd name="connsiteY23" fmla="*/ 90488 h 1747838"/>
                  <a:gd name="connsiteX24" fmla="*/ 1683544 w 3821799"/>
                  <a:gd name="connsiteY24" fmla="*/ 102395 h 1747838"/>
                  <a:gd name="connsiteX25" fmla="*/ 1740694 w 3821799"/>
                  <a:gd name="connsiteY25" fmla="*/ 71438 h 1747838"/>
                  <a:gd name="connsiteX26" fmla="*/ 1809750 w 3821799"/>
                  <a:gd name="connsiteY26" fmla="*/ 85725 h 1747838"/>
                  <a:gd name="connsiteX27" fmla="*/ 1862138 w 3821799"/>
                  <a:gd name="connsiteY27" fmla="*/ 111920 h 1747838"/>
                  <a:gd name="connsiteX28" fmla="*/ 1955007 w 3821799"/>
                  <a:gd name="connsiteY28" fmla="*/ 69058 h 1747838"/>
                  <a:gd name="connsiteX29" fmla="*/ 2059782 w 3821799"/>
                  <a:gd name="connsiteY29" fmla="*/ 57152 h 1747838"/>
                  <a:gd name="connsiteX30" fmla="*/ 2112169 w 3821799"/>
                  <a:gd name="connsiteY30" fmla="*/ 42863 h 1747838"/>
                  <a:gd name="connsiteX31" fmla="*/ 2190750 w 3821799"/>
                  <a:gd name="connsiteY31" fmla="*/ 0 h 1747838"/>
                  <a:gd name="connsiteX32" fmla="*/ 2266950 w 3821799"/>
                  <a:gd name="connsiteY32" fmla="*/ 102395 h 1747838"/>
                  <a:gd name="connsiteX33" fmla="*/ 2321720 w 3821799"/>
                  <a:gd name="connsiteY33" fmla="*/ 207169 h 1747838"/>
                  <a:gd name="connsiteX34" fmla="*/ 2407444 w 3821799"/>
                  <a:gd name="connsiteY34" fmla="*/ 309563 h 1747838"/>
                  <a:gd name="connsiteX35" fmla="*/ 2431257 w 3821799"/>
                  <a:gd name="connsiteY35" fmla="*/ 347664 h 1747838"/>
                  <a:gd name="connsiteX36" fmla="*/ 2447925 w 3821799"/>
                  <a:gd name="connsiteY36" fmla="*/ 440533 h 1747838"/>
                  <a:gd name="connsiteX37" fmla="*/ 2464594 w 3821799"/>
                  <a:gd name="connsiteY37" fmla="*/ 488157 h 1747838"/>
                  <a:gd name="connsiteX38" fmla="*/ 2481263 w 3821799"/>
                  <a:gd name="connsiteY38" fmla="*/ 526257 h 1747838"/>
                  <a:gd name="connsiteX39" fmla="*/ 2383632 w 3821799"/>
                  <a:gd name="connsiteY39" fmla="*/ 583407 h 1747838"/>
                  <a:gd name="connsiteX40" fmla="*/ 2328863 w 3821799"/>
                  <a:gd name="connsiteY40" fmla="*/ 619125 h 1747838"/>
                  <a:gd name="connsiteX41" fmla="*/ 2338388 w 3821799"/>
                  <a:gd name="connsiteY41" fmla="*/ 678658 h 1747838"/>
                  <a:gd name="connsiteX42" fmla="*/ 2355057 w 3821799"/>
                  <a:gd name="connsiteY42" fmla="*/ 723900 h 1747838"/>
                  <a:gd name="connsiteX43" fmla="*/ 2395538 w 3821799"/>
                  <a:gd name="connsiteY43" fmla="*/ 747714 h 1747838"/>
                  <a:gd name="connsiteX44" fmla="*/ 2450307 w 3821799"/>
                  <a:gd name="connsiteY44" fmla="*/ 807245 h 1747838"/>
                  <a:gd name="connsiteX45" fmla="*/ 2481262 w 3821799"/>
                  <a:gd name="connsiteY45" fmla="*/ 876301 h 1747838"/>
                  <a:gd name="connsiteX46" fmla="*/ 2526507 w 3821799"/>
                  <a:gd name="connsiteY46" fmla="*/ 890589 h 1747838"/>
                  <a:gd name="connsiteX47" fmla="*/ 2633663 w 3821799"/>
                  <a:gd name="connsiteY47" fmla="*/ 926308 h 1747838"/>
                  <a:gd name="connsiteX48" fmla="*/ 2721769 w 3821799"/>
                  <a:gd name="connsiteY48" fmla="*/ 973932 h 1747838"/>
                  <a:gd name="connsiteX49" fmla="*/ 2838450 w 3821799"/>
                  <a:gd name="connsiteY49" fmla="*/ 1035844 h 1747838"/>
                  <a:gd name="connsiteX50" fmla="*/ 3012281 w 3821799"/>
                  <a:gd name="connsiteY50" fmla="*/ 1109663 h 1747838"/>
                  <a:gd name="connsiteX51" fmla="*/ 3131344 w 3821799"/>
                  <a:gd name="connsiteY51" fmla="*/ 1185863 h 1747838"/>
                  <a:gd name="connsiteX52" fmla="*/ 3271838 w 3821799"/>
                  <a:gd name="connsiteY52" fmla="*/ 1188244 h 1747838"/>
                  <a:gd name="connsiteX53" fmla="*/ 3417094 w 3821799"/>
                  <a:gd name="connsiteY53" fmla="*/ 1119188 h 1747838"/>
                  <a:gd name="connsiteX54" fmla="*/ 3517106 w 3821799"/>
                  <a:gd name="connsiteY54" fmla="*/ 1104900 h 1747838"/>
                  <a:gd name="connsiteX55" fmla="*/ 3674269 w 3821799"/>
                  <a:gd name="connsiteY55" fmla="*/ 1176338 h 1747838"/>
                  <a:gd name="connsiteX56" fmla="*/ 3817144 w 3821799"/>
                  <a:gd name="connsiteY56" fmla="*/ 1293019 h 1747838"/>
                  <a:gd name="connsiteX57" fmla="*/ 3819525 w 3821799"/>
                  <a:gd name="connsiteY57" fmla="*/ 1371602 h 1747838"/>
                  <a:gd name="connsiteX58" fmla="*/ 3779044 w 3821799"/>
                  <a:gd name="connsiteY58" fmla="*/ 1390650 h 1747838"/>
                  <a:gd name="connsiteX59" fmla="*/ 3733800 w 3821799"/>
                  <a:gd name="connsiteY59" fmla="*/ 1440658 h 1747838"/>
                  <a:gd name="connsiteX60" fmla="*/ 3750469 w 3821799"/>
                  <a:gd name="connsiteY60" fmla="*/ 1528763 h 1747838"/>
                  <a:gd name="connsiteX61" fmla="*/ 3636169 w 3821799"/>
                  <a:gd name="connsiteY61" fmla="*/ 1576388 h 1747838"/>
                  <a:gd name="connsiteX62" fmla="*/ 3540919 w 3821799"/>
                  <a:gd name="connsiteY62" fmla="*/ 1624013 h 1747838"/>
                  <a:gd name="connsiteX63" fmla="*/ 3331369 w 3821799"/>
                  <a:gd name="connsiteY63" fmla="*/ 1681163 h 1747838"/>
                  <a:gd name="connsiteX64" fmla="*/ 3140869 w 3821799"/>
                  <a:gd name="connsiteY64" fmla="*/ 1738313 h 1747838"/>
                  <a:gd name="connsiteX65" fmla="*/ 2893219 w 3821799"/>
                  <a:gd name="connsiteY65" fmla="*/ 1709738 h 1747838"/>
                  <a:gd name="connsiteX66" fmla="*/ 2626519 w 3821799"/>
                  <a:gd name="connsiteY66" fmla="*/ 1700213 h 1747838"/>
                  <a:gd name="connsiteX67" fmla="*/ 2340769 w 3821799"/>
                  <a:gd name="connsiteY67" fmla="*/ 1633538 h 1747838"/>
                  <a:gd name="connsiteX68" fmla="*/ 2064544 w 3821799"/>
                  <a:gd name="connsiteY68" fmla="*/ 1662113 h 1747838"/>
                  <a:gd name="connsiteX69" fmla="*/ 1826419 w 3821799"/>
                  <a:gd name="connsiteY69" fmla="*/ 1681163 h 1747838"/>
                  <a:gd name="connsiteX70" fmla="*/ 1712119 w 3821799"/>
                  <a:gd name="connsiteY70" fmla="*/ 1652588 h 1747838"/>
                  <a:gd name="connsiteX71" fmla="*/ 1521619 w 3821799"/>
                  <a:gd name="connsiteY71" fmla="*/ 1747838 h 1747838"/>
                  <a:gd name="connsiteX72" fmla="*/ 1331119 w 3821799"/>
                  <a:gd name="connsiteY72" fmla="*/ 1728788 h 1747838"/>
                  <a:gd name="connsiteX73" fmla="*/ 1140619 w 3821799"/>
                  <a:gd name="connsiteY73" fmla="*/ 1671638 h 1747838"/>
                  <a:gd name="connsiteX74" fmla="*/ 997744 w 3821799"/>
                  <a:gd name="connsiteY74" fmla="*/ 1643063 h 1747838"/>
                  <a:gd name="connsiteX75" fmla="*/ 864394 w 3821799"/>
                  <a:gd name="connsiteY75" fmla="*/ 1528763 h 1747838"/>
                  <a:gd name="connsiteX76" fmla="*/ 759619 w 3821799"/>
                  <a:gd name="connsiteY76" fmla="*/ 1357313 h 1747838"/>
                  <a:gd name="connsiteX77" fmla="*/ 540544 w 3821799"/>
                  <a:gd name="connsiteY77" fmla="*/ 1233488 h 1747838"/>
                  <a:gd name="connsiteX78" fmla="*/ 292894 w 3821799"/>
                  <a:gd name="connsiteY78" fmla="*/ 1147763 h 1747838"/>
                  <a:gd name="connsiteX79" fmla="*/ 178594 w 3821799"/>
                  <a:gd name="connsiteY79" fmla="*/ 985838 h 1747838"/>
                  <a:gd name="connsiteX80" fmla="*/ 35719 w 3821799"/>
                  <a:gd name="connsiteY80" fmla="*/ 919163 h 1747838"/>
                  <a:gd name="connsiteX81" fmla="*/ 9526 w 3821799"/>
                  <a:gd name="connsiteY81" fmla="*/ 904877 h 1747838"/>
                  <a:gd name="connsiteX82" fmla="*/ 0 w 3821799"/>
                  <a:gd name="connsiteY82" fmla="*/ 850107 h 1747838"/>
                  <a:gd name="connsiteX0" fmla="*/ 38100 w 3821799"/>
                  <a:gd name="connsiteY0" fmla="*/ 831057 h 1747838"/>
                  <a:gd name="connsiteX1" fmla="*/ 107157 w 3821799"/>
                  <a:gd name="connsiteY1" fmla="*/ 783432 h 1747838"/>
                  <a:gd name="connsiteX2" fmla="*/ 180974 w 3821799"/>
                  <a:gd name="connsiteY2" fmla="*/ 733426 h 1747838"/>
                  <a:gd name="connsiteX3" fmla="*/ 242888 w 3821799"/>
                  <a:gd name="connsiteY3" fmla="*/ 716757 h 1747838"/>
                  <a:gd name="connsiteX4" fmla="*/ 359569 w 3821799"/>
                  <a:gd name="connsiteY4" fmla="*/ 557213 h 1747838"/>
                  <a:gd name="connsiteX5" fmla="*/ 395289 w 3821799"/>
                  <a:gd name="connsiteY5" fmla="*/ 511970 h 1747838"/>
                  <a:gd name="connsiteX6" fmla="*/ 473869 w 3821799"/>
                  <a:gd name="connsiteY6" fmla="*/ 471488 h 1747838"/>
                  <a:gd name="connsiteX7" fmla="*/ 473869 w 3821799"/>
                  <a:gd name="connsiteY7" fmla="*/ 471488 h 1747838"/>
                  <a:gd name="connsiteX8" fmla="*/ 550070 w 3821799"/>
                  <a:gd name="connsiteY8" fmla="*/ 440533 h 1747838"/>
                  <a:gd name="connsiteX9" fmla="*/ 640556 w 3821799"/>
                  <a:gd name="connsiteY9" fmla="*/ 442913 h 1747838"/>
                  <a:gd name="connsiteX10" fmla="*/ 711994 w 3821799"/>
                  <a:gd name="connsiteY10" fmla="*/ 395288 h 1747838"/>
                  <a:gd name="connsiteX11" fmla="*/ 864394 w 3821799"/>
                  <a:gd name="connsiteY11" fmla="*/ 309563 h 1747838"/>
                  <a:gd name="connsiteX12" fmla="*/ 959644 w 3821799"/>
                  <a:gd name="connsiteY12" fmla="*/ 290513 h 1747838"/>
                  <a:gd name="connsiteX13" fmla="*/ 1007269 w 3821799"/>
                  <a:gd name="connsiteY13" fmla="*/ 271463 h 1747838"/>
                  <a:gd name="connsiteX14" fmla="*/ 1007269 w 3821799"/>
                  <a:gd name="connsiteY14" fmla="*/ 271463 h 1747838"/>
                  <a:gd name="connsiteX15" fmla="*/ 1078708 w 3821799"/>
                  <a:gd name="connsiteY15" fmla="*/ 250033 h 1747838"/>
                  <a:gd name="connsiteX16" fmla="*/ 1140619 w 3821799"/>
                  <a:gd name="connsiteY16" fmla="*/ 252413 h 1747838"/>
                  <a:gd name="connsiteX17" fmla="*/ 1204913 w 3821799"/>
                  <a:gd name="connsiteY17" fmla="*/ 245269 h 1747838"/>
                  <a:gd name="connsiteX18" fmla="*/ 1259682 w 3821799"/>
                  <a:gd name="connsiteY18" fmla="*/ 226219 h 1747838"/>
                  <a:gd name="connsiteX19" fmla="*/ 1445419 w 3821799"/>
                  <a:gd name="connsiteY19" fmla="*/ 157163 h 1747838"/>
                  <a:gd name="connsiteX20" fmla="*/ 1497806 w 3821799"/>
                  <a:gd name="connsiteY20" fmla="*/ 102395 h 1747838"/>
                  <a:gd name="connsiteX21" fmla="*/ 1531144 w 3821799"/>
                  <a:gd name="connsiteY21" fmla="*/ 69058 h 1747838"/>
                  <a:gd name="connsiteX22" fmla="*/ 1597819 w 3821799"/>
                  <a:gd name="connsiteY22" fmla="*/ 90488 h 1747838"/>
                  <a:gd name="connsiteX23" fmla="*/ 1597819 w 3821799"/>
                  <a:gd name="connsiteY23" fmla="*/ 90488 h 1747838"/>
                  <a:gd name="connsiteX24" fmla="*/ 1683544 w 3821799"/>
                  <a:gd name="connsiteY24" fmla="*/ 102395 h 1747838"/>
                  <a:gd name="connsiteX25" fmla="*/ 1740694 w 3821799"/>
                  <a:gd name="connsiteY25" fmla="*/ 71438 h 1747838"/>
                  <a:gd name="connsiteX26" fmla="*/ 1809750 w 3821799"/>
                  <a:gd name="connsiteY26" fmla="*/ 85725 h 1747838"/>
                  <a:gd name="connsiteX27" fmla="*/ 1862138 w 3821799"/>
                  <a:gd name="connsiteY27" fmla="*/ 111920 h 1747838"/>
                  <a:gd name="connsiteX28" fmla="*/ 1955007 w 3821799"/>
                  <a:gd name="connsiteY28" fmla="*/ 69058 h 1747838"/>
                  <a:gd name="connsiteX29" fmla="*/ 2059782 w 3821799"/>
                  <a:gd name="connsiteY29" fmla="*/ 57152 h 1747838"/>
                  <a:gd name="connsiteX30" fmla="*/ 2112169 w 3821799"/>
                  <a:gd name="connsiteY30" fmla="*/ 42863 h 1747838"/>
                  <a:gd name="connsiteX31" fmla="*/ 2190750 w 3821799"/>
                  <a:gd name="connsiteY31" fmla="*/ 0 h 1747838"/>
                  <a:gd name="connsiteX32" fmla="*/ 2266950 w 3821799"/>
                  <a:gd name="connsiteY32" fmla="*/ 102395 h 1747838"/>
                  <a:gd name="connsiteX33" fmla="*/ 2321720 w 3821799"/>
                  <a:gd name="connsiteY33" fmla="*/ 207169 h 1747838"/>
                  <a:gd name="connsiteX34" fmla="*/ 2407444 w 3821799"/>
                  <a:gd name="connsiteY34" fmla="*/ 309563 h 1747838"/>
                  <a:gd name="connsiteX35" fmla="*/ 2431257 w 3821799"/>
                  <a:gd name="connsiteY35" fmla="*/ 347664 h 1747838"/>
                  <a:gd name="connsiteX36" fmla="*/ 2447925 w 3821799"/>
                  <a:gd name="connsiteY36" fmla="*/ 440533 h 1747838"/>
                  <a:gd name="connsiteX37" fmla="*/ 2464594 w 3821799"/>
                  <a:gd name="connsiteY37" fmla="*/ 488157 h 1747838"/>
                  <a:gd name="connsiteX38" fmla="*/ 2481263 w 3821799"/>
                  <a:gd name="connsiteY38" fmla="*/ 526257 h 1747838"/>
                  <a:gd name="connsiteX39" fmla="*/ 2383632 w 3821799"/>
                  <a:gd name="connsiteY39" fmla="*/ 583407 h 1747838"/>
                  <a:gd name="connsiteX40" fmla="*/ 2328863 w 3821799"/>
                  <a:gd name="connsiteY40" fmla="*/ 619125 h 1747838"/>
                  <a:gd name="connsiteX41" fmla="*/ 2338388 w 3821799"/>
                  <a:gd name="connsiteY41" fmla="*/ 678658 h 1747838"/>
                  <a:gd name="connsiteX42" fmla="*/ 2355057 w 3821799"/>
                  <a:gd name="connsiteY42" fmla="*/ 723900 h 1747838"/>
                  <a:gd name="connsiteX43" fmla="*/ 2395538 w 3821799"/>
                  <a:gd name="connsiteY43" fmla="*/ 747714 h 1747838"/>
                  <a:gd name="connsiteX44" fmla="*/ 2450307 w 3821799"/>
                  <a:gd name="connsiteY44" fmla="*/ 807245 h 1747838"/>
                  <a:gd name="connsiteX45" fmla="*/ 2481262 w 3821799"/>
                  <a:gd name="connsiteY45" fmla="*/ 876301 h 1747838"/>
                  <a:gd name="connsiteX46" fmla="*/ 2526507 w 3821799"/>
                  <a:gd name="connsiteY46" fmla="*/ 890589 h 1747838"/>
                  <a:gd name="connsiteX47" fmla="*/ 2633663 w 3821799"/>
                  <a:gd name="connsiteY47" fmla="*/ 926308 h 1747838"/>
                  <a:gd name="connsiteX48" fmla="*/ 2721769 w 3821799"/>
                  <a:gd name="connsiteY48" fmla="*/ 973932 h 1747838"/>
                  <a:gd name="connsiteX49" fmla="*/ 2838450 w 3821799"/>
                  <a:gd name="connsiteY49" fmla="*/ 1035844 h 1747838"/>
                  <a:gd name="connsiteX50" fmla="*/ 3012281 w 3821799"/>
                  <a:gd name="connsiteY50" fmla="*/ 1109663 h 1747838"/>
                  <a:gd name="connsiteX51" fmla="*/ 3131344 w 3821799"/>
                  <a:gd name="connsiteY51" fmla="*/ 1185863 h 1747838"/>
                  <a:gd name="connsiteX52" fmla="*/ 3271838 w 3821799"/>
                  <a:gd name="connsiteY52" fmla="*/ 1188244 h 1747838"/>
                  <a:gd name="connsiteX53" fmla="*/ 3417094 w 3821799"/>
                  <a:gd name="connsiteY53" fmla="*/ 1119188 h 1747838"/>
                  <a:gd name="connsiteX54" fmla="*/ 3517106 w 3821799"/>
                  <a:gd name="connsiteY54" fmla="*/ 1104900 h 1747838"/>
                  <a:gd name="connsiteX55" fmla="*/ 3674269 w 3821799"/>
                  <a:gd name="connsiteY55" fmla="*/ 1176338 h 1747838"/>
                  <a:gd name="connsiteX56" fmla="*/ 3817144 w 3821799"/>
                  <a:gd name="connsiteY56" fmla="*/ 1293019 h 1747838"/>
                  <a:gd name="connsiteX57" fmla="*/ 3819525 w 3821799"/>
                  <a:gd name="connsiteY57" fmla="*/ 1371602 h 1747838"/>
                  <a:gd name="connsiteX58" fmla="*/ 3779044 w 3821799"/>
                  <a:gd name="connsiteY58" fmla="*/ 1390650 h 1747838"/>
                  <a:gd name="connsiteX59" fmla="*/ 3733800 w 3821799"/>
                  <a:gd name="connsiteY59" fmla="*/ 1440658 h 1747838"/>
                  <a:gd name="connsiteX60" fmla="*/ 3750469 w 3821799"/>
                  <a:gd name="connsiteY60" fmla="*/ 1528763 h 1747838"/>
                  <a:gd name="connsiteX61" fmla="*/ 3636169 w 3821799"/>
                  <a:gd name="connsiteY61" fmla="*/ 1576388 h 1747838"/>
                  <a:gd name="connsiteX62" fmla="*/ 3540919 w 3821799"/>
                  <a:gd name="connsiteY62" fmla="*/ 1624013 h 1747838"/>
                  <a:gd name="connsiteX63" fmla="*/ 3331369 w 3821799"/>
                  <a:gd name="connsiteY63" fmla="*/ 1681163 h 1747838"/>
                  <a:gd name="connsiteX64" fmla="*/ 3140869 w 3821799"/>
                  <a:gd name="connsiteY64" fmla="*/ 1738313 h 1747838"/>
                  <a:gd name="connsiteX65" fmla="*/ 2893219 w 3821799"/>
                  <a:gd name="connsiteY65" fmla="*/ 1709738 h 1747838"/>
                  <a:gd name="connsiteX66" fmla="*/ 2626519 w 3821799"/>
                  <a:gd name="connsiteY66" fmla="*/ 1700213 h 1747838"/>
                  <a:gd name="connsiteX67" fmla="*/ 2340769 w 3821799"/>
                  <a:gd name="connsiteY67" fmla="*/ 1633538 h 1747838"/>
                  <a:gd name="connsiteX68" fmla="*/ 2064544 w 3821799"/>
                  <a:gd name="connsiteY68" fmla="*/ 1662113 h 1747838"/>
                  <a:gd name="connsiteX69" fmla="*/ 1826419 w 3821799"/>
                  <a:gd name="connsiteY69" fmla="*/ 1681163 h 1747838"/>
                  <a:gd name="connsiteX70" fmla="*/ 1712119 w 3821799"/>
                  <a:gd name="connsiteY70" fmla="*/ 1652588 h 1747838"/>
                  <a:gd name="connsiteX71" fmla="*/ 1521619 w 3821799"/>
                  <a:gd name="connsiteY71" fmla="*/ 1747838 h 1747838"/>
                  <a:gd name="connsiteX72" fmla="*/ 1331119 w 3821799"/>
                  <a:gd name="connsiteY72" fmla="*/ 1728788 h 1747838"/>
                  <a:gd name="connsiteX73" fmla="*/ 1140619 w 3821799"/>
                  <a:gd name="connsiteY73" fmla="*/ 1671638 h 1747838"/>
                  <a:gd name="connsiteX74" fmla="*/ 997744 w 3821799"/>
                  <a:gd name="connsiteY74" fmla="*/ 1643063 h 1747838"/>
                  <a:gd name="connsiteX75" fmla="*/ 864394 w 3821799"/>
                  <a:gd name="connsiteY75" fmla="*/ 1528763 h 1747838"/>
                  <a:gd name="connsiteX76" fmla="*/ 759619 w 3821799"/>
                  <a:gd name="connsiteY76" fmla="*/ 1357313 h 1747838"/>
                  <a:gd name="connsiteX77" fmla="*/ 540544 w 3821799"/>
                  <a:gd name="connsiteY77" fmla="*/ 1233488 h 1747838"/>
                  <a:gd name="connsiteX78" fmla="*/ 292894 w 3821799"/>
                  <a:gd name="connsiteY78" fmla="*/ 1147763 h 1747838"/>
                  <a:gd name="connsiteX79" fmla="*/ 178594 w 3821799"/>
                  <a:gd name="connsiteY79" fmla="*/ 985838 h 1747838"/>
                  <a:gd name="connsiteX80" fmla="*/ 35719 w 3821799"/>
                  <a:gd name="connsiteY80" fmla="*/ 919163 h 1747838"/>
                  <a:gd name="connsiteX81" fmla="*/ 9526 w 3821799"/>
                  <a:gd name="connsiteY81" fmla="*/ 904877 h 1747838"/>
                  <a:gd name="connsiteX82" fmla="*/ 0 w 3821799"/>
                  <a:gd name="connsiteY82" fmla="*/ 850107 h 1747838"/>
                  <a:gd name="connsiteX0" fmla="*/ 38100 w 3821799"/>
                  <a:gd name="connsiteY0" fmla="*/ 831057 h 1747838"/>
                  <a:gd name="connsiteX1" fmla="*/ 107157 w 3821799"/>
                  <a:gd name="connsiteY1" fmla="*/ 783432 h 1747838"/>
                  <a:gd name="connsiteX2" fmla="*/ 180974 w 3821799"/>
                  <a:gd name="connsiteY2" fmla="*/ 733426 h 1747838"/>
                  <a:gd name="connsiteX3" fmla="*/ 242888 w 3821799"/>
                  <a:gd name="connsiteY3" fmla="*/ 716757 h 1747838"/>
                  <a:gd name="connsiteX4" fmla="*/ 359569 w 3821799"/>
                  <a:gd name="connsiteY4" fmla="*/ 557213 h 1747838"/>
                  <a:gd name="connsiteX5" fmla="*/ 395289 w 3821799"/>
                  <a:gd name="connsiteY5" fmla="*/ 511970 h 1747838"/>
                  <a:gd name="connsiteX6" fmla="*/ 473869 w 3821799"/>
                  <a:gd name="connsiteY6" fmla="*/ 471488 h 1747838"/>
                  <a:gd name="connsiteX7" fmla="*/ 473869 w 3821799"/>
                  <a:gd name="connsiteY7" fmla="*/ 471488 h 1747838"/>
                  <a:gd name="connsiteX8" fmla="*/ 550070 w 3821799"/>
                  <a:gd name="connsiteY8" fmla="*/ 440533 h 1747838"/>
                  <a:gd name="connsiteX9" fmla="*/ 640556 w 3821799"/>
                  <a:gd name="connsiteY9" fmla="*/ 442913 h 1747838"/>
                  <a:gd name="connsiteX10" fmla="*/ 723901 w 3821799"/>
                  <a:gd name="connsiteY10" fmla="*/ 404813 h 1747838"/>
                  <a:gd name="connsiteX11" fmla="*/ 864394 w 3821799"/>
                  <a:gd name="connsiteY11" fmla="*/ 309563 h 1747838"/>
                  <a:gd name="connsiteX12" fmla="*/ 959644 w 3821799"/>
                  <a:gd name="connsiteY12" fmla="*/ 290513 h 1747838"/>
                  <a:gd name="connsiteX13" fmla="*/ 1007269 w 3821799"/>
                  <a:gd name="connsiteY13" fmla="*/ 271463 h 1747838"/>
                  <a:gd name="connsiteX14" fmla="*/ 1007269 w 3821799"/>
                  <a:gd name="connsiteY14" fmla="*/ 271463 h 1747838"/>
                  <a:gd name="connsiteX15" fmla="*/ 1078708 w 3821799"/>
                  <a:gd name="connsiteY15" fmla="*/ 250033 h 1747838"/>
                  <a:gd name="connsiteX16" fmla="*/ 1140619 w 3821799"/>
                  <a:gd name="connsiteY16" fmla="*/ 252413 h 1747838"/>
                  <a:gd name="connsiteX17" fmla="*/ 1204913 w 3821799"/>
                  <a:gd name="connsiteY17" fmla="*/ 245269 h 1747838"/>
                  <a:gd name="connsiteX18" fmla="*/ 1259682 w 3821799"/>
                  <a:gd name="connsiteY18" fmla="*/ 226219 h 1747838"/>
                  <a:gd name="connsiteX19" fmla="*/ 1445419 w 3821799"/>
                  <a:gd name="connsiteY19" fmla="*/ 157163 h 1747838"/>
                  <a:gd name="connsiteX20" fmla="*/ 1497806 w 3821799"/>
                  <a:gd name="connsiteY20" fmla="*/ 102395 h 1747838"/>
                  <a:gd name="connsiteX21" fmla="*/ 1531144 w 3821799"/>
                  <a:gd name="connsiteY21" fmla="*/ 69058 h 1747838"/>
                  <a:gd name="connsiteX22" fmla="*/ 1597819 w 3821799"/>
                  <a:gd name="connsiteY22" fmla="*/ 90488 h 1747838"/>
                  <a:gd name="connsiteX23" fmla="*/ 1597819 w 3821799"/>
                  <a:gd name="connsiteY23" fmla="*/ 90488 h 1747838"/>
                  <a:gd name="connsiteX24" fmla="*/ 1683544 w 3821799"/>
                  <a:gd name="connsiteY24" fmla="*/ 102395 h 1747838"/>
                  <a:gd name="connsiteX25" fmla="*/ 1740694 w 3821799"/>
                  <a:gd name="connsiteY25" fmla="*/ 71438 h 1747838"/>
                  <a:gd name="connsiteX26" fmla="*/ 1809750 w 3821799"/>
                  <a:gd name="connsiteY26" fmla="*/ 85725 h 1747838"/>
                  <a:gd name="connsiteX27" fmla="*/ 1862138 w 3821799"/>
                  <a:gd name="connsiteY27" fmla="*/ 111920 h 1747838"/>
                  <a:gd name="connsiteX28" fmla="*/ 1955007 w 3821799"/>
                  <a:gd name="connsiteY28" fmla="*/ 69058 h 1747838"/>
                  <a:gd name="connsiteX29" fmla="*/ 2059782 w 3821799"/>
                  <a:gd name="connsiteY29" fmla="*/ 57152 h 1747838"/>
                  <a:gd name="connsiteX30" fmla="*/ 2112169 w 3821799"/>
                  <a:gd name="connsiteY30" fmla="*/ 42863 h 1747838"/>
                  <a:gd name="connsiteX31" fmla="*/ 2190750 w 3821799"/>
                  <a:gd name="connsiteY31" fmla="*/ 0 h 1747838"/>
                  <a:gd name="connsiteX32" fmla="*/ 2266950 w 3821799"/>
                  <a:gd name="connsiteY32" fmla="*/ 102395 h 1747838"/>
                  <a:gd name="connsiteX33" fmla="*/ 2321720 w 3821799"/>
                  <a:gd name="connsiteY33" fmla="*/ 207169 h 1747838"/>
                  <a:gd name="connsiteX34" fmla="*/ 2407444 w 3821799"/>
                  <a:gd name="connsiteY34" fmla="*/ 309563 h 1747838"/>
                  <a:gd name="connsiteX35" fmla="*/ 2431257 w 3821799"/>
                  <a:gd name="connsiteY35" fmla="*/ 347664 h 1747838"/>
                  <a:gd name="connsiteX36" fmla="*/ 2447925 w 3821799"/>
                  <a:gd name="connsiteY36" fmla="*/ 440533 h 1747838"/>
                  <a:gd name="connsiteX37" fmla="*/ 2464594 w 3821799"/>
                  <a:gd name="connsiteY37" fmla="*/ 488157 h 1747838"/>
                  <a:gd name="connsiteX38" fmla="*/ 2481263 w 3821799"/>
                  <a:gd name="connsiteY38" fmla="*/ 526257 h 1747838"/>
                  <a:gd name="connsiteX39" fmla="*/ 2383632 w 3821799"/>
                  <a:gd name="connsiteY39" fmla="*/ 583407 h 1747838"/>
                  <a:gd name="connsiteX40" fmla="*/ 2328863 w 3821799"/>
                  <a:gd name="connsiteY40" fmla="*/ 619125 h 1747838"/>
                  <a:gd name="connsiteX41" fmla="*/ 2338388 w 3821799"/>
                  <a:gd name="connsiteY41" fmla="*/ 678658 h 1747838"/>
                  <a:gd name="connsiteX42" fmla="*/ 2355057 w 3821799"/>
                  <a:gd name="connsiteY42" fmla="*/ 723900 h 1747838"/>
                  <a:gd name="connsiteX43" fmla="*/ 2395538 w 3821799"/>
                  <a:gd name="connsiteY43" fmla="*/ 747714 h 1747838"/>
                  <a:gd name="connsiteX44" fmla="*/ 2450307 w 3821799"/>
                  <a:gd name="connsiteY44" fmla="*/ 807245 h 1747838"/>
                  <a:gd name="connsiteX45" fmla="*/ 2481262 w 3821799"/>
                  <a:gd name="connsiteY45" fmla="*/ 876301 h 1747838"/>
                  <a:gd name="connsiteX46" fmla="*/ 2526507 w 3821799"/>
                  <a:gd name="connsiteY46" fmla="*/ 890589 h 1747838"/>
                  <a:gd name="connsiteX47" fmla="*/ 2633663 w 3821799"/>
                  <a:gd name="connsiteY47" fmla="*/ 926308 h 1747838"/>
                  <a:gd name="connsiteX48" fmla="*/ 2721769 w 3821799"/>
                  <a:gd name="connsiteY48" fmla="*/ 973932 h 1747838"/>
                  <a:gd name="connsiteX49" fmla="*/ 2838450 w 3821799"/>
                  <a:gd name="connsiteY49" fmla="*/ 1035844 h 1747838"/>
                  <a:gd name="connsiteX50" fmla="*/ 3012281 w 3821799"/>
                  <a:gd name="connsiteY50" fmla="*/ 1109663 h 1747838"/>
                  <a:gd name="connsiteX51" fmla="*/ 3131344 w 3821799"/>
                  <a:gd name="connsiteY51" fmla="*/ 1185863 h 1747838"/>
                  <a:gd name="connsiteX52" fmla="*/ 3271838 w 3821799"/>
                  <a:gd name="connsiteY52" fmla="*/ 1188244 h 1747838"/>
                  <a:gd name="connsiteX53" fmla="*/ 3417094 w 3821799"/>
                  <a:gd name="connsiteY53" fmla="*/ 1119188 h 1747838"/>
                  <a:gd name="connsiteX54" fmla="*/ 3517106 w 3821799"/>
                  <a:gd name="connsiteY54" fmla="*/ 1104900 h 1747838"/>
                  <a:gd name="connsiteX55" fmla="*/ 3674269 w 3821799"/>
                  <a:gd name="connsiteY55" fmla="*/ 1176338 h 1747838"/>
                  <a:gd name="connsiteX56" fmla="*/ 3817144 w 3821799"/>
                  <a:gd name="connsiteY56" fmla="*/ 1293019 h 1747838"/>
                  <a:gd name="connsiteX57" fmla="*/ 3819525 w 3821799"/>
                  <a:gd name="connsiteY57" fmla="*/ 1371602 h 1747838"/>
                  <a:gd name="connsiteX58" fmla="*/ 3779044 w 3821799"/>
                  <a:gd name="connsiteY58" fmla="*/ 1390650 h 1747838"/>
                  <a:gd name="connsiteX59" fmla="*/ 3733800 w 3821799"/>
                  <a:gd name="connsiteY59" fmla="*/ 1440658 h 1747838"/>
                  <a:gd name="connsiteX60" fmla="*/ 3750469 w 3821799"/>
                  <a:gd name="connsiteY60" fmla="*/ 1528763 h 1747838"/>
                  <a:gd name="connsiteX61" fmla="*/ 3636169 w 3821799"/>
                  <a:gd name="connsiteY61" fmla="*/ 1576388 h 1747838"/>
                  <a:gd name="connsiteX62" fmla="*/ 3540919 w 3821799"/>
                  <a:gd name="connsiteY62" fmla="*/ 1624013 h 1747838"/>
                  <a:gd name="connsiteX63" fmla="*/ 3331369 w 3821799"/>
                  <a:gd name="connsiteY63" fmla="*/ 1681163 h 1747838"/>
                  <a:gd name="connsiteX64" fmla="*/ 3140869 w 3821799"/>
                  <a:gd name="connsiteY64" fmla="*/ 1738313 h 1747838"/>
                  <a:gd name="connsiteX65" fmla="*/ 2893219 w 3821799"/>
                  <a:gd name="connsiteY65" fmla="*/ 1709738 h 1747838"/>
                  <a:gd name="connsiteX66" fmla="*/ 2626519 w 3821799"/>
                  <a:gd name="connsiteY66" fmla="*/ 1700213 h 1747838"/>
                  <a:gd name="connsiteX67" fmla="*/ 2340769 w 3821799"/>
                  <a:gd name="connsiteY67" fmla="*/ 1633538 h 1747838"/>
                  <a:gd name="connsiteX68" fmla="*/ 2064544 w 3821799"/>
                  <a:gd name="connsiteY68" fmla="*/ 1662113 h 1747838"/>
                  <a:gd name="connsiteX69" fmla="*/ 1826419 w 3821799"/>
                  <a:gd name="connsiteY69" fmla="*/ 1681163 h 1747838"/>
                  <a:gd name="connsiteX70" fmla="*/ 1712119 w 3821799"/>
                  <a:gd name="connsiteY70" fmla="*/ 1652588 h 1747838"/>
                  <a:gd name="connsiteX71" fmla="*/ 1521619 w 3821799"/>
                  <a:gd name="connsiteY71" fmla="*/ 1747838 h 1747838"/>
                  <a:gd name="connsiteX72" fmla="*/ 1331119 w 3821799"/>
                  <a:gd name="connsiteY72" fmla="*/ 1728788 h 1747838"/>
                  <a:gd name="connsiteX73" fmla="*/ 1140619 w 3821799"/>
                  <a:gd name="connsiteY73" fmla="*/ 1671638 h 1747838"/>
                  <a:gd name="connsiteX74" fmla="*/ 997744 w 3821799"/>
                  <a:gd name="connsiteY74" fmla="*/ 1643063 h 1747838"/>
                  <a:gd name="connsiteX75" fmla="*/ 864394 w 3821799"/>
                  <a:gd name="connsiteY75" fmla="*/ 1528763 h 1747838"/>
                  <a:gd name="connsiteX76" fmla="*/ 759619 w 3821799"/>
                  <a:gd name="connsiteY76" fmla="*/ 1357313 h 1747838"/>
                  <a:gd name="connsiteX77" fmla="*/ 540544 w 3821799"/>
                  <a:gd name="connsiteY77" fmla="*/ 1233488 h 1747838"/>
                  <a:gd name="connsiteX78" fmla="*/ 292894 w 3821799"/>
                  <a:gd name="connsiteY78" fmla="*/ 1147763 h 1747838"/>
                  <a:gd name="connsiteX79" fmla="*/ 178594 w 3821799"/>
                  <a:gd name="connsiteY79" fmla="*/ 985838 h 1747838"/>
                  <a:gd name="connsiteX80" fmla="*/ 35719 w 3821799"/>
                  <a:gd name="connsiteY80" fmla="*/ 919163 h 1747838"/>
                  <a:gd name="connsiteX81" fmla="*/ 9526 w 3821799"/>
                  <a:gd name="connsiteY81" fmla="*/ 904877 h 1747838"/>
                  <a:gd name="connsiteX82" fmla="*/ 0 w 3821799"/>
                  <a:gd name="connsiteY82" fmla="*/ 850107 h 1747838"/>
                  <a:gd name="connsiteX0" fmla="*/ 38100 w 3821799"/>
                  <a:gd name="connsiteY0" fmla="*/ 831057 h 1747838"/>
                  <a:gd name="connsiteX1" fmla="*/ 107157 w 3821799"/>
                  <a:gd name="connsiteY1" fmla="*/ 783432 h 1747838"/>
                  <a:gd name="connsiteX2" fmla="*/ 180974 w 3821799"/>
                  <a:gd name="connsiteY2" fmla="*/ 733426 h 1747838"/>
                  <a:gd name="connsiteX3" fmla="*/ 242888 w 3821799"/>
                  <a:gd name="connsiteY3" fmla="*/ 716757 h 1747838"/>
                  <a:gd name="connsiteX4" fmla="*/ 359569 w 3821799"/>
                  <a:gd name="connsiteY4" fmla="*/ 557213 h 1747838"/>
                  <a:gd name="connsiteX5" fmla="*/ 395289 w 3821799"/>
                  <a:gd name="connsiteY5" fmla="*/ 511970 h 1747838"/>
                  <a:gd name="connsiteX6" fmla="*/ 473869 w 3821799"/>
                  <a:gd name="connsiteY6" fmla="*/ 471488 h 1747838"/>
                  <a:gd name="connsiteX7" fmla="*/ 473869 w 3821799"/>
                  <a:gd name="connsiteY7" fmla="*/ 471488 h 1747838"/>
                  <a:gd name="connsiteX8" fmla="*/ 550070 w 3821799"/>
                  <a:gd name="connsiteY8" fmla="*/ 440533 h 1747838"/>
                  <a:gd name="connsiteX9" fmla="*/ 640556 w 3821799"/>
                  <a:gd name="connsiteY9" fmla="*/ 442913 h 1747838"/>
                  <a:gd name="connsiteX10" fmla="*/ 723901 w 3821799"/>
                  <a:gd name="connsiteY10" fmla="*/ 404813 h 1747838"/>
                  <a:gd name="connsiteX11" fmla="*/ 776289 w 3821799"/>
                  <a:gd name="connsiteY11" fmla="*/ 352427 h 1747838"/>
                  <a:gd name="connsiteX12" fmla="*/ 864394 w 3821799"/>
                  <a:gd name="connsiteY12" fmla="*/ 309563 h 1747838"/>
                  <a:gd name="connsiteX13" fmla="*/ 959644 w 3821799"/>
                  <a:gd name="connsiteY13" fmla="*/ 290513 h 1747838"/>
                  <a:gd name="connsiteX14" fmla="*/ 1007269 w 3821799"/>
                  <a:gd name="connsiteY14" fmla="*/ 271463 h 1747838"/>
                  <a:gd name="connsiteX15" fmla="*/ 1007269 w 3821799"/>
                  <a:gd name="connsiteY15" fmla="*/ 271463 h 1747838"/>
                  <a:gd name="connsiteX16" fmla="*/ 1078708 w 3821799"/>
                  <a:gd name="connsiteY16" fmla="*/ 250033 h 1747838"/>
                  <a:gd name="connsiteX17" fmla="*/ 1140619 w 3821799"/>
                  <a:gd name="connsiteY17" fmla="*/ 252413 h 1747838"/>
                  <a:gd name="connsiteX18" fmla="*/ 1204913 w 3821799"/>
                  <a:gd name="connsiteY18" fmla="*/ 245269 h 1747838"/>
                  <a:gd name="connsiteX19" fmla="*/ 1259682 w 3821799"/>
                  <a:gd name="connsiteY19" fmla="*/ 226219 h 1747838"/>
                  <a:gd name="connsiteX20" fmla="*/ 1445419 w 3821799"/>
                  <a:gd name="connsiteY20" fmla="*/ 157163 h 1747838"/>
                  <a:gd name="connsiteX21" fmla="*/ 1497806 w 3821799"/>
                  <a:gd name="connsiteY21" fmla="*/ 102395 h 1747838"/>
                  <a:gd name="connsiteX22" fmla="*/ 1531144 w 3821799"/>
                  <a:gd name="connsiteY22" fmla="*/ 69058 h 1747838"/>
                  <a:gd name="connsiteX23" fmla="*/ 1597819 w 3821799"/>
                  <a:gd name="connsiteY23" fmla="*/ 90488 h 1747838"/>
                  <a:gd name="connsiteX24" fmla="*/ 1597819 w 3821799"/>
                  <a:gd name="connsiteY24" fmla="*/ 90488 h 1747838"/>
                  <a:gd name="connsiteX25" fmla="*/ 1683544 w 3821799"/>
                  <a:gd name="connsiteY25" fmla="*/ 102395 h 1747838"/>
                  <a:gd name="connsiteX26" fmla="*/ 1740694 w 3821799"/>
                  <a:gd name="connsiteY26" fmla="*/ 71438 h 1747838"/>
                  <a:gd name="connsiteX27" fmla="*/ 1809750 w 3821799"/>
                  <a:gd name="connsiteY27" fmla="*/ 85725 h 1747838"/>
                  <a:gd name="connsiteX28" fmla="*/ 1862138 w 3821799"/>
                  <a:gd name="connsiteY28" fmla="*/ 111920 h 1747838"/>
                  <a:gd name="connsiteX29" fmla="*/ 1955007 w 3821799"/>
                  <a:gd name="connsiteY29" fmla="*/ 69058 h 1747838"/>
                  <a:gd name="connsiteX30" fmla="*/ 2059782 w 3821799"/>
                  <a:gd name="connsiteY30" fmla="*/ 57152 h 1747838"/>
                  <a:gd name="connsiteX31" fmla="*/ 2112169 w 3821799"/>
                  <a:gd name="connsiteY31" fmla="*/ 42863 h 1747838"/>
                  <a:gd name="connsiteX32" fmla="*/ 2190750 w 3821799"/>
                  <a:gd name="connsiteY32" fmla="*/ 0 h 1747838"/>
                  <a:gd name="connsiteX33" fmla="*/ 2266950 w 3821799"/>
                  <a:gd name="connsiteY33" fmla="*/ 102395 h 1747838"/>
                  <a:gd name="connsiteX34" fmla="*/ 2321720 w 3821799"/>
                  <a:gd name="connsiteY34" fmla="*/ 207169 h 1747838"/>
                  <a:gd name="connsiteX35" fmla="*/ 2407444 w 3821799"/>
                  <a:gd name="connsiteY35" fmla="*/ 309563 h 1747838"/>
                  <a:gd name="connsiteX36" fmla="*/ 2431257 w 3821799"/>
                  <a:gd name="connsiteY36" fmla="*/ 347664 h 1747838"/>
                  <a:gd name="connsiteX37" fmla="*/ 2447925 w 3821799"/>
                  <a:gd name="connsiteY37" fmla="*/ 440533 h 1747838"/>
                  <a:gd name="connsiteX38" fmla="*/ 2464594 w 3821799"/>
                  <a:gd name="connsiteY38" fmla="*/ 488157 h 1747838"/>
                  <a:gd name="connsiteX39" fmla="*/ 2481263 w 3821799"/>
                  <a:gd name="connsiteY39" fmla="*/ 526257 h 1747838"/>
                  <a:gd name="connsiteX40" fmla="*/ 2383632 w 3821799"/>
                  <a:gd name="connsiteY40" fmla="*/ 583407 h 1747838"/>
                  <a:gd name="connsiteX41" fmla="*/ 2328863 w 3821799"/>
                  <a:gd name="connsiteY41" fmla="*/ 619125 h 1747838"/>
                  <a:gd name="connsiteX42" fmla="*/ 2338388 w 3821799"/>
                  <a:gd name="connsiteY42" fmla="*/ 678658 h 1747838"/>
                  <a:gd name="connsiteX43" fmla="*/ 2355057 w 3821799"/>
                  <a:gd name="connsiteY43" fmla="*/ 723900 h 1747838"/>
                  <a:gd name="connsiteX44" fmla="*/ 2395538 w 3821799"/>
                  <a:gd name="connsiteY44" fmla="*/ 747714 h 1747838"/>
                  <a:gd name="connsiteX45" fmla="*/ 2450307 w 3821799"/>
                  <a:gd name="connsiteY45" fmla="*/ 807245 h 1747838"/>
                  <a:gd name="connsiteX46" fmla="*/ 2481262 w 3821799"/>
                  <a:gd name="connsiteY46" fmla="*/ 876301 h 1747838"/>
                  <a:gd name="connsiteX47" fmla="*/ 2526507 w 3821799"/>
                  <a:gd name="connsiteY47" fmla="*/ 890589 h 1747838"/>
                  <a:gd name="connsiteX48" fmla="*/ 2633663 w 3821799"/>
                  <a:gd name="connsiteY48" fmla="*/ 926308 h 1747838"/>
                  <a:gd name="connsiteX49" fmla="*/ 2721769 w 3821799"/>
                  <a:gd name="connsiteY49" fmla="*/ 973932 h 1747838"/>
                  <a:gd name="connsiteX50" fmla="*/ 2838450 w 3821799"/>
                  <a:gd name="connsiteY50" fmla="*/ 1035844 h 1747838"/>
                  <a:gd name="connsiteX51" fmla="*/ 3012281 w 3821799"/>
                  <a:gd name="connsiteY51" fmla="*/ 1109663 h 1747838"/>
                  <a:gd name="connsiteX52" fmla="*/ 3131344 w 3821799"/>
                  <a:gd name="connsiteY52" fmla="*/ 1185863 h 1747838"/>
                  <a:gd name="connsiteX53" fmla="*/ 3271838 w 3821799"/>
                  <a:gd name="connsiteY53" fmla="*/ 1188244 h 1747838"/>
                  <a:gd name="connsiteX54" fmla="*/ 3417094 w 3821799"/>
                  <a:gd name="connsiteY54" fmla="*/ 1119188 h 1747838"/>
                  <a:gd name="connsiteX55" fmla="*/ 3517106 w 3821799"/>
                  <a:gd name="connsiteY55" fmla="*/ 1104900 h 1747838"/>
                  <a:gd name="connsiteX56" fmla="*/ 3674269 w 3821799"/>
                  <a:gd name="connsiteY56" fmla="*/ 1176338 h 1747838"/>
                  <a:gd name="connsiteX57" fmla="*/ 3817144 w 3821799"/>
                  <a:gd name="connsiteY57" fmla="*/ 1293019 h 1747838"/>
                  <a:gd name="connsiteX58" fmla="*/ 3819525 w 3821799"/>
                  <a:gd name="connsiteY58" fmla="*/ 1371602 h 1747838"/>
                  <a:gd name="connsiteX59" fmla="*/ 3779044 w 3821799"/>
                  <a:gd name="connsiteY59" fmla="*/ 1390650 h 1747838"/>
                  <a:gd name="connsiteX60" fmla="*/ 3733800 w 3821799"/>
                  <a:gd name="connsiteY60" fmla="*/ 1440658 h 1747838"/>
                  <a:gd name="connsiteX61" fmla="*/ 3750469 w 3821799"/>
                  <a:gd name="connsiteY61" fmla="*/ 1528763 h 1747838"/>
                  <a:gd name="connsiteX62" fmla="*/ 3636169 w 3821799"/>
                  <a:gd name="connsiteY62" fmla="*/ 1576388 h 1747838"/>
                  <a:gd name="connsiteX63" fmla="*/ 3540919 w 3821799"/>
                  <a:gd name="connsiteY63" fmla="*/ 1624013 h 1747838"/>
                  <a:gd name="connsiteX64" fmla="*/ 3331369 w 3821799"/>
                  <a:gd name="connsiteY64" fmla="*/ 1681163 h 1747838"/>
                  <a:gd name="connsiteX65" fmla="*/ 3140869 w 3821799"/>
                  <a:gd name="connsiteY65" fmla="*/ 1738313 h 1747838"/>
                  <a:gd name="connsiteX66" fmla="*/ 2893219 w 3821799"/>
                  <a:gd name="connsiteY66" fmla="*/ 1709738 h 1747838"/>
                  <a:gd name="connsiteX67" fmla="*/ 2626519 w 3821799"/>
                  <a:gd name="connsiteY67" fmla="*/ 1700213 h 1747838"/>
                  <a:gd name="connsiteX68" fmla="*/ 2340769 w 3821799"/>
                  <a:gd name="connsiteY68" fmla="*/ 1633538 h 1747838"/>
                  <a:gd name="connsiteX69" fmla="*/ 2064544 w 3821799"/>
                  <a:gd name="connsiteY69" fmla="*/ 1662113 h 1747838"/>
                  <a:gd name="connsiteX70" fmla="*/ 1826419 w 3821799"/>
                  <a:gd name="connsiteY70" fmla="*/ 1681163 h 1747838"/>
                  <a:gd name="connsiteX71" fmla="*/ 1712119 w 3821799"/>
                  <a:gd name="connsiteY71" fmla="*/ 1652588 h 1747838"/>
                  <a:gd name="connsiteX72" fmla="*/ 1521619 w 3821799"/>
                  <a:gd name="connsiteY72" fmla="*/ 1747838 h 1747838"/>
                  <a:gd name="connsiteX73" fmla="*/ 1331119 w 3821799"/>
                  <a:gd name="connsiteY73" fmla="*/ 1728788 h 1747838"/>
                  <a:gd name="connsiteX74" fmla="*/ 1140619 w 3821799"/>
                  <a:gd name="connsiteY74" fmla="*/ 1671638 h 1747838"/>
                  <a:gd name="connsiteX75" fmla="*/ 997744 w 3821799"/>
                  <a:gd name="connsiteY75" fmla="*/ 1643063 h 1747838"/>
                  <a:gd name="connsiteX76" fmla="*/ 864394 w 3821799"/>
                  <a:gd name="connsiteY76" fmla="*/ 1528763 h 1747838"/>
                  <a:gd name="connsiteX77" fmla="*/ 759619 w 3821799"/>
                  <a:gd name="connsiteY77" fmla="*/ 1357313 h 1747838"/>
                  <a:gd name="connsiteX78" fmla="*/ 540544 w 3821799"/>
                  <a:gd name="connsiteY78" fmla="*/ 1233488 h 1747838"/>
                  <a:gd name="connsiteX79" fmla="*/ 292894 w 3821799"/>
                  <a:gd name="connsiteY79" fmla="*/ 1147763 h 1747838"/>
                  <a:gd name="connsiteX80" fmla="*/ 178594 w 3821799"/>
                  <a:gd name="connsiteY80" fmla="*/ 985838 h 1747838"/>
                  <a:gd name="connsiteX81" fmla="*/ 35719 w 3821799"/>
                  <a:gd name="connsiteY81" fmla="*/ 919163 h 1747838"/>
                  <a:gd name="connsiteX82" fmla="*/ 9526 w 3821799"/>
                  <a:gd name="connsiteY82" fmla="*/ 904877 h 1747838"/>
                  <a:gd name="connsiteX83" fmla="*/ 0 w 3821799"/>
                  <a:gd name="connsiteY83" fmla="*/ 850107 h 1747838"/>
                  <a:gd name="connsiteX0" fmla="*/ 38100 w 3821799"/>
                  <a:gd name="connsiteY0" fmla="*/ 831057 h 1747838"/>
                  <a:gd name="connsiteX1" fmla="*/ 107157 w 3821799"/>
                  <a:gd name="connsiteY1" fmla="*/ 783432 h 1747838"/>
                  <a:gd name="connsiteX2" fmla="*/ 180974 w 3821799"/>
                  <a:gd name="connsiteY2" fmla="*/ 733426 h 1747838"/>
                  <a:gd name="connsiteX3" fmla="*/ 242888 w 3821799"/>
                  <a:gd name="connsiteY3" fmla="*/ 716757 h 1747838"/>
                  <a:gd name="connsiteX4" fmla="*/ 359569 w 3821799"/>
                  <a:gd name="connsiteY4" fmla="*/ 557213 h 1747838"/>
                  <a:gd name="connsiteX5" fmla="*/ 395289 w 3821799"/>
                  <a:gd name="connsiteY5" fmla="*/ 511970 h 1747838"/>
                  <a:gd name="connsiteX6" fmla="*/ 473869 w 3821799"/>
                  <a:gd name="connsiteY6" fmla="*/ 471488 h 1747838"/>
                  <a:gd name="connsiteX7" fmla="*/ 473869 w 3821799"/>
                  <a:gd name="connsiteY7" fmla="*/ 471488 h 1747838"/>
                  <a:gd name="connsiteX8" fmla="*/ 550070 w 3821799"/>
                  <a:gd name="connsiteY8" fmla="*/ 440533 h 1747838"/>
                  <a:gd name="connsiteX9" fmla="*/ 640556 w 3821799"/>
                  <a:gd name="connsiteY9" fmla="*/ 442913 h 1747838"/>
                  <a:gd name="connsiteX10" fmla="*/ 723901 w 3821799"/>
                  <a:gd name="connsiteY10" fmla="*/ 404813 h 1747838"/>
                  <a:gd name="connsiteX11" fmla="*/ 776289 w 3821799"/>
                  <a:gd name="connsiteY11" fmla="*/ 352427 h 1747838"/>
                  <a:gd name="connsiteX12" fmla="*/ 864394 w 3821799"/>
                  <a:gd name="connsiteY12" fmla="*/ 309563 h 1747838"/>
                  <a:gd name="connsiteX13" fmla="*/ 959644 w 3821799"/>
                  <a:gd name="connsiteY13" fmla="*/ 290513 h 1747838"/>
                  <a:gd name="connsiteX14" fmla="*/ 1007269 w 3821799"/>
                  <a:gd name="connsiteY14" fmla="*/ 271463 h 1747838"/>
                  <a:gd name="connsiteX15" fmla="*/ 1007269 w 3821799"/>
                  <a:gd name="connsiteY15" fmla="*/ 271463 h 1747838"/>
                  <a:gd name="connsiteX16" fmla="*/ 1085851 w 3821799"/>
                  <a:gd name="connsiteY16" fmla="*/ 240508 h 1747838"/>
                  <a:gd name="connsiteX17" fmla="*/ 1140619 w 3821799"/>
                  <a:gd name="connsiteY17" fmla="*/ 252413 h 1747838"/>
                  <a:gd name="connsiteX18" fmla="*/ 1204913 w 3821799"/>
                  <a:gd name="connsiteY18" fmla="*/ 245269 h 1747838"/>
                  <a:gd name="connsiteX19" fmla="*/ 1259682 w 3821799"/>
                  <a:gd name="connsiteY19" fmla="*/ 226219 h 1747838"/>
                  <a:gd name="connsiteX20" fmla="*/ 1445419 w 3821799"/>
                  <a:gd name="connsiteY20" fmla="*/ 157163 h 1747838"/>
                  <a:gd name="connsiteX21" fmla="*/ 1497806 w 3821799"/>
                  <a:gd name="connsiteY21" fmla="*/ 102395 h 1747838"/>
                  <a:gd name="connsiteX22" fmla="*/ 1531144 w 3821799"/>
                  <a:gd name="connsiteY22" fmla="*/ 69058 h 1747838"/>
                  <a:gd name="connsiteX23" fmla="*/ 1597819 w 3821799"/>
                  <a:gd name="connsiteY23" fmla="*/ 90488 h 1747838"/>
                  <a:gd name="connsiteX24" fmla="*/ 1597819 w 3821799"/>
                  <a:gd name="connsiteY24" fmla="*/ 90488 h 1747838"/>
                  <a:gd name="connsiteX25" fmla="*/ 1683544 w 3821799"/>
                  <a:gd name="connsiteY25" fmla="*/ 102395 h 1747838"/>
                  <a:gd name="connsiteX26" fmla="*/ 1740694 w 3821799"/>
                  <a:gd name="connsiteY26" fmla="*/ 71438 h 1747838"/>
                  <a:gd name="connsiteX27" fmla="*/ 1809750 w 3821799"/>
                  <a:gd name="connsiteY27" fmla="*/ 85725 h 1747838"/>
                  <a:gd name="connsiteX28" fmla="*/ 1862138 w 3821799"/>
                  <a:gd name="connsiteY28" fmla="*/ 111920 h 1747838"/>
                  <a:gd name="connsiteX29" fmla="*/ 1955007 w 3821799"/>
                  <a:gd name="connsiteY29" fmla="*/ 69058 h 1747838"/>
                  <a:gd name="connsiteX30" fmla="*/ 2059782 w 3821799"/>
                  <a:gd name="connsiteY30" fmla="*/ 57152 h 1747838"/>
                  <a:gd name="connsiteX31" fmla="*/ 2112169 w 3821799"/>
                  <a:gd name="connsiteY31" fmla="*/ 42863 h 1747838"/>
                  <a:gd name="connsiteX32" fmla="*/ 2190750 w 3821799"/>
                  <a:gd name="connsiteY32" fmla="*/ 0 h 1747838"/>
                  <a:gd name="connsiteX33" fmla="*/ 2266950 w 3821799"/>
                  <a:gd name="connsiteY33" fmla="*/ 102395 h 1747838"/>
                  <a:gd name="connsiteX34" fmla="*/ 2321720 w 3821799"/>
                  <a:gd name="connsiteY34" fmla="*/ 207169 h 1747838"/>
                  <a:gd name="connsiteX35" fmla="*/ 2407444 w 3821799"/>
                  <a:gd name="connsiteY35" fmla="*/ 309563 h 1747838"/>
                  <a:gd name="connsiteX36" fmla="*/ 2431257 w 3821799"/>
                  <a:gd name="connsiteY36" fmla="*/ 347664 h 1747838"/>
                  <a:gd name="connsiteX37" fmla="*/ 2447925 w 3821799"/>
                  <a:gd name="connsiteY37" fmla="*/ 440533 h 1747838"/>
                  <a:gd name="connsiteX38" fmla="*/ 2464594 w 3821799"/>
                  <a:gd name="connsiteY38" fmla="*/ 488157 h 1747838"/>
                  <a:gd name="connsiteX39" fmla="*/ 2481263 w 3821799"/>
                  <a:gd name="connsiteY39" fmla="*/ 526257 h 1747838"/>
                  <a:gd name="connsiteX40" fmla="*/ 2383632 w 3821799"/>
                  <a:gd name="connsiteY40" fmla="*/ 583407 h 1747838"/>
                  <a:gd name="connsiteX41" fmla="*/ 2328863 w 3821799"/>
                  <a:gd name="connsiteY41" fmla="*/ 619125 h 1747838"/>
                  <a:gd name="connsiteX42" fmla="*/ 2338388 w 3821799"/>
                  <a:gd name="connsiteY42" fmla="*/ 678658 h 1747838"/>
                  <a:gd name="connsiteX43" fmla="*/ 2355057 w 3821799"/>
                  <a:gd name="connsiteY43" fmla="*/ 723900 h 1747838"/>
                  <a:gd name="connsiteX44" fmla="*/ 2395538 w 3821799"/>
                  <a:gd name="connsiteY44" fmla="*/ 747714 h 1747838"/>
                  <a:gd name="connsiteX45" fmla="*/ 2450307 w 3821799"/>
                  <a:gd name="connsiteY45" fmla="*/ 807245 h 1747838"/>
                  <a:gd name="connsiteX46" fmla="*/ 2481262 w 3821799"/>
                  <a:gd name="connsiteY46" fmla="*/ 876301 h 1747838"/>
                  <a:gd name="connsiteX47" fmla="*/ 2526507 w 3821799"/>
                  <a:gd name="connsiteY47" fmla="*/ 890589 h 1747838"/>
                  <a:gd name="connsiteX48" fmla="*/ 2633663 w 3821799"/>
                  <a:gd name="connsiteY48" fmla="*/ 926308 h 1747838"/>
                  <a:gd name="connsiteX49" fmla="*/ 2721769 w 3821799"/>
                  <a:gd name="connsiteY49" fmla="*/ 973932 h 1747838"/>
                  <a:gd name="connsiteX50" fmla="*/ 2838450 w 3821799"/>
                  <a:gd name="connsiteY50" fmla="*/ 1035844 h 1747838"/>
                  <a:gd name="connsiteX51" fmla="*/ 3012281 w 3821799"/>
                  <a:gd name="connsiteY51" fmla="*/ 1109663 h 1747838"/>
                  <a:gd name="connsiteX52" fmla="*/ 3131344 w 3821799"/>
                  <a:gd name="connsiteY52" fmla="*/ 1185863 h 1747838"/>
                  <a:gd name="connsiteX53" fmla="*/ 3271838 w 3821799"/>
                  <a:gd name="connsiteY53" fmla="*/ 1188244 h 1747838"/>
                  <a:gd name="connsiteX54" fmla="*/ 3417094 w 3821799"/>
                  <a:gd name="connsiteY54" fmla="*/ 1119188 h 1747838"/>
                  <a:gd name="connsiteX55" fmla="*/ 3517106 w 3821799"/>
                  <a:gd name="connsiteY55" fmla="*/ 1104900 h 1747838"/>
                  <a:gd name="connsiteX56" fmla="*/ 3674269 w 3821799"/>
                  <a:gd name="connsiteY56" fmla="*/ 1176338 h 1747838"/>
                  <a:gd name="connsiteX57" fmla="*/ 3817144 w 3821799"/>
                  <a:gd name="connsiteY57" fmla="*/ 1293019 h 1747838"/>
                  <a:gd name="connsiteX58" fmla="*/ 3819525 w 3821799"/>
                  <a:gd name="connsiteY58" fmla="*/ 1371602 h 1747838"/>
                  <a:gd name="connsiteX59" fmla="*/ 3779044 w 3821799"/>
                  <a:gd name="connsiteY59" fmla="*/ 1390650 h 1747838"/>
                  <a:gd name="connsiteX60" fmla="*/ 3733800 w 3821799"/>
                  <a:gd name="connsiteY60" fmla="*/ 1440658 h 1747838"/>
                  <a:gd name="connsiteX61" fmla="*/ 3750469 w 3821799"/>
                  <a:gd name="connsiteY61" fmla="*/ 1528763 h 1747838"/>
                  <a:gd name="connsiteX62" fmla="*/ 3636169 w 3821799"/>
                  <a:gd name="connsiteY62" fmla="*/ 1576388 h 1747838"/>
                  <a:gd name="connsiteX63" fmla="*/ 3540919 w 3821799"/>
                  <a:gd name="connsiteY63" fmla="*/ 1624013 h 1747838"/>
                  <a:gd name="connsiteX64" fmla="*/ 3331369 w 3821799"/>
                  <a:gd name="connsiteY64" fmla="*/ 1681163 h 1747838"/>
                  <a:gd name="connsiteX65" fmla="*/ 3140869 w 3821799"/>
                  <a:gd name="connsiteY65" fmla="*/ 1738313 h 1747838"/>
                  <a:gd name="connsiteX66" fmla="*/ 2893219 w 3821799"/>
                  <a:gd name="connsiteY66" fmla="*/ 1709738 h 1747838"/>
                  <a:gd name="connsiteX67" fmla="*/ 2626519 w 3821799"/>
                  <a:gd name="connsiteY67" fmla="*/ 1700213 h 1747838"/>
                  <a:gd name="connsiteX68" fmla="*/ 2340769 w 3821799"/>
                  <a:gd name="connsiteY68" fmla="*/ 1633538 h 1747838"/>
                  <a:gd name="connsiteX69" fmla="*/ 2064544 w 3821799"/>
                  <a:gd name="connsiteY69" fmla="*/ 1662113 h 1747838"/>
                  <a:gd name="connsiteX70" fmla="*/ 1826419 w 3821799"/>
                  <a:gd name="connsiteY70" fmla="*/ 1681163 h 1747838"/>
                  <a:gd name="connsiteX71" fmla="*/ 1712119 w 3821799"/>
                  <a:gd name="connsiteY71" fmla="*/ 1652588 h 1747838"/>
                  <a:gd name="connsiteX72" fmla="*/ 1521619 w 3821799"/>
                  <a:gd name="connsiteY72" fmla="*/ 1747838 h 1747838"/>
                  <a:gd name="connsiteX73" fmla="*/ 1331119 w 3821799"/>
                  <a:gd name="connsiteY73" fmla="*/ 1728788 h 1747838"/>
                  <a:gd name="connsiteX74" fmla="*/ 1140619 w 3821799"/>
                  <a:gd name="connsiteY74" fmla="*/ 1671638 h 1747838"/>
                  <a:gd name="connsiteX75" fmla="*/ 997744 w 3821799"/>
                  <a:gd name="connsiteY75" fmla="*/ 1643063 h 1747838"/>
                  <a:gd name="connsiteX76" fmla="*/ 864394 w 3821799"/>
                  <a:gd name="connsiteY76" fmla="*/ 1528763 h 1747838"/>
                  <a:gd name="connsiteX77" fmla="*/ 759619 w 3821799"/>
                  <a:gd name="connsiteY77" fmla="*/ 1357313 h 1747838"/>
                  <a:gd name="connsiteX78" fmla="*/ 540544 w 3821799"/>
                  <a:gd name="connsiteY78" fmla="*/ 1233488 h 1747838"/>
                  <a:gd name="connsiteX79" fmla="*/ 292894 w 3821799"/>
                  <a:gd name="connsiteY79" fmla="*/ 1147763 h 1747838"/>
                  <a:gd name="connsiteX80" fmla="*/ 178594 w 3821799"/>
                  <a:gd name="connsiteY80" fmla="*/ 985838 h 1747838"/>
                  <a:gd name="connsiteX81" fmla="*/ 35719 w 3821799"/>
                  <a:gd name="connsiteY81" fmla="*/ 919163 h 1747838"/>
                  <a:gd name="connsiteX82" fmla="*/ 9526 w 3821799"/>
                  <a:gd name="connsiteY82" fmla="*/ 904877 h 1747838"/>
                  <a:gd name="connsiteX83" fmla="*/ 0 w 3821799"/>
                  <a:gd name="connsiteY83" fmla="*/ 850107 h 1747838"/>
                  <a:gd name="connsiteX0" fmla="*/ 38100 w 3821799"/>
                  <a:gd name="connsiteY0" fmla="*/ 831057 h 1747838"/>
                  <a:gd name="connsiteX1" fmla="*/ 107157 w 3821799"/>
                  <a:gd name="connsiteY1" fmla="*/ 783432 h 1747838"/>
                  <a:gd name="connsiteX2" fmla="*/ 180974 w 3821799"/>
                  <a:gd name="connsiteY2" fmla="*/ 733426 h 1747838"/>
                  <a:gd name="connsiteX3" fmla="*/ 242888 w 3821799"/>
                  <a:gd name="connsiteY3" fmla="*/ 716757 h 1747838"/>
                  <a:gd name="connsiteX4" fmla="*/ 359569 w 3821799"/>
                  <a:gd name="connsiteY4" fmla="*/ 557213 h 1747838"/>
                  <a:gd name="connsiteX5" fmla="*/ 395289 w 3821799"/>
                  <a:gd name="connsiteY5" fmla="*/ 511970 h 1747838"/>
                  <a:gd name="connsiteX6" fmla="*/ 473869 w 3821799"/>
                  <a:gd name="connsiteY6" fmla="*/ 471488 h 1747838"/>
                  <a:gd name="connsiteX7" fmla="*/ 473869 w 3821799"/>
                  <a:gd name="connsiteY7" fmla="*/ 471488 h 1747838"/>
                  <a:gd name="connsiteX8" fmla="*/ 550070 w 3821799"/>
                  <a:gd name="connsiteY8" fmla="*/ 440533 h 1747838"/>
                  <a:gd name="connsiteX9" fmla="*/ 640556 w 3821799"/>
                  <a:gd name="connsiteY9" fmla="*/ 442913 h 1747838"/>
                  <a:gd name="connsiteX10" fmla="*/ 723901 w 3821799"/>
                  <a:gd name="connsiteY10" fmla="*/ 404813 h 1747838"/>
                  <a:gd name="connsiteX11" fmla="*/ 776289 w 3821799"/>
                  <a:gd name="connsiteY11" fmla="*/ 352427 h 1747838"/>
                  <a:gd name="connsiteX12" fmla="*/ 864394 w 3821799"/>
                  <a:gd name="connsiteY12" fmla="*/ 309563 h 1747838"/>
                  <a:gd name="connsiteX13" fmla="*/ 959644 w 3821799"/>
                  <a:gd name="connsiteY13" fmla="*/ 290513 h 1747838"/>
                  <a:gd name="connsiteX14" fmla="*/ 1007269 w 3821799"/>
                  <a:gd name="connsiteY14" fmla="*/ 271463 h 1747838"/>
                  <a:gd name="connsiteX15" fmla="*/ 1007269 w 3821799"/>
                  <a:gd name="connsiteY15" fmla="*/ 271463 h 1747838"/>
                  <a:gd name="connsiteX16" fmla="*/ 1085851 w 3821799"/>
                  <a:gd name="connsiteY16" fmla="*/ 240508 h 1747838"/>
                  <a:gd name="connsiteX17" fmla="*/ 1131094 w 3821799"/>
                  <a:gd name="connsiteY17" fmla="*/ 240507 h 1747838"/>
                  <a:gd name="connsiteX18" fmla="*/ 1204913 w 3821799"/>
                  <a:gd name="connsiteY18" fmla="*/ 245269 h 1747838"/>
                  <a:gd name="connsiteX19" fmla="*/ 1259682 w 3821799"/>
                  <a:gd name="connsiteY19" fmla="*/ 226219 h 1747838"/>
                  <a:gd name="connsiteX20" fmla="*/ 1445419 w 3821799"/>
                  <a:gd name="connsiteY20" fmla="*/ 157163 h 1747838"/>
                  <a:gd name="connsiteX21" fmla="*/ 1497806 w 3821799"/>
                  <a:gd name="connsiteY21" fmla="*/ 102395 h 1747838"/>
                  <a:gd name="connsiteX22" fmla="*/ 1531144 w 3821799"/>
                  <a:gd name="connsiteY22" fmla="*/ 69058 h 1747838"/>
                  <a:gd name="connsiteX23" fmla="*/ 1597819 w 3821799"/>
                  <a:gd name="connsiteY23" fmla="*/ 90488 h 1747838"/>
                  <a:gd name="connsiteX24" fmla="*/ 1597819 w 3821799"/>
                  <a:gd name="connsiteY24" fmla="*/ 90488 h 1747838"/>
                  <a:gd name="connsiteX25" fmla="*/ 1683544 w 3821799"/>
                  <a:gd name="connsiteY25" fmla="*/ 102395 h 1747838"/>
                  <a:gd name="connsiteX26" fmla="*/ 1740694 w 3821799"/>
                  <a:gd name="connsiteY26" fmla="*/ 71438 h 1747838"/>
                  <a:gd name="connsiteX27" fmla="*/ 1809750 w 3821799"/>
                  <a:gd name="connsiteY27" fmla="*/ 85725 h 1747838"/>
                  <a:gd name="connsiteX28" fmla="*/ 1862138 w 3821799"/>
                  <a:gd name="connsiteY28" fmla="*/ 111920 h 1747838"/>
                  <a:gd name="connsiteX29" fmla="*/ 1955007 w 3821799"/>
                  <a:gd name="connsiteY29" fmla="*/ 69058 h 1747838"/>
                  <a:gd name="connsiteX30" fmla="*/ 2059782 w 3821799"/>
                  <a:gd name="connsiteY30" fmla="*/ 57152 h 1747838"/>
                  <a:gd name="connsiteX31" fmla="*/ 2112169 w 3821799"/>
                  <a:gd name="connsiteY31" fmla="*/ 42863 h 1747838"/>
                  <a:gd name="connsiteX32" fmla="*/ 2190750 w 3821799"/>
                  <a:gd name="connsiteY32" fmla="*/ 0 h 1747838"/>
                  <a:gd name="connsiteX33" fmla="*/ 2266950 w 3821799"/>
                  <a:gd name="connsiteY33" fmla="*/ 102395 h 1747838"/>
                  <a:gd name="connsiteX34" fmla="*/ 2321720 w 3821799"/>
                  <a:gd name="connsiteY34" fmla="*/ 207169 h 1747838"/>
                  <a:gd name="connsiteX35" fmla="*/ 2407444 w 3821799"/>
                  <a:gd name="connsiteY35" fmla="*/ 309563 h 1747838"/>
                  <a:gd name="connsiteX36" fmla="*/ 2431257 w 3821799"/>
                  <a:gd name="connsiteY36" fmla="*/ 347664 h 1747838"/>
                  <a:gd name="connsiteX37" fmla="*/ 2447925 w 3821799"/>
                  <a:gd name="connsiteY37" fmla="*/ 440533 h 1747838"/>
                  <a:gd name="connsiteX38" fmla="*/ 2464594 w 3821799"/>
                  <a:gd name="connsiteY38" fmla="*/ 488157 h 1747838"/>
                  <a:gd name="connsiteX39" fmla="*/ 2481263 w 3821799"/>
                  <a:gd name="connsiteY39" fmla="*/ 526257 h 1747838"/>
                  <a:gd name="connsiteX40" fmla="*/ 2383632 w 3821799"/>
                  <a:gd name="connsiteY40" fmla="*/ 583407 h 1747838"/>
                  <a:gd name="connsiteX41" fmla="*/ 2328863 w 3821799"/>
                  <a:gd name="connsiteY41" fmla="*/ 619125 h 1747838"/>
                  <a:gd name="connsiteX42" fmla="*/ 2338388 w 3821799"/>
                  <a:gd name="connsiteY42" fmla="*/ 678658 h 1747838"/>
                  <a:gd name="connsiteX43" fmla="*/ 2355057 w 3821799"/>
                  <a:gd name="connsiteY43" fmla="*/ 723900 h 1747838"/>
                  <a:gd name="connsiteX44" fmla="*/ 2395538 w 3821799"/>
                  <a:gd name="connsiteY44" fmla="*/ 747714 h 1747838"/>
                  <a:gd name="connsiteX45" fmla="*/ 2450307 w 3821799"/>
                  <a:gd name="connsiteY45" fmla="*/ 807245 h 1747838"/>
                  <a:gd name="connsiteX46" fmla="*/ 2481262 w 3821799"/>
                  <a:gd name="connsiteY46" fmla="*/ 876301 h 1747838"/>
                  <a:gd name="connsiteX47" fmla="*/ 2526507 w 3821799"/>
                  <a:gd name="connsiteY47" fmla="*/ 890589 h 1747838"/>
                  <a:gd name="connsiteX48" fmla="*/ 2633663 w 3821799"/>
                  <a:gd name="connsiteY48" fmla="*/ 926308 h 1747838"/>
                  <a:gd name="connsiteX49" fmla="*/ 2721769 w 3821799"/>
                  <a:gd name="connsiteY49" fmla="*/ 973932 h 1747838"/>
                  <a:gd name="connsiteX50" fmla="*/ 2838450 w 3821799"/>
                  <a:gd name="connsiteY50" fmla="*/ 1035844 h 1747838"/>
                  <a:gd name="connsiteX51" fmla="*/ 3012281 w 3821799"/>
                  <a:gd name="connsiteY51" fmla="*/ 1109663 h 1747838"/>
                  <a:gd name="connsiteX52" fmla="*/ 3131344 w 3821799"/>
                  <a:gd name="connsiteY52" fmla="*/ 1185863 h 1747838"/>
                  <a:gd name="connsiteX53" fmla="*/ 3271838 w 3821799"/>
                  <a:gd name="connsiteY53" fmla="*/ 1188244 h 1747838"/>
                  <a:gd name="connsiteX54" fmla="*/ 3417094 w 3821799"/>
                  <a:gd name="connsiteY54" fmla="*/ 1119188 h 1747838"/>
                  <a:gd name="connsiteX55" fmla="*/ 3517106 w 3821799"/>
                  <a:gd name="connsiteY55" fmla="*/ 1104900 h 1747838"/>
                  <a:gd name="connsiteX56" fmla="*/ 3674269 w 3821799"/>
                  <a:gd name="connsiteY56" fmla="*/ 1176338 h 1747838"/>
                  <a:gd name="connsiteX57" fmla="*/ 3817144 w 3821799"/>
                  <a:gd name="connsiteY57" fmla="*/ 1293019 h 1747838"/>
                  <a:gd name="connsiteX58" fmla="*/ 3819525 w 3821799"/>
                  <a:gd name="connsiteY58" fmla="*/ 1371602 h 1747838"/>
                  <a:gd name="connsiteX59" fmla="*/ 3779044 w 3821799"/>
                  <a:gd name="connsiteY59" fmla="*/ 1390650 h 1747838"/>
                  <a:gd name="connsiteX60" fmla="*/ 3733800 w 3821799"/>
                  <a:gd name="connsiteY60" fmla="*/ 1440658 h 1747838"/>
                  <a:gd name="connsiteX61" fmla="*/ 3750469 w 3821799"/>
                  <a:gd name="connsiteY61" fmla="*/ 1528763 h 1747838"/>
                  <a:gd name="connsiteX62" fmla="*/ 3636169 w 3821799"/>
                  <a:gd name="connsiteY62" fmla="*/ 1576388 h 1747838"/>
                  <a:gd name="connsiteX63" fmla="*/ 3540919 w 3821799"/>
                  <a:gd name="connsiteY63" fmla="*/ 1624013 h 1747838"/>
                  <a:gd name="connsiteX64" fmla="*/ 3331369 w 3821799"/>
                  <a:gd name="connsiteY64" fmla="*/ 1681163 h 1747838"/>
                  <a:gd name="connsiteX65" fmla="*/ 3140869 w 3821799"/>
                  <a:gd name="connsiteY65" fmla="*/ 1738313 h 1747838"/>
                  <a:gd name="connsiteX66" fmla="*/ 2893219 w 3821799"/>
                  <a:gd name="connsiteY66" fmla="*/ 1709738 h 1747838"/>
                  <a:gd name="connsiteX67" fmla="*/ 2626519 w 3821799"/>
                  <a:gd name="connsiteY67" fmla="*/ 1700213 h 1747838"/>
                  <a:gd name="connsiteX68" fmla="*/ 2340769 w 3821799"/>
                  <a:gd name="connsiteY68" fmla="*/ 1633538 h 1747838"/>
                  <a:gd name="connsiteX69" fmla="*/ 2064544 w 3821799"/>
                  <a:gd name="connsiteY69" fmla="*/ 1662113 h 1747838"/>
                  <a:gd name="connsiteX70" fmla="*/ 1826419 w 3821799"/>
                  <a:gd name="connsiteY70" fmla="*/ 1681163 h 1747838"/>
                  <a:gd name="connsiteX71" fmla="*/ 1712119 w 3821799"/>
                  <a:gd name="connsiteY71" fmla="*/ 1652588 h 1747838"/>
                  <a:gd name="connsiteX72" fmla="*/ 1521619 w 3821799"/>
                  <a:gd name="connsiteY72" fmla="*/ 1747838 h 1747838"/>
                  <a:gd name="connsiteX73" fmla="*/ 1331119 w 3821799"/>
                  <a:gd name="connsiteY73" fmla="*/ 1728788 h 1747838"/>
                  <a:gd name="connsiteX74" fmla="*/ 1140619 w 3821799"/>
                  <a:gd name="connsiteY74" fmla="*/ 1671638 h 1747838"/>
                  <a:gd name="connsiteX75" fmla="*/ 997744 w 3821799"/>
                  <a:gd name="connsiteY75" fmla="*/ 1643063 h 1747838"/>
                  <a:gd name="connsiteX76" fmla="*/ 864394 w 3821799"/>
                  <a:gd name="connsiteY76" fmla="*/ 1528763 h 1747838"/>
                  <a:gd name="connsiteX77" fmla="*/ 759619 w 3821799"/>
                  <a:gd name="connsiteY77" fmla="*/ 1357313 h 1747838"/>
                  <a:gd name="connsiteX78" fmla="*/ 540544 w 3821799"/>
                  <a:gd name="connsiteY78" fmla="*/ 1233488 h 1747838"/>
                  <a:gd name="connsiteX79" fmla="*/ 292894 w 3821799"/>
                  <a:gd name="connsiteY79" fmla="*/ 1147763 h 1747838"/>
                  <a:gd name="connsiteX80" fmla="*/ 178594 w 3821799"/>
                  <a:gd name="connsiteY80" fmla="*/ 985838 h 1747838"/>
                  <a:gd name="connsiteX81" fmla="*/ 35719 w 3821799"/>
                  <a:gd name="connsiteY81" fmla="*/ 919163 h 1747838"/>
                  <a:gd name="connsiteX82" fmla="*/ 9526 w 3821799"/>
                  <a:gd name="connsiteY82" fmla="*/ 904877 h 1747838"/>
                  <a:gd name="connsiteX83" fmla="*/ 0 w 3821799"/>
                  <a:gd name="connsiteY83" fmla="*/ 850107 h 1747838"/>
                  <a:gd name="connsiteX0" fmla="*/ 38100 w 3821799"/>
                  <a:gd name="connsiteY0" fmla="*/ 831057 h 1747838"/>
                  <a:gd name="connsiteX1" fmla="*/ 107157 w 3821799"/>
                  <a:gd name="connsiteY1" fmla="*/ 783432 h 1747838"/>
                  <a:gd name="connsiteX2" fmla="*/ 180974 w 3821799"/>
                  <a:gd name="connsiteY2" fmla="*/ 733426 h 1747838"/>
                  <a:gd name="connsiteX3" fmla="*/ 242888 w 3821799"/>
                  <a:gd name="connsiteY3" fmla="*/ 716757 h 1747838"/>
                  <a:gd name="connsiteX4" fmla="*/ 359569 w 3821799"/>
                  <a:gd name="connsiteY4" fmla="*/ 557213 h 1747838"/>
                  <a:gd name="connsiteX5" fmla="*/ 395289 w 3821799"/>
                  <a:gd name="connsiteY5" fmla="*/ 511970 h 1747838"/>
                  <a:gd name="connsiteX6" fmla="*/ 473869 w 3821799"/>
                  <a:gd name="connsiteY6" fmla="*/ 471488 h 1747838"/>
                  <a:gd name="connsiteX7" fmla="*/ 473869 w 3821799"/>
                  <a:gd name="connsiteY7" fmla="*/ 471488 h 1747838"/>
                  <a:gd name="connsiteX8" fmla="*/ 550070 w 3821799"/>
                  <a:gd name="connsiteY8" fmla="*/ 440533 h 1747838"/>
                  <a:gd name="connsiteX9" fmla="*/ 640556 w 3821799"/>
                  <a:gd name="connsiteY9" fmla="*/ 442913 h 1747838"/>
                  <a:gd name="connsiteX10" fmla="*/ 723901 w 3821799"/>
                  <a:gd name="connsiteY10" fmla="*/ 404813 h 1747838"/>
                  <a:gd name="connsiteX11" fmla="*/ 776289 w 3821799"/>
                  <a:gd name="connsiteY11" fmla="*/ 352427 h 1747838"/>
                  <a:gd name="connsiteX12" fmla="*/ 864394 w 3821799"/>
                  <a:gd name="connsiteY12" fmla="*/ 309563 h 1747838"/>
                  <a:gd name="connsiteX13" fmla="*/ 959644 w 3821799"/>
                  <a:gd name="connsiteY13" fmla="*/ 290513 h 1747838"/>
                  <a:gd name="connsiteX14" fmla="*/ 1007269 w 3821799"/>
                  <a:gd name="connsiteY14" fmla="*/ 271463 h 1747838"/>
                  <a:gd name="connsiteX15" fmla="*/ 1007269 w 3821799"/>
                  <a:gd name="connsiteY15" fmla="*/ 271463 h 1747838"/>
                  <a:gd name="connsiteX16" fmla="*/ 1085851 w 3821799"/>
                  <a:gd name="connsiteY16" fmla="*/ 240508 h 1747838"/>
                  <a:gd name="connsiteX17" fmla="*/ 1131094 w 3821799"/>
                  <a:gd name="connsiteY17" fmla="*/ 240507 h 1747838"/>
                  <a:gd name="connsiteX18" fmla="*/ 1188244 w 3821799"/>
                  <a:gd name="connsiteY18" fmla="*/ 257175 h 1747838"/>
                  <a:gd name="connsiteX19" fmla="*/ 1259682 w 3821799"/>
                  <a:gd name="connsiteY19" fmla="*/ 226219 h 1747838"/>
                  <a:gd name="connsiteX20" fmla="*/ 1445419 w 3821799"/>
                  <a:gd name="connsiteY20" fmla="*/ 157163 h 1747838"/>
                  <a:gd name="connsiteX21" fmla="*/ 1497806 w 3821799"/>
                  <a:gd name="connsiteY21" fmla="*/ 102395 h 1747838"/>
                  <a:gd name="connsiteX22" fmla="*/ 1531144 w 3821799"/>
                  <a:gd name="connsiteY22" fmla="*/ 69058 h 1747838"/>
                  <a:gd name="connsiteX23" fmla="*/ 1597819 w 3821799"/>
                  <a:gd name="connsiteY23" fmla="*/ 90488 h 1747838"/>
                  <a:gd name="connsiteX24" fmla="*/ 1597819 w 3821799"/>
                  <a:gd name="connsiteY24" fmla="*/ 90488 h 1747838"/>
                  <a:gd name="connsiteX25" fmla="*/ 1683544 w 3821799"/>
                  <a:gd name="connsiteY25" fmla="*/ 102395 h 1747838"/>
                  <a:gd name="connsiteX26" fmla="*/ 1740694 w 3821799"/>
                  <a:gd name="connsiteY26" fmla="*/ 71438 h 1747838"/>
                  <a:gd name="connsiteX27" fmla="*/ 1809750 w 3821799"/>
                  <a:gd name="connsiteY27" fmla="*/ 85725 h 1747838"/>
                  <a:gd name="connsiteX28" fmla="*/ 1862138 w 3821799"/>
                  <a:gd name="connsiteY28" fmla="*/ 111920 h 1747838"/>
                  <a:gd name="connsiteX29" fmla="*/ 1955007 w 3821799"/>
                  <a:gd name="connsiteY29" fmla="*/ 69058 h 1747838"/>
                  <a:gd name="connsiteX30" fmla="*/ 2059782 w 3821799"/>
                  <a:gd name="connsiteY30" fmla="*/ 57152 h 1747838"/>
                  <a:gd name="connsiteX31" fmla="*/ 2112169 w 3821799"/>
                  <a:gd name="connsiteY31" fmla="*/ 42863 h 1747838"/>
                  <a:gd name="connsiteX32" fmla="*/ 2190750 w 3821799"/>
                  <a:gd name="connsiteY32" fmla="*/ 0 h 1747838"/>
                  <a:gd name="connsiteX33" fmla="*/ 2266950 w 3821799"/>
                  <a:gd name="connsiteY33" fmla="*/ 102395 h 1747838"/>
                  <a:gd name="connsiteX34" fmla="*/ 2321720 w 3821799"/>
                  <a:gd name="connsiteY34" fmla="*/ 207169 h 1747838"/>
                  <a:gd name="connsiteX35" fmla="*/ 2407444 w 3821799"/>
                  <a:gd name="connsiteY35" fmla="*/ 309563 h 1747838"/>
                  <a:gd name="connsiteX36" fmla="*/ 2431257 w 3821799"/>
                  <a:gd name="connsiteY36" fmla="*/ 347664 h 1747838"/>
                  <a:gd name="connsiteX37" fmla="*/ 2447925 w 3821799"/>
                  <a:gd name="connsiteY37" fmla="*/ 440533 h 1747838"/>
                  <a:gd name="connsiteX38" fmla="*/ 2464594 w 3821799"/>
                  <a:gd name="connsiteY38" fmla="*/ 488157 h 1747838"/>
                  <a:gd name="connsiteX39" fmla="*/ 2481263 w 3821799"/>
                  <a:gd name="connsiteY39" fmla="*/ 526257 h 1747838"/>
                  <a:gd name="connsiteX40" fmla="*/ 2383632 w 3821799"/>
                  <a:gd name="connsiteY40" fmla="*/ 583407 h 1747838"/>
                  <a:gd name="connsiteX41" fmla="*/ 2328863 w 3821799"/>
                  <a:gd name="connsiteY41" fmla="*/ 619125 h 1747838"/>
                  <a:gd name="connsiteX42" fmla="*/ 2338388 w 3821799"/>
                  <a:gd name="connsiteY42" fmla="*/ 678658 h 1747838"/>
                  <a:gd name="connsiteX43" fmla="*/ 2355057 w 3821799"/>
                  <a:gd name="connsiteY43" fmla="*/ 723900 h 1747838"/>
                  <a:gd name="connsiteX44" fmla="*/ 2395538 w 3821799"/>
                  <a:gd name="connsiteY44" fmla="*/ 747714 h 1747838"/>
                  <a:gd name="connsiteX45" fmla="*/ 2450307 w 3821799"/>
                  <a:gd name="connsiteY45" fmla="*/ 807245 h 1747838"/>
                  <a:gd name="connsiteX46" fmla="*/ 2481262 w 3821799"/>
                  <a:gd name="connsiteY46" fmla="*/ 876301 h 1747838"/>
                  <a:gd name="connsiteX47" fmla="*/ 2526507 w 3821799"/>
                  <a:gd name="connsiteY47" fmla="*/ 890589 h 1747838"/>
                  <a:gd name="connsiteX48" fmla="*/ 2633663 w 3821799"/>
                  <a:gd name="connsiteY48" fmla="*/ 926308 h 1747838"/>
                  <a:gd name="connsiteX49" fmla="*/ 2721769 w 3821799"/>
                  <a:gd name="connsiteY49" fmla="*/ 973932 h 1747838"/>
                  <a:gd name="connsiteX50" fmla="*/ 2838450 w 3821799"/>
                  <a:gd name="connsiteY50" fmla="*/ 1035844 h 1747838"/>
                  <a:gd name="connsiteX51" fmla="*/ 3012281 w 3821799"/>
                  <a:gd name="connsiteY51" fmla="*/ 1109663 h 1747838"/>
                  <a:gd name="connsiteX52" fmla="*/ 3131344 w 3821799"/>
                  <a:gd name="connsiteY52" fmla="*/ 1185863 h 1747838"/>
                  <a:gd name="connsiteX53" fmla="*/ 3271838 w 3821799"/>
                  <a:gd name="connsiteY53" fmla="*/ 1188244 h 1747838"/>
                  <a:gd name="connsiteX54" fmla="*/ 3417094 w 3821799"/>
                  <a:gd name="connsiteY54" fmla="*/ 1119188 h 1747838"/>
                  <a:gd name="connsiteX55" fmla="*/ 3517106 w 3821799"/>
                  <a:gd name="connsiteY55" fmla="*/ 1104900 h 1747838"/>
                  <a:gd name="connsiteX56" fmla="*/ 3674269 w 3821799"/>
                  <a:gd name="connsiteY56" fmla="*/ 1176338 h 1747838"/>
                  <a:gd name="connsiteX57" fmla="*/ 3817144 w 3821799"/>
                  <a:gd name="connsiteY57" fmla="*/ 1293019 h 1747838"/>
                  <a:gd name="connsiteX58" fmla="*/ 3819525 w 3821799"/>
                  <a:gd name="connsiteY58" fmla="*/ 1371602 h 1747838"/>
                  <a:gd name="connsiteX59" fmla="*/ 3779044 w 3821799"/>
                  <a:gd name="connsiteY59" fmla="*/ 1390650 h 1747838"/>
                  <a:gd name="connsiteX60" fmla="*/ 3733800 w 3821799"/>
                  <a:gd name="connsiteY60" fmla="*/ 1440658 h 1747838"/>
                  <a:gd name="connsiteX61" fmla="*/ 3750469 w 3821799"/>
                  <a:gd name="connsiteY61" fmla="*/ 1528763 h 1747838"/>
                  <a:gd name="connsiteX62" fmla="*/ 3636169 w 3821799"/>
                  <a:gd name="connsiteY62" fmla="*/ 1576388 h 1747838"/>
                  <a:gd name="connsiteX63" fmla="*/ 3540919 w 3821799"/>
                  <a:gd name="connsiteY63" fmla="*/ 1624013 h 1747838"/>
                  <a:gd name="connsiteX64" fmla="*/ 3331369 w 3821799"/>
                  <a:gd name="connsiteY64" fmla="*/ 1681163 h 1747838"/>
                  <a:gd name="connsiteX65" fmla="*/ 3140869 w 3821799"/>
                  <a:gd name="connsiteY65" fmla="*/ 1738313 h 1747838"/>
                  <a:gd name="connsiteX66" fmla="*/ 2893219 w 3821799"/>
                  <a:gd name="connsiteY66" fmla="*/ 1709738 h 1747838"/>
                  <a:gd name="connsiteX67" fmla="*/ 2626519 w 3821799"/>
                  <a:gd name="connsiteY67" fmla="*/ 1700213 h 1747838"/>
                  <a:gd name="connsiteX68" fmla="*/ 2340769 w 3821799"/>
                  <a:gd name="connsiteY68" fmla="*/ 1633538 h 1747838"/>
                  <a:gd name="connsiteX69" fmla="*/ 2064544 w 3821799"/>
                  <a:gd name="connsiteY69" fmla="*/ 1662113 h 1747838"/>
                  <a:gd name="connsiteX70" fmla="*/ 1826419 w 3821799"/>
                  <a:gd name="connsiteY70" fmla="*/ 1681163 h 1747838"/>
                  <a:gd name="connsiteX71" fmla="*/ 1712119 w 3821799"/>
                  <a:gd name="connsiteY71" fmla="*/ 1652588 h 1747838"/>
                  <a:gd name="connsiteX72" fmla="*/ 1521619 w 3821799"/>
                  <a:gd name="connsiteY72" fmla="*/ 1747838 h 1747838"/>
                  <a:gd name="connsiteX73" fmla="*/ 1331119 w 3821799"/>
                  <a:gd name="connsiteY73" fmla="*/ 1728788 h 1747838"/>
                  <a:gd name="connsiteX74" fmla="*/ 1140619 w 3821799"/>
                  <a:gd name="connsiteY74" fmla="*/ 1671638 h 1747838"/>
                  <a:gd name="connsiteX75" fmla="*/ 997744 w 3821799"/>
                  <a:gd name="connsiteY75" fmla="*/ 1643063 h 1747838"/>
                  <a:gd name="connsiteX76" fmla="*/ 864394 w 3821799"/>
                  <a:gd name="connsiteY76" fmla="*/ 1528763 h 1747838"/>
                  <a:gd name="connsiteX77" fmla="*/ 759619 w 3821799"/>
                  <a:gd name="connsiteY77" fmla="*/ 1357313 h 1747838"/>
                  <a:gd name="connsiteX78" fmla="*/ 540544 w 3821799"/>
                  <a:gd name="connsiteY78" fmla="*/ 1233488 h 1747838"/>
                  <a:gd name="connsiteX79" fmla="*/ 292894 w 3821799"/>
                  <a:gd name="connsiteY79" fmla="*/ 1147763 h 1747838"/>
                  <a:gd name="connsiteX80" fmla="*/ 178594 w 3821799"/>
                  <a:gd name="connsiteY80" fmla="*/ 985838 h 1747838"/>
                  <a:gd name="connsiteX81" fmla="*/ 35719 w 3821799"/>
                  <a:gd name="connsiteY81" fmla="*/ 919163 h 1747838"/>
                  <a:gd name="connsiteX82" fmla="*/ 9526 w 3821799"/>
                  <a:gd name="connsiteY82" fmla="*/ 904877 h 1747838"/>
                  <a:gd name="connsiteX83" fmla="*/ 0 w 3821799"/>
                  <a:gd name="connsiteY83" fmla="*/ 850107 h 1747838"/>
                  <a:gd name="connsiteX0" fmla="*/ 38100 w 3821799"/>
                  <a:gd name="connsiteY0" fmla="*/ 831057 h 1747838"/>
                  <a:gd name="connsiteX1" fmla="*/ 107157 w 3821799"/>
                  <a:gd name="connsiteY1" fmla="*/ 783432 h 1747838"/>
                  <a:gd name="connsiteX2" fmla="*/ 180974 w 3821799"/>
                  <a:gd name="connsiteY2" fmla="*/ 733426 h 1747838"/>
                  <a:gd name="connsiteX3" fmla="*/ 242888 w 3821799"/>
                  <a:gd name="connsiteY3" fmla="*/ 716757 h 1747838"/>
                  <a:gd name="connsiteX4" fmla="*/ 359569 w 3821799"/>
                  <a:gd name="connsiteY4" fmla="*/ 557213 h 1747838"/>
                  <a:gd name="connsiteX5" fmla="*/ 395289 w 3821799"/>
                  <a:gd name="connsiteY5" fmla="*/ 511970 h 1747838"/>
                  <a:gd name="connsiteX6" fmla="*/ 473869 w 3821799"/>
                  <a:gd name="connsiteY6" fmla="*/ 471488 h 1747838"/>
                  <a:gd name="connsiteX7" fmla="*/ 473869 w 3821799"/>
                  <a:gd name="connsiteY7" fmla="*/ 471488 h 1747838"/>
                  <a:gd name="connsiteX8" fmla="*/ 550070 w 3821799"/>
                  <a:gd name="connsiteY8" fmla="*/ 440533 h 1747838"/>
                  <a:gd name="connsiteX9" fmla="*/ 640556 w 3821799"/>
                  <a:gd name="connsiteY9" fmla="*/ 442913 h 1747838"/>
                  <a:gd name="connsiteX10" fmla="*/ 723901 w 3821799"/>
                  <a:gd name="connsiteY10" fmla="*/ 404813 h 1747838"/>
                  <a:gd name="connsiteX11" fmla="*/ 776289 w 3821799"/>
                  <a:gd name="connsiteY11" fmla="*/ 352427 h 1747838"/>
                  <a:gd name="connsiteX12" fmla="*/ 864394 w 3821799"/>
                  <a:gd name="connsiteY12" fmla="*/ 309563 h 1747838"/>
                  <a:gd name="connsiteX13" fmla="*/ 959644 w 3821799"/>
                  <a:gd name="connsiteY13" fmla="*/ 290513 h 1747838"/>
                  <a:gd name="connsiteX14" fmla="*/ 1007269 w 3821799"/>
                  <a:gd name="connsiteY14" fmla="*/ 271463 h 1747838"/>
                  <a:gd name="connsiteX15" fmla="*/ 1007269 w 3821799"/>
                  <a:gd name="connsiteY15" fmla="*/ 271463 h 1747838"/>
                  <a:gd name="connsiteX16" fmla="*/ 1085851 w 3821799"/>
                  <a:gd name="connsiteY16" fmla="*/ 240508 h 1747838"/>
                  <a:gd name="connsiteX17" fmla="*/ 1131094 w 3821799"/>
                  <a:gd name="connsiteY17" fmla="*/ 240507 h 1747838"/>
                  <a:gd name="connsiteX18" fmla="*/ 1152526 w 3821799"/>
                  <a:gd name="connsiteY18" fmla="*/ 252414 h 1747838"/>
                  <a:gd name="connsiteX19" fmla="*/ 1188244 w 3821799"/>
                  <a:gd name="connsiteY19" fmla="*/ 257175 h 1747838"/>
                  <a:gd name="connsiteX20" fmla="*/ 1259682 w 3821799"/>
                  <a:gd name="connsiteY20" fmla="*/ 226219 h 1747838"/>
                  <a:gd name="connsiteX21" fmla="*/ 1445419 w 3821799"/>
                  <a:gd name="connsiteY21" fmla="*/ 157163 h 1747838"/>
                  <a:gd name="connsiteX22" fmla="*/ 1497806 w 3821799"/>
                  <a:gd name="connsiteY22" fmla="*/ 102395 h 1747838"/>
                  <a:gd name="connsiteX23" fmla="*/ 1531144 w 3821799"/>
                  <a:gd name="connsiteY23" fmla="*/ 69058 h 1747838"/>
                  <a:gd name="connsiteX24" fmla="*/ 1597819 w 3821799"/>
                  <a:gd name="connsiteY24" fmla="*/ 90488 h 1747838"/>
                  <a:gd name="connsiteX25" fmla="*/ 1597819 w 3821799"/>
                  <a:gd name="connsiteY25" fmla="*/ 90488 h 1747838"/>
                  <a:gd name="connsiteX26" fmla="*/ 1683544 w 3821799"/>
                  <a:gd name="connsiteY26" fmla="*/ 102395 h 1747838"/>
                  <a:gd name="connsiteX27" fmla="*/ 1740694 w 3821799"/>
                  <a:gd name="connsiteY27" fmla="*/ 71438 h 1747838"/>
                  <a:gd name="connsiteX28" fmla="*/ 1809750 w 3821799"/>
                  <a:gd name="connsiteY28" fmla="*/ 85725 h 1747838"/>
                  <a:gd name="connsiteX29" fmla="*/ 1862138 w 3821799"/>
                  <a:gd name="connsiteY29" fmla="*/ 111920 h 1747838"/>
                  <a:gd name="connsiteX30" fmla="*/ 1955007 w 3821799"/>
                  <a:gd name="connsiteY30" fmla="*/ 69058 h 1747838"/>
                  <a:gd name="connsiteX31" fmla="*/ 2059782 w 3821799"/>
                  <a:gd name="connsiteY31" fmla="*/ 57152 h 1747838"/>
                  <a:gd name="connsiteX32" fmla="*/ 2112169 w 3821799"/>
                  <a:gd name="connsiteY32" fmla="*/ 42863 h 1747838"/>
                  <a:gd name="connsiteX33" fmla="*/ 2190750 w 3821799"/>
                  <a:gd name="connsiteY33" fmla="*/ 0 h 1747838"/>
                  <a:gd name="connsiteX34" fmla="*/ 2266950 w 3821799"/>
                  <a:gd name="connsiteY34" fmla="*/ 102395 h 1747838"/>
                  <a:gd name="connsiteX35" fmla="*/ 2321720 w 3821799"/>
                  <a:gd name="connsiteY35" fmla="*/ 207169 h 1747838"/>
                  <a:gd name="connsiteX36" fmla="*/ 2407444 w 3821799"/>
                  <a:gd name="connsiteY36" fmla="*/ 309563 h 1747838"/>
                  <a:gd name="connsiteX37" fmla="*/ 2431257 w 3821799"/>
                  <a:gd name="connsiteY37" fmla="*/ 347664 h 1747838"/>
                  <a:gd name="connsiteX38" fmla="*/ 2447925 w 3821799"/>
                  <a:gd name="connsiteY38" fmla="*/ 440533 h 1747838"/>
                  <a:gd name="connsiteX39" fmla="*/ 2464594 w 3821799"/>
                  <a:gd name="connsiteY39" fmla="*/ 488157 h 1747838"/>
                  <a:gd name="connsiteX40" fmla="*/ 2481263 w 3821799"/>
                  <a:gd name="connsiteY40" fmla="*/ 526257 h 1747838"/>
                  <a:gd name="connsiteX41" fmla="*/ 2383632 w 3821799"/>
                  <a:gd name="connsiteY41" fmla="*/ 583407 h 1747838"/>
                  <a:gd name="connsiteX42" fmla="*/ 2328863 w 3821799"/>
                  <a:gd name="connsiteY42" fmla="*/ 619125 h 1747838"/>
                  <a:gd name="connsiteX43" fmla="*/ 2338388 w 3821799"/>
                  <a:gd name="connsiteY43" fmla="*/ 678658 h 1747838"/>
                  <a:gd name="connsiteX44" fmla="*/ 2355057 w 3821799"/>
                  <a:gd name="connsiteY44" fmla="*/ 723900 h 1747838"/>
                  <a:gd name="connsiteX45" fmla="*/ 2395538 w 3821799"/>
                  <a:gd name="connsiteY45" fmla="*/ 747714 h 1747838"/>
                  <a:gd name="connsiteX46" fmla="*/ 2450307 w 3821799"/>
                  <a:gd name="connsiteY46" fmla="*/ 807245 h 1747838"/>
                  <a:gd name="connsiteX47" fmla="*/ 2481262 w 3821799"/>
                  <a:gd name="connsiteY47" fmla="*/ 876301 h 1747838"/>
                  <a:gd name="connsiteX48" fmla="*/ 2526507 w 3821799"/>
                  <a:gd name="connsiteY48" fmla="*/ 890589 h 1747838"/>
                  <a:gd name="connsiteX49" fmla="*/ 2633663 w 3821799"/>
                  <a:gd name="connsiteY49" fmla="*/ 926308 h 1747838"/>
                  <a:gd name="connsiteX50" fmla="*/ 2721769 w 3821799"/>
                  <a:gd name="connsiteY50" fmla="*/ 973932 h 1747838"/>
                  <a:gd name="connsiteX51" fmla="*/ 2838450 w 3821799"/>
                  <a:gd name="connsiteY51" fmla="*/ 1035844 h 1747838"/>
                  <a:gd name="connsiteX52" fmla="*/ 3012281 w 3821799"/>
                  <a:gd name="connsiteY52" fmla="*/ 1109663 h 1747838"/>
                  <a:gd name="connsiteX53" fmla="*/ 3131344 w 3821799"/>
                  <a:gd name="connsiteY53" fmla="*/ 1185863 h 1747838"/>
                  <a:gd name="connsiteX54" fmla="*/ 3271838 w 3821799"/>
                  <a:gd name="connsiteY54" fmla="*/ 1188244 h 1747838"/>
                  <a:gd name="connsiteX55" fmla="*/ 3417094 w 3821799"/>
                  <a:gd name="connsiteY55" fmla="*/ 1119188 h 1747838"/>
                  <a:gd name="connsiteX56" fmla="*/ 3517106 w 3821799"/>
                  <a:gd name="connsiteY56" fmla="*/ 1104900 h 1747838"/>
                  <a:gd name="connsiteX57" fmla="*/ 3674269 w 3821799"/>
                  <a:gd name="connsiteY57" fmla="*/ 1176338 h 1747838"/>
                  <a:gd name="connsiteX58" fmla="*/ 3817144 w 3821799"/>
                  <a:gd name="connsiteY58" fmla="*/ 1293019 h 1747838"/>
                  <a:gd name="connsiteX59" fmla="*/ 3819525 w 3821799"/>
                  <a:gd name="connsiteY59" fmla="*/ 1371602 h 1747838"/>
                  <a:gd name="connsiteX60" fmla="*/ 3779044 w 3821799"/>
                  <a:gd name="connsiteY60" fmla="*/ 1390650 h 1747838"/>
                  <a:gd name="connsiteX61" fmla="*/ 3733800 w 3821799"/>
                  <a:gd name="connsiteY61" fmla="*/ 1440658 h 1747838"/>
                  <a:gd name="connsiteX62" fmla="*/ 3750469 w 3821799"/>
                  <a:gd name="connsiteY62" fmla="*/ 1528763 h 1747838"/>
                  <a:gd name="connsiteX63" fmla="*/ 3636169 w 3821799"/>
                  <a:gd name="connsiteY63" fmla="*/ 1576388 h 1747838"/>
                  <a:gd name="connsiteX64" fmla="*/ 3540919 w 3821799"/>
                  <a:gd name="connsiteY64" fmla="*/ 1624013 h 1747838"/>
                  <a:gd name="connsiteX65" fmla="*/ 3331369 w 3821799"/>
                  <a:gd name="connsiteY65" fmla="*/ 1681163 h 1747838"/>
                  <a:gd name="connsiteX66" fmla="*/ 3140869 w 3821799"/>
                  <a:gd name="connsiteY66" fmla="*/ 1738313 h 1747838"/>
                  <a:gd name="connsiteX67" fmla="*/ 2893219 w 3821799"/>
                  <a:gd name="connsiteY67" fmla="*/ 1709738 h 1747838"/>
                  <a:gd name="connsiteX68" fmla="*/ 2626519 w 3821799"/>
                  <a:gd name="connsiteY68" fmla="*/ 1700213 h 1747838"/>
                  <a:gd name="connsiteX69" fmla="*/ 2340769 w 3821799"/>
                  <a:gd name="connsiteY69" fmla="*/ 1633538 h 1747838"/>
                  <a:gd name="connsiteX70" fmla="*/ 2064544 w 3821799"/>
                  <a:gd name="connsiteY70" fmla="*/ 1662113 h 1747838"/>
                  <a:gd name="connsiteX71" fmla="*/ 1826419 w 3821799"/>
                  <a:gd name="connsiteY71" fmla="*/ 1681163 h 1747838"/>
                  <a:gd name="connsiteX72" fmla="*/ 1712119 w 3821799"/>
                  <a:gd name="connsiteY72" fmla="*/ 1652588 h 1747838"/>
                  <a:gd name="connsiteX73" fmla="*/ 1521619 w 3821799"/>
                  <a:gd name="connsiteY73" fmla="*/ 1747838 h 1747838"/>
                  <a:gd name="connsiteX74" fmla="*/ 1331119 w 3821799"/>
                  <a:gd name="connsiteY74" fmla="*/ 1728788 h 1747838"/>
                  <a:gd name="connsiteX75" fmla="*/ 1140619 w 3821799"/>
                  <a:gd name="connsiteY75" fmla="*/ 1671638 h 1747838"/>
                  <a:gd name="connsiteX76" fmla="*/ 997744 w 3821799"/>
                  <a:gd name="connsiteY76" fmla="*/ 1643063 h 1747838"/>
                  <a:gd name="connsiteX77" fmla="*/ 864394 w 3821799"/>
                  <a:gd name="connsiteY77" fmla="*/ 1528763 h 1747838"/>
                  <a:gd name="connsiteX78" fmla="*/ 759619 w 3821799"/>
                  <a:gd name="connsiteY78" fmla="*/ 1357313 h 1747838"/>
                  <a:gd name="connsiteX79" fmla="*/ 540544 w 3821799"/>
                  <a:gd name="connsiteY79" fmla="*/ 1233488 h 1747838"/>
                  <a:gd name="connsiteX80" fmla="*/ 292894 w 3821799"/>
                  <a:gd name="connsiteY80" fmla="*/ 1147763 h 1747838"/>
                  <a:gd name="connsiteX81" fmla="*/ 178594 w 3821799"/>
                  <a:gd name="connsiteY81" fmla="*/ 985838 h 1747838"/>
                  <a:gd name="connsiteX82" fmla="*/ 35719 w 3821799"/>
                  <a:gd name="connsiteY82" fmla="*/ 919163 h 1747838"/>
                  <a:gd name="connsiteX83" fmla="*/ 9526 w 3821799"/>
                  <a:gd name="connsiteY83" fmla="*/ 904877 h 1747838"/>
                  <a:gd name="connsiteX84" fmla="*/ 0 w 3821799"/>
                  <a:gd name="connsiteY84" fmla="*/ 850107 h 1747838"/>
                  <a:gd name="connsiteX0" fmla="*/ 38100 w 3821799"/>
                  <a:gd name="connsiteY0" fmla="*/ 831057 h 1747838"/>
                  <a:gd name="connsiteX1" fmla="*/ 107157 w 3821799"/>
                  <a:gd name="connsiteY1" fmla="*/ 783432 h 1747838"/>
                  <a:gd name="connsiteX2" fmla="*/ 180974 w 3821799"/>
                  <a:gd name="connsiteY2" fmla="*/ 733426 h 1747838"/>
                  <a:gd name="connsiteX3" fmla="*/ 242888 w 3821799"/>
                  <a:gd name="connsiteY3" fmla="*/ 716757 h 1747838"/>
                  <a:gd name="connsiteX4" fmla="*/ 359569 w 3821799"/>
                  <a:gd name="connsiteY4" fmla="*/ 557213 h 1747838"/>
                  <a:gd name="connsiteX5" fmla="*/ 395289 w 3821799"/>
                  <a:gd name="connsiteY5" fmla="*/ 511970 h 1747838"/>
                  <a:gd name="connsiteX6" fmla="*/ 473869 w 3821799"/>
                  <a:gd name="connsiteY6" fmla="*/ 471488 h 1747838"/>
                  <a:gd name="connsiteX7" fmla="*/ 473869 w 3821799"/>
                  <a:gd name="connsiteY7" fmla="*/ 471488 h 1747838"/>
                  <a:gd name="connsiteX8" fmla="*/ 550070 w 3821799"/>
                  <a:gd name="connsiteY8" fmla="*/ 440533 h 1747838"/>
                  <a:gd name="connsiteX9" fmla="*/ 640556 w 3821799"/>
                  <a:gd name="connsiteY9" fmla="*/ 442913 h 1747838"/>
                  <a:gd name="connsiteX10" fmla="*/ 723901 w 3821799"/>
                  <a:gd name="connsiteY10" fmla="*/ 404813 h 1747838"/>
                  <a:gd name="connsiteX11" fmla="*/ 776289 w 3821799"/>
                  <a:gd name="connsiteY11" fmla="*/ 352427 h 1747838"/>
                  <a:gd name="connsiteX12" fmla="*/ 864394 w 3821799"/>
                  <a:gd name="connsiteY12" fmla="*/ 309563 h 1747838"/>
                  <a:gd name="connsiteX13" fmla="*/ 959644 w 3821799"/>
                  <a:gd name="connsiteY13" fmla="*/ 290513 h 1747838"/>
                  <a:gd name="connsiteX14" fmla="*/ 1007269 w 3821799"/>
                  <a:gd name="connsiteY14" fmla="*/ 271463 h 1747838"/>
                  <a:gd name="connsiteX15" fmla="*/ 1007269 w 3821799"/>
                  <a:gd name="connsiteY15" fmla="*/ 271463 h 1747838"/>
                  <a:gd name="connsiteX16" fmla="*/ 1085851 w 3821799"/>
                  <a:gd name="connsiteY16" fmla="*/ 240508 h 1747838"/>
                  <a:gd name="connsiteX17" fmla="*/ 1131094 w 3821799"/>
                  <a:gd name="connsiteY17" fmla="*/ 240507 h 1747838"/>
                  <a:gd name="connsiteX18" fmla="*/ 1152526 w 3821799"/>
                  <a:gd name="connsiteY18" fmla="*/ 252414 h 1747838"/>
                  <a:gd name="connsiteX19" fmla="*/ 1188244 w 3821799"/>
                  <a:gd name="connsiteY19" fmla="*/ 257175 h 1747838"/>
                  <a:gd name="connsiteX20" fmla="*/ 1259682 w 3821799"/>
                  <a:gd name="connsiteY20" fmla="*/ 226219 h 1747838"/>
                  <a:gd name="connsiteX21" fmla="*/ 1445419 w 3821799"/>
                  <a:gd name="connsiteY21" fmla="*/ 157163 h 1747838"/>
                  <a:gd name="connsiteX22" fmla="*/ 1497806 w 3821799"/>
                  <a:gd name="connsiteY22" fmla="*/ 102395 h 1747838"/>
                  <a:gd name="connsiteX23" fmla="*/ 1531144 w 3821799"/>
                  <a:gd name="connsiteY23" fmla="*/ 69058 h 1747838"/>
                  <a:gd name="connsiteX24" fmla="*/ 1597819 w 3821799"/>
                  <a:gd name="connsiteY24" fmla="*/ 90488 h 1747838"/>
                  <a:gd name="connsiteX25" fmla="*/ 1597819 w 3821799"/>
                  <a:gd name="connsiteY25" fmla="*/ 90488 h 1747838"/>
                  <a:gd name="connsiteX26" fmla="*/ 1683544 w 3821799"/>
                  <a:gd name="connsiteY26" fmla="*/ 102395 h 1747838"/>
                  <a:gd name="connsiteX27" fmla="*/ 1740694 w 3821799"/>
                  <a:gd name="connsiteY27" fmla="*/ 71438 h 1747838"/>
                  <a:gd name="connsiteX28" fmla="*/ 1809750 w 3821799"/>
                  <a:gd name="connsiteY28" fmla="*/ 85725 h 1747838"/>
                  <a:gd name="connsiteX29" fmla="*/ 1862138 w 3821799"/>
                  <a:gd name="connsiteY29" fmla="*/ 111920 h 1747838"/>
                  <a:gd name="connsiteX30" fmla="*/ 1955007 w 3821799"/>
                  <a:gd name="connsiteY30" fmla="*/ 69058 h 1747838"/>
                  <a:gd name="connsiteX31" fmla="*/ 2059782 w 3821799"/>
                  <a:gd name="connsiteY31" fmla="*/ 57152 h 1747838"/>
                  <a:gd name="connsiteX32" fmla="*/ 2112169 w 3821799"/>
                  <a:gd name="connsiteY32" fmla="*/ 42863 h 1747838"/>
                  <a:gd name="connsiteX33" fmla="*/ 2190750 w 3821799"/>
                  <a:gd name="connsiteY33" fmla="*/ 0 h 1747838"/>
                  <a:gd name="connsiteX34" fmla="*/ 2266950 w 3821799"/>
                  <a:gd name="connsiteY34" fmla="*/ 102395 h 1747838"/>
                  <a:gd name="connsiteX35" fmla="*/ 2321720 w 3821799"/>
                  <a:gd name="connsiteY35" fmla="*/ 207169 h 1747838"/>
                  <a:gd name="connsiteX36" fmla="*/ 2407444 w 3821799"/>
                  <a:gd name="connsiteY36" fmla="*/ 309563 h 1747838"/>
                  <a:gd name="connsiteX37" fmla="*/ 2431257 w 3821799"/>
                  <a:gd name="connsiteY37" fmla="*/ 347664 h 1747838"/>
                  <a:gd name="connsiteX38" fmla="*/ 2447925 w 3821799"/>
                  <a:gd name="connsiteY38" fmla="*/ 440533 h 1747838"/>
                  <a:gd name="connsiteX39" fmla="*/ 2464594 w 3821799"/>
                  <a:gd name="connsiteY39" fmla="*/ 488157 h 1747838"/>
                  <a:gd name="connsiteX40" fmla="*/ 2481263 w 3821799"/>
                  <a:gd name="connsiteY40" fmla="*/ 526257 h 1747838"/>
                  <a:gd name="connsiteX41" fmla="*/ 2383632 w 3821799"/>
                  <a:gd name="connsiteY41" fmla="*/ 583407 h 1747838"/>
                  <a:gd name="connsiteX42" fmla="*/ 2328863 w 3821799"/>
                  <a:gd name="connsiteY42" fmla="*/ 619125 h 1747838"/>
                  <a:gd name="connsiteX43" fmla="*/ 2338388 w 3821799"/>
                  <a:gd name="connsiteY43" fmla="*/ 678658 h 1747838"/>
                  <a:gd name="connsiteX44" fmla="*/ 2355057 w 3821799"/>
                  <a:gd name="connsiteY44" fmla="*/ 723900 h 1747838"/>
                  <a:gd name="connsiteX45" fmla="*/ 2395538 w 3821799"/>
                  <a:gd name="connsiteY45" fmla="*/ 747714 h 1747838"/>
                  <a:gd name="connsiteX46" fmla="*/ 2450307 w 3821799"/>
                  <a:gd name="connsiteY46" fmla="*/ 807245 h 1747838"/>
                  <a:gd name="connsiteX47" fmla="*/ 2481262 w 3821799"/>
                  <a:gd name="connsiteY47" fmla="*/ 876301 h 1747838"/>
                  <a:gd name="connsiteX48" fmla="*/ 2526507 w 3821799"/>
                  <a:gd name="connsiteY48" fmla="*/ 890589 h 1747838"/>
                  <a:gd name="connsiteX49" fmla="*/ 2633663 w 3821799"/>
                  <a:gd name="connsiteY49" fmla="*/ 926308 h 1747838"/>
                  <a:gd name="connsiteX50" fmla="*/ 2721769 w 3821799"/>
                  <a:gd name="connsiteY50" fmla="*/ 973932 h 1747838"/>
                  <a:gd name="connsiteX51" fmla="*/ 2838450 w 3821799"/>
                  <a:gd name="connsiteY51" fmla="*/ 1035844 h 1747838"/>
                  <a:gd name="connsiteX52" fmla="*/ 3012281 w 3821799"/>
                  <a:gd name="connsiteY52" fmla="*/ 1109663 h 1747838"/>
                  <a:gd name="connsiteX53" fmla="*/ 3131344 w 3821799"/>
                  <a:gd name="connsiteY53" fmla="*/ 1185863 h 1747838"/>
                  <a:gd name="connsiteX54" fmla="*/ 3271838 w 3821799"/>
                  <a:gd name="connsiteY54" fmla="*/ 1188244 h 1747838"/>
                  <a:gd name="connsiteX55" fmla="*/ 3417094 w 3821799"/>
                  <a:gd name="connsiteY55" fmla="*/ 1119188 h 1747838"/>
                  <a:gd name="connsiteX56" fmla="*/ 3517106 w 3821799"/>
                  <a:gd name="connsiteY56" fmla="*/ 1104900 h 1747838"/>
                  <a:gd name="connsiteX57" fmla="*/ 3674269 w 3821799"/>
                  <a:gd name="connsiteY57" fmla="*/ 1176338 h 1747838"/>
                  <a:gd name="connsiteX58" fmla="*/ 3817144 w 3821799"/>
                  <a:gd name="connsiteY58" fmla="*/ 1293019 h 1747838"/>
                  <a:gd name="connsiteX59" fmla="*/ 3819525 w 3821799"/>
                  <a:gd name="connsiteY59" fmla="*/ 1371602 h 1747838"/>
                  <a:gd name="connsiteX60" fmla="*/ 3779044 w 3821799"/>
                  <a:gd name="connsiteY60" fmla="*/ 1390650 h 1747838"/>
                  <a:gd name="connsiteX61" fmla="*/ 3733800 w 3821799"/>
                  <a:gd name="connsiteY61" fmla="*/ 1440658 h 1747838"/>
                  <a:gd name="connsiteX62" fmla="*/ 3750469 w 3821799"/>
                  <a:gd name="connsiteY62" fmla="*/ 1528763 h 1747838"/>
                  <a:gd name="connsiteX63" fmla="*/ 3636169 w 3821799"/>
                  <a:gd name="connsiteY63" fmla="*/ 1576388 h 1747838"/>
                  <a:gd name="connsiteX64" fmla="*/ 3540919 w 3821799"/>
                  <a:gd name="connsiteY64" fmla="*/ 1624013 h 1747838"/>
                  <a:gd name="connsiteX65" fmla="*/ 3331369 w 3821799"/>
                  <a:gd name="connsiteY65" fmla="*/ 1681163 h 1747838"/>
                  <a:gd name="connsiteX66" fmla="*/ 3140869 w 3821799"/>
                  <a:gd name="connsiteY66" fmla="*/ 1738313 h 1747838"/>
                  <a:gd name="connsiteX67" fmla="*/ 2893219 w 3821799"/>
                  <a:gd name="connsiteY67" fmla="*/ 1709738 h 1747838"/>
                  <a:gd name="connsiteX68" fmla="*/ 2626519 w 3821799"/>
                  <a:gd name="connsiteY68" fmla="*/ 1700213 h 1747838"/>
                  <a:gd name="connsiteX69" fmla="*/ 2340769 w 3821799"/>
                  <a:gd name="connsiteY69" fmla="*/ 1633538 h 1747838"/>
                  <a:gd name="connsiteX70" fmla="*/ 2064544 w 3821799"/>
                  <a:gd name="connsiteY70" fmla="*/ 1662113 h 1747838"/>
                  <a:gd name="connsiteX71" fmla="*/ 1826419 w 3821799"/>
                  <a:gd name="connsiteY71" fmla="*/ 1681163 h 1747838"/>
                  <a:gd name="connsiteX72" fmla="*/ 1712119 w 3821799"/>
                  <a:gd name="connsiteY72" fmla="*/ 1652588 h 1747838"/>
                  <a:gd name="connsiteX73" fmla="*/ 1521619 w 3821799"/>
                  <a:gd name="connsiteY73" fmla="*/ 1747838 h 1747838"/>
                  <a:gd name="connsiteX74" fmla="*/ 1331119 w 3821799"/>
                  <a:gd name="connsiteY74" fmla="*/ 1728788 h 1747838"/>
                  <a:gd name="connsiteX75" fmla="*/ 1140619 w 3821799"/>
                  <a:gd name="connsiteY75" fmla="*/ 1671638 h 1747838"/>
                  <a:gd name="connsiteX76" fmla="*/ 997744 w 3821799"/>
                  <a:gd name="connsiteY76" fmla="*/ 1643063 h 1747838"/>
                  <a:gd name="connsiteX77" fmla="*/ 864394 w 3821799"/>
                  <a:gd name="connsiteY77" fmla="*/ 1528763 h 1747838"/>
                  <a:gd name="connsiteX78" fmla="*/ 630676 w 3821799"/>
                  <a:gd name="connsiteY78" fmla="*/ 1404938 h 1747838"/>
                  <a:gd name="connsiteX79" fmla="*/ 540544 w 3821799"/>
                  <a:gd name="connsiteY79" fmla="*/ 1233488 h 1747838"/>
                  <a:gd name="connsiteX80" fmla="*/ 292894 w 3821799"/>
                  <a:gd name="connsiteY80" fmla="*/ 1147763 h 1747838"/>
                  <a:gd name="connsiteX81" fmla="*/ 178594 w 3821799"/>
                  <a:gd name="connsiteY81" fmla="*/ 985838 h 1747838"/>
                  <a:gd name="connsiteX82" fmla="*/ 35719 w 3821799"/>
                  <a:gd name="connsiteY82" fmla="*/ 919163 h 1747838"/>
                  <a:gd name="connsiteX83" fmla="*/ 9526 w 3821799"/>
                  <a:gd name="connsiteY83" fmla="*/ 904877 h 1747838"/>
                  <a:gd name="connsiteX84" fmla="*/ 0 w 3821799"/>
                  <a:gd name="connsiteY84" fmla="*/ 850107 h 1747838"/>
                  <a:gd name="connsiteX0" fmla="*/ 38100 w 3821799"/>
                  <a:gd name="connsiteY0" fmla="*/ 831057 h 1747838"/>
                  <a:gd name="connsiteX1" fmla="*/ 107157 w 3821799"/>
                  <a:gd name="connsiteY1" fmla="*/ 783432 h 1747838"/>
                  <a:gd name="connsiteX2" fmla="*/ 180974 w 3821799"/>
                  <a:gd name="connsiteY2" fmla="*/ 733426 h 1747838"/>
                  <a:gd name="connsiteX3" fmla="*/ 242888 w 3821799"/>
                  <a:gd name="connsiteY3" fmla="*/ 716757 h 1747838"/>
                  <a:gd name="connsiteX4" fmla="*/ 359569 w 3821799"/>
                  <a:gd name="connsiteY4" fmla="*/ 557213 h 1747838"/>
                  <a:gd name="connsiteX5" fmla="*/ 395289 w 3821799"/>
                  <a:gd name="connsiteY5" fmla="*/ 511970 h 1747838"/>
                  <a:gd name="connsiteX6" fmla="*/ 473869 w 3821799"/>
                  <a:gd name="connsiteY6" fmla="*/ 471488 h 1747838"/>
                  <a:gd name="connsiteX7" fmla="*/ 473869 w 3821799"/>
                  <a:gd name="connsiteY7" fmla="*/ 471488 h 1747838"/>
                  <a:gd name="connsiteX8" fmla="*/ 550070 w 3821799"/>
                  <a:gd name="connsiteY8" fmla="*/ 440533 h 1747838"/>
                  <a:gd name="connsiteX9" fmla="*/ 640556 w 3821799"/>
                  <a:gd name="connsiteY9" fmla="*/ 442913 h 1747838"/>
                  <a:gd name="connsiteX10" fmla="*/ 723901 w 3821799"/>
                  <a:gd name="connsiteY10" fmla="*/ 404813 h 1747838"/>
                  <a:gd name="connsiteX11" fmla="*/ 776289 w 3821799"/>
                  <a:gd name="connsiteY11" fmla="*/ 352427 h 1747838"/>
                  <a:gd name="connsiteX12" fmla="*/ 864394 w 3821799"/>
                  <a:gd name="connsiteY12" fmla="*/ 309563 h 1747838"/>
                  <a:gd name="connsiteX13" fmla="*/ 959644 w 3821799"/>
                  <a:gd name="connsiteY13" fmla="*/ 290513 h 1747838"/>
                  <a:gd name="connsiteX14" fmla="*/ 1007269 w 3821799"/>
                  <a:gd name="connsiteY14" fmla="*/ 271463 h 1747838"/>
                  <a:gd name="connsiteX15" fmla="*/ 1007269 w 3821799"/>
                  <a:gd name="connsiteY15" fmla="*/ 271463 h 1747838"/>
                  <a:gd name="connsiteX16" fmla="*/ 1085851 w 3821799"/>
                  <a:gd name="connsiteY16" fmla="*/ 240508 h 1747838"/>
                  <a:gd name="connsiteX17" fmla="*/ 1131094 w 3821799"/>
                  <a:gd name="connsiteY17" fmla="*/ 240507 h 1747838"/>
                  <a:gd name="connsiteX18" fmla="*/ 1152526 w 3821799"/>
                  <a:gd name="connsiteY18" fmla="*/ 252414 h 1747838"/>
                  <a:gd name="connsiteX19" fmla="*/ 1188244 w 3821799"/>
                  <a:gd name="connsiteY19" fmla="*/ 257175 h 1747838"/>
                  <a:gd name="connsiteX20" fmla="*/ 1259682 w 3821799"/>
                  <a:gd name="connsiteY20" fmla="*/ 226219 h 1747838"/>
                  <a:gd name="connsiteX21" fmla="*/ 1445419 w 3821799"/>
                  <a:gd name="connsiteY21" fmla="*/ 157163 h 1747838"/>
                  <a:gd name="connsiteX22" fmla="*/ 1497806 w 3821799"/>
                  <a:gd name="connsiteY22" fmla="*/ 102395 h 1747838"/>
                  <a:gd name="connsiteX23" fmla="*/ 1531144 w 3821799"/>
                  <a:gd name="connsiteY23" fmla="*/ 69058 h 1747838"/>
                  <a:gd name="connsiteX24" fmla="*/ 1597819 w 3821799"/>
                  <a:gd name="connsiteY24" fmla="*/ 90488 h 1747838"/>
                  <a:gd name="connsiteX25" fmla="*/ 1597819 w 3821799"/>
                  <a:gd name="connsiteY25" fmla="*/ 90488 h 1747838"/>
                  <a:gd name="connsiteX26" fmla="*/ 1683544 w 3821799"/>
                  <a:gd name="connsiteY26" fmla="*/ 102395 h 1747838"/>
                  <a:gd name="connsiteX27" fmla="*/ 1740694 w 3821799"/>
                  <a:gd name="connsiteY27" fmla="*/ 71438 h 1747838"/>
                  <a:gd name="connsiteX28" fmla="*/ 1809750 w 3821799"/>
                  <a:gd name="connsiteY28" fmla="*/ 85725 h 1747838"/>
                  <a:gd name="connsiteX29" fmla="*/ 1862138 w 3821799"/>
                  <a:gd name="connsiteY29" fmla="*/ 111920 h 1747838"/>
                  <a:gd name="connsiteX30" fmla="*/ 1955007 w 3821799"/>
                  <a:gd name="connsiteY30" fmla="*/ 69058 h 1747838"/>
                  <a:gd name="connsiteX31" fmla="*/ 2059782 w 3821799"/>
                  <a:gd name="connsiteY31" fmla="*/ 57152 h 1747838"/>
                  <a:gd name="connsiteX32" fmla="*/ 2112169 w 3821799"/>
                  <a:gd name="connsiteY32" fmla="*/ 42863 h 1747838"/>
                  <a:gd name="connsiteX33" fmla="*/ 2190750 w 3821799"/>
                  <a:gd name="connsiteY33" fmla="*/ 0 h 1747838"/>
                  <a:gd name="connsiteX34" fmla="*/ 2266950 w 3821799"/>
                  <a:gd name="connsiteY34" fmla="*/ 102395 h 1747838"/>
                  <a:gd name="connsiteX35" fmla="*/ 2321720 w 3821799"/>
                  <a:gd name="connsiteY35" fmla="*/ 207169 h 1747838"/>
                  <a:gd name="connsiteX36" fmla="*/ 2407444 w 3821799"/>
                  <a:gd name="connsiteY36" fmla="*/ 309563 h 1747838"/>
                  <a:gd name="connsiteX37" fmla="*/ 2431257 w 3821799"/>
                  <a:gd name="connsiteY37" fmla="*/ 347664 h 1747838"/>
                  <a:gd name="connsiteX38" fmla="*/ 2447925 w 3821799"/>
                  <a:gd name="connsiteY38" fmla="*/ 440533 h 1747838"/>
                  <a:gd name="connsiteX39" fmla="*/ 2464594 w 3821799"/>
                  <a:gd name="connsiteY39" fmla="*/ 488157 h 1747838"/>
                  <a:gd name="connsiteX40" fmla="*/ 2481263 w 3821799"/>
                  <a:gd name="connsiteY40" fmla="*/ 526257 h 1747838"/>
                  <a:gd name="connsiteX41" fmla="*/ 2383632 w 3821799"/>
                  <a:gd name="connsiteY41" fmla="*/ 583407 h 1747838"/>
                  <a:gd name="connsiteX42" fmla="*/ 2328863 w 3821799"/>
                  <a:gd name="connsiteY42" fmla="*/ 619125 h 1747838"/>
                  <a:gd name="connsiteX43" fmla="*/ 2338388 w 3821799"/>
                  <a:gd name="connsiteY43" fmla="*/ 678658 h 1747838"/>
                  <a:gd name="connsiteX44" fmla="*/ 2355057 w 3821799"/>
                  <a:gd name="connsiteY44" fmla="*/ 723900 h 1747838"/>
                  <a:gd name="connsiteX45" fmla="*/ 2395538 w 3821799"/>
                  <a:gd name="connsiteY45" fmla="*/ 747714 h 1747838"/>
                  <a:gd name="connsiteX46" fmla="*/ 2450307 w 3821799"/>
                  <a:gd name="connsiteY46" fmla="*/ 807245 h 1747838"/>
                  <a:gd name="connsiteX47" fmla="*/ 2481262 w 3821799"/>
                  <a:gd name="connsiteY47" fmla="*/ 876301 h 1747838"/>
                  <a:gd name="connsiteX48" fmla="*/ 2526507 w 3821799"/>
                  <a:gd name="connsiteY48" fmla="*/ 890589 h 1747838"/>
                  <a:gd name="connsiteX49" fmla="*/ 2633663 w 3821799"/>
                  <a:gd name="connsiteY49" fmla="*/ 926308 h 1747838"/>
                  <a:gd name="connsiteX50" fmla="*/ 2721769 w 3821799"/>
                  <a:gd name="connsiteY50" fmla="*/ 973932 h 1747838"/>
                  <a:gd name="connsiteX51" fmla="*/ 2838450 w 3821799"/>
                  <a:gd name="connsiteY51" fmla="*/ 1035844 h 1747838"/>
                  <a:gd name="connsiteX52" fmla="*/ 3012281 w 3821799"/>
                  <a:gd name="connsiteY52" fmla="*/ 1109663 h 1747838"/>
                  <a:gd name="connsiteX53" fmla="*/ 3131344 w 3821799"/>
                  <a:gd name="connsiteY53" fmla="*/ 1185863 h 1747838"/>
                  <a:gd name="connsiteX54" fmla="*/ 3271838 w 3821799"/>
                  <a:gd name="connsiteY54" fmla="*/ 1188244 h 1747838"/>
                  <a:gd name="connsiteX55" fmla="*/ 3417094 w 3821799"/>
                  <a:gd name="connsiteY55" fmla="*/ 1119188 h 1747838"/>
                  <a:gd name="connsiteX56" fmla="*/ 3517106 w 3821799"/>
                  <a:gd name="connsiteY56" fmla="*/ 1104900 h 1747838"/>
                  <a:gd name="connsiteX57" fmla="*/ 3674269 w 3821799"/>
                  <a:gd name="connsiteY57" fmla="*/ 1176338 h 1747838"/>
                  <a:gd name="connsiteX58" fmla="*/ 3817144 w 3821799"/>
                  <a:gd name="connsiteY58" fmla="*/ 1293019 h 1747838"/>
                  <a:gd name="connsiteX59" fmla="*/ 3819525 w 3821799"/>
                  <a:gd name="connsiteY59" fmla="*/ 1371602 h 1747838"/>
                  <a:gd name="connsiteX60" fmla="*/ 3779044 w 3821799"/>
                  <a:gd name="connsiteY60" fmla="*/ 1390650 h 1747838"/>
                  <a:gd name="connsiteX61" fmla="*/ 3733800 w 3821799"/>
                  <a:gd name="connsiteY61" fmla="*/ 1440658 h 1747838"/>
                  <a:gd name="connsiteX62" fmla="*/ 3750469 w 3821799"/>
                  <a:gd name="connsiteY62" fmla="*/ 1528763 h 1747838"/>
                  <a:gd name="connsiteX63" fmla="*/ 3636169 w 3821799"/>
                  <a:gd name="connsiteY63" fmla="*/ 1576388 h 1747838"/>
                  <a:gd name="connsiteX64" fmla="*/ 3540919 w 3821799"/>
                  <a:gd name="connsiteY64" fmla="*/ 1624013 h 1747838"/>
                  <a:gd name="connsiteX65" fmla="*/ 3331369 w 3821799"/>
                  <a:gd name="connsiteY65" fmla="*/ 1681163 h 1747838"/>
                  <a:gd name="connsiteX66" fmla="*/ 3140869 w 3821799"/>
                  <a:gd name="connsiteY66" fmla="*/ 1738313 h 1747838"/>
                  <a:gd name="connsiteX67" fmla="*/ 2893219 w 3821799"/>
                  <a:gd name="connsiteY67" fmla="*/ 1709738 h 1747838"/>
                  <a:gd name="connsiteX68" fmla="*/ 2626519 w 3821799"/>
                  <a:gd name="connsiteY68" fmla="*/ 1700213 h 1747838"/>
                  <a:gd name="connsiteX69" fmla="*/ 2340769 w 3821799"/>
                  <a:gd name="connsiteY69" fmla="*/ 1633538 h 1747838"/>
                  <a:gd name="connsiteX70" fmla="*/ 2064544 w 3821799"/>
                  <a:gd name="connsiteY70" fmla="*/ 1662113 h 1747838"/>
                  <a:gd name="connsiteX71" fmla="*/ 1826419 w 3821799"/>
                  <a:gd name="connsiteY71" fmla="*/ 1681163 h 1747838"/>
                  <a:gd name="connsiteX72" fmla="*/ 1712119 w 3821799"/>
                  <a:gd name="connsiteY72" fmla="*/ 1652588 h 1747838"/>
                  <a:gd name="connsiteX73" fmla="*/ 1521619 w 3821799"/>
                  <a:gd name="connsiteY73" fmla="*/ 1747838 h 1747838"/>
                  <a:gd name="connsiteX74" fmla="*/ 1331119 w 3821799"/>
                  <a:gd name="connsiteY74" fmla="*/ 1728788 h 1747838"/>
                  <a:gd name="connsiteX75" fmla="*/ 1140619 w 3821799"/>
                  <a:gd name="connsiteY75" fmla="*/ 1671638 h 1747838"/>
                  <a:gd name="connsiteX76" fmla="*/ 997744 w 3821799"/>
                  <a:gd name="connsiteY76" fmla="*/ 1643063 h 1747838"/>
                  <a:gd name="connsiteX77" fmla="*/ 864394 w 3821799"/>
                  <a:gd name="connsiteY77" fmla="*/ 1528763 h 1747838"/>
                  <a:gd name="connsiteX78" fmla="*/ 630676 w 3821799"/>
                  <a:gd name="connsiteY78" fmla="*/ 1404938 h 1747838"/>
                  <a:gd name="connsiteX79" fmla="*/ 513866 w 3821799"/>
                  <a:gd name="connsiteY79" fmla="*/ 1252538 h 1747838"/>
                  <a:gd name="connsiteX80" fmla="*/ 292894 w 3821799"/>
                  <a:gd name="connsiteY80" fmla="*/ 1147763 h 1747838"/>
                  <a:gd name="connsiteX81" fmla="*/ 178594 w 3821799"/>
                  <a:gd name="connsiteY81" fmla="*/ 985838 h 1747838"/>
                  <a:gd name="connsiteX82" fmla="*/ 35719 w 3821799"/>
                  <a:gd name="connsiteY82" fmla="*/ 919163 h 1747838"/>
                  <a:gd name="connsiteX83" fmla="*/ 9526 w 3821799"/>
                  <a:gd name="connsiteY83" fmla="*/ 904877 h 1747838"/>
                  <a:gd name="connsiteX84" fmla="*/ 0 w 3821799"/>
                  <a:gd name="connsiteY84" fmla="*/ 850107 h 1747838"/>
                  <a:gd name="connsiteX0" fmla="*/ 38100 w 3821799"/>
                  <a:gd name="connsiteY0" fmla="*/ 831057 h 1747838"/>
                  <a:gd name="connsiteX1" fmla="*/ 107157 w 3821799"/>
                  <a:gd name="connsiteY1" fmla="*/ 783432 h 1747838"/>
                  <a:gd name="connsiteX2" fmla="*/ 180974 w 3821799"/>
                  <a:gd name="connsiteY2" fmla="*/ 733426 h 1747838"/>
                  <a:gd name="connsiteX3" fmla="*/ 242888 w 3821799"/>
                  <a:gd name="connsiteY3" fmla="*/ 716757 h 1747838"/>
                  <a:gd name="connsiteX4" fmla="*/ 359569 w 3821799"/>
                  <a:gd name="connsiteY4" fmla="*/ 557213 h 1747838"/>
                  <a:gd name="connsiteX5" fmla="*/ 395289 w 3821799"/>
                  <a:gd name="connsiteY5" fmla="*/ 511970 h 1747838"/>
                  <a:gd name="connsiteX6" fmla="*/ 473869 w 3821799"/>
                  <a:gd name="connsiteY6" fmla="*/ 471488 h 1747838"/>
                  <a:gd name="connsiteX7" fmla="*/ 473869 w 3821799"/>
                  <a:gd name="connsiteY7" fmla="*/ 471488 h 1747838"/>
                  <a:gd name="connsiteX8" fmla="*/ 550070 w 3821799"/>
                  <a:gd name="connsiteY8" fmla="*/ 440533 h 1747838"/>
                  <a:gd name="connsiteX9" fmla="*/ 640556 w 3821799"/>
                  <a:gd name="connsiteY9" fmla="*/ 442913 h 1747838"/>
                  <a:gd name="connsiteX10" fmla="*/ 723901 w 3821799"/>
                  <a:gd name="connsiteY10" fmla="*/ 404813 h 1747838"/>
                  <a:gd name="connsiteX11" fmla="*/ 776289 w 3821799"/>
                  <a:gd name="connsiteY11" fmla="*/ 352427 h 1747838"/>
                  <a:gd name="connsiteX12" fmla="*/ 864394 w 3821799"/>
                  <a:gd name="connsiteY12" fmla="*/ 309563 h 1747838"/>
                  <a:gd name="connsiteX13" fmla="*/ 959644 w 3821799"/>
                  <a:gd name="connsiteY13" fmla="*/ 290513 h 1747838"/>
                  <a:gd name="connsiteX14" fmla="*/ 1007269 w 3821799"/>
                  <a:gd name="connsiteY14" fmla="*/ 271463 h 1747838"/>
                  <a:gd name="connsiteX15" fmla="*/ 1007269 w 3821799"/>
                  <a:gd name="connsiteY15" fmla="*/ 271463 h 1747838"/>
                  <a:gd name="connsiteX16" fmla="*/ 1085851 w 3821799"/>
                  <a:gd name="connsiteY16" fmla="*/ 240508 h 1747838"/>
                  <a:gd name="connsiteX17" fmla="*/ 1131094 w 3821799"/>
                  <a:gd name="connsiteY17" fmla="*/ 240507 h 1747838"/>
                  <a:gd name="connsiteX18" fmla="*/ 1152526 w 3821799"/>
                  <a:gd name="connsiteY18" fmla="*/ 252414 h 1747838"/>
                  <a:gd name="connsiteX19" fmla="*/ 1188244 w 3821799"/>
                  <a:gd name="connsiteY19" fmla="*/ 257175 h 1747838"/>
                  <a:gd name="connsiteX20" fmla="*/ 1259682 w 3821799"/>
                  <a:gd name="connsiteY20" fmla="*/ 226219 h 1747838"/>
                  <a:gd name="connsiteX21" fmla="*/ 1445419 w 3821799"/>
                  <a:gd name="connsiteY21" fmla="*/ 157163 h 1747838"/>
                  <a:gd name="connsiteX22" fmla="*/ 1497806 w 3821799"/>
                  <a:gd name="connsiteY22" fmla="*/ 102395 h 1747838"/>
                  <a:gd name="connsiteX23" fmla="*/ 1531144 w 3821799"/>
                  <a:gd name="connsiteY23" fmla="*/ 69058 h 1747838"/>
                  <a:gd name="connsiteX24" fmla="*/ 1597819 w 3821799"/>
                  <a:gd name="connsiteY24" fmla="*/ 90488 h 1747838"/>
                  <a:gd name="connsiteX25" fmla="*/ 1597819 w 3821799"/>
                  <a:gd name="connsiteY25" fmla="*/ 90488 h 1747838"/>
                  <a:gd name="connsiteX26" fmla="*/ 1683544 w 3821799"/>
                  <a:gd name="connsiteY26" fmla="*/ 102395 h 1747838"/>
                  <a:gd name="connsiteX27" fmla="*/ 1740694 w 3821799"/>
                  <a:gd name="connsiteY27" fmla="*/ 71438 h 1747838"/>
                  <a:gd name="connsiteX28" fmla="*/ 1809750 w 3821799"/>
                  <a:gd name="connsiteY28" fmla="*/ 85725 h 1747838"/>
                  <a:gd name="connsiteX29" fmla="*/ 1862138 w 3821799"/>
                  <a:gd name="connsiteY29" fmla="*/ 111920 h 1747838"/>
                  <a:gd name="connsiteX30" fmla="*/ 1955007 w 3821799"/>
                  <a:gd name="connsiteY30" fmla="*/ 69058 h 1747838"/>
                  <a:gd name="connsiteX31" fmla="*/ 2059782 w 3821799"/>
                  <a:gd name="connsiteY31" fmla="*/ 57152 h 1747838"/>
                  <a:gd name="connsiteX32" fmla="*/ 2112169 w 3821799"/>
                  <a:gd name="connsiteY32" fmla="*/ 42863 h 1747838"/>
                  <a:gd name="connsiteX33" fmla="*/ 2190750 w 3821799"/>
                  <a:gd name="connsiteY33" fmla="*/ 0 h 1747838"/>
                  <a:gd name="connsiteX34" fmla="*/ 2266950 w 3821799"/>
                  <a:gd name="connsiteY34" fmla="*/ 102395 h 1747838"/>
                  <a:gd name="connsiteX35" fmla="*/ 2321720 w 3821799"/>
                  <a:gd name="connsiteY35" fmla="*/ 207169 h 1747838"/>
                  <a:gd name="connsiteX36" fmla="*/ 2407444 w 3821799"/>
                  <a:gd name="connsiteY36" fmla="*/ 309563 h 1747838"/>
                  <a:gd name="connsiteX37" fmla="*/ 2431257 w 3821799"/>
                  <a:gd name="connsiteY37" fmla="*/ 347664 h 1747838"/>
                  <a:gd name="connsiteX38" fmla="*/ 2447925 w 3821799"/>
                  <a:gd name="connsiteY38" fmla="*/ 440533 h 1747838"/>
                  <a:gd name="connsiteX39" fmla="*/ 2464594 w 3821799"/>
                  <a:gd name="connsiteY39" fmla="*/ 488157 h 1747838"/>
                  <a:gd name="connsiteX40" fmla="*/ 2481263 w 3821799"/>
                  <a:gd name="connsiteY40" fmla="*/ 526257 h 1747838"/>
                  <a:gd name="connsiteX41" fmla="*/ 2383632 w 3821799"/>
                  <a:gd name="connsiteY41" fmla="*/ 583407 h 1747838"/>
                  <a:gd name="connsiteX42" fmla="*/ 2328863 w 3821799"/>
                  <a:gd name="connsiteY42" fmla="*/ 619125 h 1747838"/>
                  <a:gd name="connsiteX43" fmla="*/ 2338388 w 3821799"/>
                  <a:gd name="connsiteY43" fmla="*/ 678658 h 1747838"/>
                  <a:gd name="connsiteX44" fmla="*/ 2355057 w 3821799"/>
                  <a:gd name="connsiteY44" fmla="*/ 723900 h 1747838"/>
                  <a:gd name="connsiteX45" fmla="*/ 2395538 w 3821799"/>
                  <a:gd name="connsiteY45" fmla="*/ 747714 h 1747838"/>
                  <a:gd name="connsiteX46" fmla="*/ 2450307 w 3821799"/>
                  <a:gd name="connsiteY46" fmla="*/ 807245 h 1747838"/>
                  <a:gd name="connsiteX47" fmla="*/ 2481262 w 3821799"/>
                  <a:gd name="connsiteY47" fmla="*/ 876301 h 1747838"/>
                  <a:gd name="connsiteX48" fmla="*/ 2526507 w 3821799"/>
                  <a:gd name="connsiteY48" fmla="*/ 890589 h 1747838"/>
                  <a:gd name="connsiteX49" fmla="*/ 2633663 w 3821799"/>
                  <a:gd name="connsiteY49" fmla="*/ 926308 h 1747838"/>
                  <a:gd name="connsiteX50" fmla="*/ 2721769 w 3821799"/>
                  <a:gd name="connsiteY50" fmla="*/ 973932 h 1747838"/>
                  <a:gd name="connsiteX51" fmla="*/ 2838450 w 3821799"/>
                  <a:gd name="connsiteY51" fmla="*/ 1035844 h 1747838"/>
                  <a:gd name="connsiteX52" fmla="*/ 3012281 w 3821799"/>
                  <a:gd name="connsiteY52" fmla="*/ 1109663 h 1747838"/>
                  <a:gd name="connsiteX53" fmla="*/ 3131344 w 3821799"/>
                  <a:gd name="connsiteY53" fmla="*/ 1185863 h 1747838"/>
                  <a:gd name="connsiteX54" fmla="*/ 3271838 w 3821799"/>
                  <a:gd name="connsiteY54" fmla="*/ 1188244 h 1747838"/>
                  <a:gd name="connsiteX55" fmla="*/ 3417094 w 3821799"/>
                  <a:gd name="connsiteY55" fmla="*/ 1119188 h 1747838"/>
                  <a:gd name="connsiteX56" fmla="*/ 3517106 w 3821799"/>
                  <a:gd name="connsiteY56" fmla="*/ 1104900 h 1747838"/>
                  <a:gd name="connsiteX57" fmla="*/ 3674269 w 3821799"/>
                  <a:gd name="connsiteY57" fmla="*/ 1176338 h 1747838"/>
                  <a:gd name="connsiteX58" fmla="*/ 3817144 w 3821799"/>
                  <a:gd name="connsiteY58" fmla="*/ 1293019 h 1747838"/>
                  <a:gd name="connsiteX59" fmla="*/ 3819525 w 3821799"/>
                  <a:gd name="connsiteY59" fmla="*/ 1371602 h 1747838"/>
                  <a:gd name="connsiteX60" fmla="*/ 3779044 w 3821799"/>
                  <a:gd name="connsiteY60" fmla="*/ 1390650 h 1747838"/>
                  <a:gd name="connsiteX61" fmla="*/ 3733800 w 3821799"/>
                  <a:gd name="connsiteY61" fmla="*/ 1440658 h 1747838"/>
                  <a:gd name="connsiteX62" fmla="*/ 3750469 w 3821799"/>
                  <a:gd name="connsiteY62" fmla="*/ 1528763 h 1747838"/>
                  <a:gd name="connsiteX63" fmla="*/ 3636169 w 3821799"/>
                  <a:gd name="connsiteY63" fmla="*/ 1576388 h 1747838"/>
                  <a:gd name="connsiteX64" fmla="*/ 3540919 w 3821799"/>
                  <a:gd name="connsiteY64" fmla="*/ 1624013 h 1747838"/>
                  <a:gd name="connsiteX65" fmla="*/ 3331369 w 3821799"/>
                  <a:gd name="connsiteY65" fmla="*/ 1681163 h 1747838"/>
                  <a:gd name="connsiteX66" fmla="*/ 3140869 w 3821799"/>
                  <a:gd name="connsiteY66" fmla="*/ 1738313 h 1747838"/>
                  <a:gd name="connsiteX67" fmla="*/ 2893219 w 3821799"/>
                  <a:gd name="connsiteY67" fmla="*/ 1709738 h 1747838"/>
                  <a:gd name="connsiteX68" fmla="*/ 2626519 w 3821799"/>
                  <a:gd name="connsiteY68" fmla="*/ 1700213 h 1747838"/>
                  <a:gd name="connsiteX69" fmla="*/ 2340769 w 3821799"/>
                  <a:gd name="connsiteY69" fmla="*/ 1633538 h 1747838"/>
                  <a:gd name="connsiteX70" fmla="*/ 2064544 w 3821799"/>
                  <a:gd name="connsiteY70" fmla="*/ 1662113 h 1747838"/>
                  <a:gd name="connsiteX71" fmla="*/ 1826419 w 3821799"/>
                  <a:gd name="connsiteY71" fmla="*/ 1681163 h 1747838"/>
                  <a:gd name="connsiteX72" fmla="*/ 1712119 w 3821799"/>
                  <a:gd name="connsiteY72" fmla="*/ 1652588 h 1747838"/>
                  <a:gd name="connsiteX73" fmla="*/ 1521619 w 3821799"/>
                  <a:gd name="connsiteY73" fmla="*/ 1747838 h 1747838"/>
                  <a:gd name="connsiteX74" fmla="*/ 1331119 w 3821799"/>
                  <a:gd name="connsiteY74" fmla="*/ 1728788 h 1747838"/>
                  <a:gd name="connsiteX75" fmla="*/ 1140619 w 3821799"/>
                  <a:gd name="connsiteY75" fmla="*/ 1671638 h 1747838"/>
                  <a:gd name="connsiteX76" fmla="*/ 997744 w 3821799"/>
                  <a:gd name="connsiteY76" fmla="*/ 1643063 h 1747838"/>
                  <a:gd name="connsiteX77" fmla="*/ 775468 w 3821799"/>
                  <a:gd name="connsiteY77" fmla="*/ 1562101 h 1747838"/>
                  <a:gd name="connsiteX78" fmla="*/ 630676 w 3821799"/>
                  <a:gd name="connsiteY78" fmla="*/ 1404938 h 1747838"/>
                  <a:gd name="connsiteX79" fmla="*/ 513866 w 3821799"/>
                  <a:gd name="connsiteY79" fmla="*/ 1252538 h 1747838"/>
                  <a:gd name="connsiteX80" fmla="*/ 292894 w 3821799"/>
                  <a:gd name="connsiteY80" fmla="*/ 1147763 h 1747838"/>
                  <a:gd name="connsiteX81" fmla="*/ 178594 w 3821799"/>
                  <a:gd name="connsiteY81" fmla="*/ 985838 h 1747838"/>
                  <a:gd name="connsiteX82" fmla="*/ 35719 w 3821799"/>
                  <a:gd name="connsiteY82" fmla="*/ 919163 h 1747838"/>
                  <a:gd name="connsiteX83" fmla="*/ 9526 w 3821799"/>
                  <a:gd name="connsiteY83" fmla="*/ 904877 h 1747838"/>
                  <a:gd name="connsiteX84" fmla="*/ 0 w 3821799"/>
                  <a:gd name="connsiteY84" fmla="*/ 850107 h 1747838"/>
                  <a:gd name="connsiteX0" fmla="*/ 38100 w 3821799"/>
                  <a:gd name="connsiteY0" fmla="*/ 831057 h 1747838"/>
                  <a:gd name="connsiteX1" fmla="*/ 107157 w 3821799"/>
                  <a:gd name="connsiteY1" fmla="*/ 783432 h 1747838"/>
                  <a:gd name="connsiteX2" fmla="*/ 180974 w 3821799"/>
                  <a:gd name="connsiteY2" fmla="*/ 733426 h 1747838"/>
                  <a:gd name="connsiteX3" fmla="*/ 242888 w 3821799"/>
                  <a:gd name="connsiteY3" fmla="*/ 716757 h 1747838"/>
                  <a:gd name="connsiteX4" fmla="*/ 359569 w 3821799"/>
                  <a:gd name="connsiteY4" fmla="*/ 557213 h 1747838"/>
                  <a:gd name="connsiteX5" fmla="*/ 395289 w 3821799"/>
                  <a:gd name="connsiteY5" fmla="*/ 511970 h 1747838"/>
                  <a:gd name="connsiteX6" fmla="*/ 473869 w 3821799"/>
                  <a:gd name="connsiteY6" fmla="*/ 471488 h 1747838"/>
                  <a:gd name="connsiteX7" fmla="*/ 473869 w 3821799"/>
                  <a:gd name="connsiteY7" fmla="*/ 471488 h 1747838"/>
                  <a:gd name="connsiteX8" fmla="*/ 550070 w 3821799"/>
                  <a:gd name="connsiteY8" fmla="*/ 440533 h 1747838"/>
                  <a:gd name="connsiteX9" fmla="*/ 640556 w 3821799"/>
                  <a:gd name="connsiteY9" fmla="*/ 442913 h 1747838"/>
                  <a:gd name="connsiteX10" fmla="*/ 723901 w 3821799"/>
                  <a:gd name="connsiteY10" fmla="*/ 404813 h 1747838"/>
                  <a:gd name="connsiteX11" fmla="*/ 776289 w 3821799"/>
                  <a:gd name="connsiteY11" fmla="*/ 352427 h 1747838"/>
                  <a:gd name="connsiteX12" fmla="*/ 864394 w 3821799"/>
                  <a:gd name="connsiteY12" fmla="*/ 309563 h 1747838"/>
                  <a:gd name="connsiteX13" fmla="*/ 959644 w 3821799"/>
                  <a:gd name="connsiteY13" fmla="*/ 290513 h 1747838"/>
                  <a:gd name="connsiteX14" fmla="*/ 1007269 w 3821799"/>
                  <a:gd name="connsiteY14" fmla="*/ 271463 h 1747838"/>
                  <a:gd name="connsiteX15" fmla="*/ 1007269 w 3821799"/>
                  <a:gd name="connsiteY15" fmla="*/ 271463 h 1747838"/>
                  <a:gd name="connsiteX16" fmla="*/ 1085851 w 3821799"/>
                  <a:gd name="connsiteY16" fmla="*/ 240508 h 1747838"/>
                  <a:gd name="connsiteX17" fmla="*/ 1131094 w 3821799"/>
                  <a:gd name="connsiteY17" fmla="*/ 240507 h 1747838"/>
                  <a:gd name="connsiteX18" fmla="*/ 1152526 w 3821799"/>
                  <a:gd name="connsiteY18" fmla="*/ 252414 h 1747838"/>
                  <a:gd name="connsiteX19" fmla="*/ 1188244 w 3821799"/>
                  <a:gd name="connsiteY19" fmla="*/ 257175 h 1747838"/>
                  <a:gd name="connsiteX20" fmla="*/ 1259682 w 3821799"/>
                  <a:gd name="connsiteY20" fmla="*/ 226219 h 1747838"/>
                  <a:gd name="connsiteX21" fmla="*/ 1445419 w 3821799"/>
                  <a:gd name="connsiteY21" fmla="*/ 157163 h 1747838"/>
                  <a:gd name="connsiteX22" fmla="*/ 1497806 w 3821799"/>
                  <a:gd name="connsiteY22" fmla="*/ 102395 h 1747838"/>
                  <a:gd name="connsiteX23" fmla="*/ 1531144 w 3821799"/>
                  <a:gd name="connsiteY23" fmla="*/ 69058 h 1747838"/>
                  <a:gd name="connsiteX24" fmla="*/ 1597819 w 3821799"/>
                  <a:gd name="connsiteY24" fmla="*/ 90488 h 1747838"/>
                  <a:gd name="connsiteX25" fmla="*/ 1597819 w 3821799"/>
                  <a:gd name="connsiteY25" fmla="*/ 90488 h 1747838"/>
                  <a:gd name="connsiteX26" fmla="*/ 1683544 w 3821799"/>
                  <a:gd name="connsiteY26" fmla="*/ 102395 h 1747838"/>
                  <a:gd name="connsiteX27" fmla="*/ 1740694 w 3821799"/>
                  <a:gd name="connsiteY27" fmla="*/ 71438 h 1747838"/>
                  <a:gd name="connsiteX28" fmla="*/ 1809750 w 3821799"/>
                  <a:gd name="connsiteY28" fmla="*/ 85725 h 1747838"/>
                  <a:gd name="connsiteX29" fmla="*/ 1862138 w 3821799"/>
                  <a:gd name="connsiteY29" fmla="*/ 111920 h 1747838"/>
                  <a:gd name="connsiteX30" fmla="*/ 1955007 w 3821799"/>
                  <a:gd name="connsiteY30" fmla="*/ 69058 h 1747838"/>
                  <a:gd name="connsiteX31" fmla="*/ 2059782 w 3821799"/>
                  <a:gd name="connsiteY31" fmla="*/ 57152 h 1747838"/>
                  <a:gd name="connsiteX32" fmla="*/ 2112169 w 3821799"/>
                  <a:gd name="connsiteY32" fmla="*/ 42863 h 1747838"/>
                  <a:gd name="connsiteX33" fmla="*/ 2190750 w 3821799"/>
                  <a:gd name="connsiteY33" fmla="*/ 0 h 1747838"/>
                  <a:gd name="connsiteX34" fmla="*/ 2266950 w 3821799"/>
                  <a:gd name="connsiteY34" fmla="*/ 102395 h 1747838"/>
                  <a:gd name="connsiteX35" fmla="*/ 2321720 w 3821799"/>
                  <a:gd name="connsiteY35" fmla="*/ 207169 h 1747838"/>
                  <a:gd name="connsiteX36" fmla="*/ 2407444 w 3821799"/>
                  <a:gd name="connsiteY36" fmla="*/ 309563 h 1747838"/>
                  <a:gd name="connsiteX37" fmla="*/ 2431257 w 3821799"/>
                  <a:gd name="connsiteY37" fmla="*/ 347664 h 1747838"/>
                  <a:gd name="connsiteX38" fmla="*/ 2447925 w 3821799"/>
                  <a:gd name="connsiteY38" fmla="*/ 440533 h 1747838"/>
                  <a:gd name="connsiteX39" fmla="*/ 2464594 w 3821799"/>
                  <a:gd name="connsiteY39" fmla="*/ 488157 h 1747838"/>
                  <a:gd name="connsiteX40" fmla="*/ 2481263 w 3821799"/>
                  <a:gd name="connsiteY40" fmla="*/ 526257 h 1747838"/>
                  <a:gd name="connsiteX41" fmla="*/ 2383632 w 3821799"/>
                  <a:gd name="connsiteY41" fmla="*/ 583407 h 1747838"/>
                  <a:gd name="connsiteX42" fmla="*/ 2328863 w 3821799"/>
                  <a:gd name="connsiteY42" fmla="*/ 619125 h 1747838"/>
                  <a:gd name="connsiteX43" fmla="*/ 2338388 w 3821799"/>
                  <a:gd name="connsiteY43" fmla="*/ 678658 h 1747838"/>
                  <a:gd name="connsiteX44" fmla="*/ 2355057 w 3821799"/>
                  <a:gd name="connsiteY44" fmla="*/ 723900 h 1747838"/>
                  <a:gd name="connsiteX45" fmla="*/ 2395538 w 3821799"/>
                  <a:gd name="connsiteY45" fmla="*/ 747714 h 1747838"/>
                  <a:gd name="connsiteX46" fmla="*/ 2450307 w 3821799"/>
                  <a:gd name="connsiteY46" fmla="*/ 807245 h 1747838"/>
                  <a:gd name="connsiteX47" fmla="*/ 2481262 w 3821799"/>
                  <a:gd name="connsiteY47" fmla="*/ 876301 h 1747838"/>
                  <a:gd name="connsiteX48" fmla="*/ 2526507 w 3821799"/>
                  <a:gd name="connsiteY48" fmla="*/ 890589 h 1747838"/>
                  <a:gd name="connsiteX49" fmla="*/ 2633663 w 3821799"/>
                  <a:gd name="connsiteY49" fmla="*/ 926308 h 1747838"/>
                  <a:gd name="connsiteX50" fmla="*/ 2721769 w 3821799"/>
                  <a:gd name="connsiteY50" fmla="*/ 973932 h 1747838"/>
                  <a:gd name="connsiteX51" fmla="*/ 2838450 w 3821799"/>
                  <a:gd name="connsiteY51" fmla="*/ 1035844 h 1747838"/>
                  <a:gd name="connsiteX52" fmla="*/ 3012281 w 3821799"/>
                  <a:gd name="connsiteY52" fmla="*/ 1109663 h 1747838"/>
                  <a:gd name="connsiteX53" fmla="*/ 3131344 w 3821799"/>
                  <a:gd name="connsiteY53" fmla="*/ 1185863 h 1747838"/>
                  <a:gd name="connsiteX54" fmla="*/ 3271838 w 3821799"/>
                  <a:gd name="connsiteY54" fmla="*/ 1188244 h 1747838"/>
                  <a:gd name="connsiteX55" fmla="*/ 3417094 w 3821799"/>
                  <a:gd name="connsiteY55" fmla="*/ 1119188 h 1747838"/>
                  <a:gd name="connsiteX56" fmla="*/ 3517106 w 3821799"/>
                  <a:gd name="connsiteY56" fmla="*/ 1104900 h 1747838"/>
                  <a:gd name="connsiteX57" fmla="*/ 3674269 w 3821799"/>
                  <a:gd name="connsiteY57" fmla="*/ 1176338 h 1747838"/>
                  <a:gd name="connsiteX58" fmla="*/ 3817144 w 3821799"/>
                  <a:gd name="connsiteY58" fmla="*/ 1293019 h 1747838"/>
                  <a:gd name="connsiteX59" fmla="*/ 3819525 w 3821799"/>
                  <a:gd name="connsiteY59" fmla="*/ 1371602 h 1747838"/>
                  <a:gd name="connsiteX60" fmla="*/ 3779044 w 3821799"/>
                  <a:gd name="connsiteY60" fmla="*/ 1390650 h 1747838"/>
                  <a:gd name="connsiteX61" fmla="*/ 3733800 w 3821799"/>
                  <a:gd name="connsiteY61" fmla="*/ 1440658 h 1747838"/>
                  <a:gd name="connsiteX62" fmla="*/ 3750469 w 3821799"/>
                  <a:gd name="connsiteY62" fmla="*/ 1528763 h 1747838"/>
                  <a:gd name="connsiteX63" fmla="*/ 3636169 w 3821799"/>
                  <a:gd name="connsiteY63" fmla="*/ 1576388 h 1747838"/>
                  <a:gd name="connsiteX64" fmla="*/ 3540919 w 3821799"/>
                  <a:gd name="connsiteY64" fmla="*/ 1624013 h 1747838"/>
                  <a:gd name="connsiteX65" fmla="*/ 3331369 w 3821799"/>
                  <a:gd name="connsiteY65" fmla="*/ 1681163 h 1747838"/>
                  <a:gd name="connsiteX66" fmla="*/ 3140869 w 3821799"/>
                  <a:gd name="connsiteY66" fmla="*/ 1738313 h 1747838"/>
                  <a:gd name="connsiteX67" fmla="*/ 2893219 w 3821799"/>
                  <a:gd name="connsiteY67" fmla="*/ 1709738 h 1747838"/>
                  <a:gd name="connsiteX68" fmla="*/ 2626519 w 3821799"/>
                  <a:gd name="connsiteY68" fmla="*/ 1700213 h 1747838"/>
                  <a:gd name="connsiteX69" fmla="*/ 2340769 w 3821799"/>
                  <a:gd name="connsiteY69" fmla="*/ 1633538 h 1747838"/>
                  <a:gd name="connsiteX70" fmla="*/ 2064544 w 3821799"/>
                  <a:gd name="connsiteY70" fmla="*/ 1662113 h 1747838"/>
                  <a:gd name="connsiteX71" fmla="*/ 1826419 w 3821799"/>
                  <a:gd name="connsiteY71" fmla="*/ 1681163 h 1747838"/>
                  <a:gd name="connsiteX72" fmla="*/ 1712119 w 3821799"/>
                  <a:gd name="connsiteY72" fmla="*/ 1652588 h 1747838"/>
                  <a:gd name="connsiteX73" fmla="*/ 1521619 w 3821799"/>
                  <a:gd name="connsiteY73" fmla="*/ 1747838 h 1747838"/>
                  <a:gd name="connsiteX74" fmla="*/ 1331119 w 3821799"/>
                  <a:gd name="connsiteY74" fmla="*/ 1728788 h 1747838"/>
                  <a:gd name="connsiteX75" fmla="*/ 1140619 w 3821799"/>
                  <a:gd name="connsiteY75" fmla="*/ 1671638 h 1747838"/>
                  <a:gd name="connsiteX76" fmla="*/ 882140 w 3821799"/>
                  <a:gd name="connsiteY76" fmla="*/ 1662113 h 1747838"/>
                  <a:gd name="connsiteX77" fmla="*/ 775468 w 3821799"/>
                  <a:gd name="connsiteY77" fmla="*/ 1562101 h 1747838"/>
                  <a:gd name="connsiteX78" fmla="*/ 630676 w 3821799"/>
                  <a:gd name="connsiteY78" fmla="*/ 1404938 h 1747838"/>
                  <a:gd name="connsiteX79" fmla="*/ 513866 w 3821799"/>
                  <a:gd name="connsiteY79" fmla="*/ 1252538 h 1747838"/>
                  <a:gd name="connsiteX80" fmla="*/ 292894 w 3821799"/>
                  <a:gd name="connsiteY80" fmla="*/ 1147763 h 1747838"/>
                  <a:gd name="connsiteX81" fmla="*/ 178594 w 3821799"/>
                  <a:gd name="connsiteY81" fmla="*/ 985838 h 1747838"/>
                  <a:gd name="connsiteX82" fmla="*/ 35719 w 3821799"/>
                  <a:gd name="connsiteY82" fmla="*/ 919163 h 1747838"/>
                  <a:gd name="connsiteX83" fmla="*/ 9526 w 3821799"/>
                  <a:gd name="connsiteY83" fmla="*/ 904877 h 1747838"/>
                  <a:gd name="connsiteX84" fmla="*/ 0 w 3821799"/>
                  <a:gd name="connsiteY84" fmla="*/ 850107 h 1747838"/>
                  <a:gd name="connsiteX0" fmla="*/ 38100 w 3821799"/>
                  <a:gd name="connsiteY0" fmla="*/ 831057 h 1757363"/>
                  <a:gd name="connsiteX1" fmla="*/ 107157 w 3821799"/>
                  <a:gd name="connsiteY1" fmla="*/ 783432 h 1757363"/>
                  <a:gd name="connsiteX2" fmla="*/ 180974 w 3821799"/>
                  <a:gd name="connsiteY2" fmla="*/ 733426 h 1757363"/>
                  <a:gd name="connsiteX3" fmla="*/ 242888 w 3821799"/>
                  <a:gd name="connsiteY3" fmla="*/ 716757 h 1757363"/>
                  <a:gd name="connsiteX4" fmla="*/ 359569 w 3821799"/>
                  <a:gd name="connsiteY4" fmla="*/ 557213 h 1757363"/>
                  <a:gd name="connsiteX5" fmla="*/ 395289 w 3821799"/>
                  <a:gd name="connsiteY5" fmla="*/ 511970 h 1757363"/>
                  <a:gd name="connsiteX6" fmla="*/ 473869 w 3821799"/>
                  <a:gd name="connsiteY6" fmla="*/ 471488 h 1757363"/>
                  <a:gd name="connsiteX7" fmla="*/ 473869 w 3821799"/>
                  <a:gd name="connsiteY7" fmla="*/ 471488 h 1757363"/>
                  <a:gd name="connsiteX8" fmla="*/ 550070 w 3821799"/>
                  <a:gd name="connsiteY8" fmla="*/ 440533 h 1757363"/>
                  <a:gd name="connsiteX9" fmla="*/ 640556 w 3821799"/>
                  <a:gd name="connsiteY9" fmla="*/ 442913 h 1757363"/>
                  <a:gd name="connsiteX10" fmla="*/ 723901 w 3821799"/>
                  <a:gd name="connsiteY10" fmla="*/ 404813 h 1757363"/>
                  <a:gd name="connsiteX11" fmla="*/ 776289 w 3821799"/>
                  <a:gd name="connsiteY11" fmla="*/ 352427 h 1757363"/>
                  <a:gd name="connsiteX12" fmla="*/ 864394 w 3821799"/>
                  <a:gd name="connsiteY12" fmla="*/ 309563 h 1757363"/>
                  <a:gd name="connsiteX13" fmla="*/ 959644 w 3821799"/>
                  <a:gd name="connsiteY13" fmla="*/ 290513 h 1757363"/>
                  <a:gd name="connsiteX14" fmla="*/ 1007269 w 3821799"/>
                  <a:gd name="connsiteY14" fmla="*/ 271463 h 1757363"/>
                  <a:gd name="connsiteX15" fmla="*/ 1007269 w 3821799"/>
                  <a:gd name="connsiteY15" fmla="*/ 271463 h 1757363"/>
                  <a:gd name="connsiteX16" fmla="*/ 1085851 w 3821799"/>
                  <a:gd name="connsiteY16" fmla="*/ 240508 h 1757363"/>
                  <a:gd name="connsiteX17" fmla="*/ 1131094 w 3821799"/>
                  <a:gd name="connsiteY17" fmla="*/ 240507 h 1757363"/>
                  <a:gd name="connsiteX18" fmla="*/ 1152526 w 3821799"/>
                  <a:gd name="connsiteY18" fmla="*/ 252414 h 1757363"/>
                  <a:gd name="connsiteX19" fmla="*/ 1188244 w 3821799"/>
                  <a:gd name="connsiteY19" fmla="*/ 257175 h 1757363"/>
                  <a:gd name="connsiteX20" fmla="*/ 1259682 w 3821799"/>
                  <a:gd name="connsiteY20" fmla="*/ 226219 h 1757363"/>
                  <a:gd name="connsiteX21" fmla="*/ 1445419 w 3821799"/>
                  <a:gd name="connsiteY21" fmla="*/ 157163 h 1757363"/>
                  <a:gd name="connsiteX22" fmla="*/ 1497806 w 3821799"/>
                  <a:gd name="connsiteY22" fmla="*/ 102395 h 1757363"/>
                  <a:gd name="connsiteX23" fmla="*/ 1531144 w 3821799"/>
                  <a:gd name="connsiteY23" fmla="*/ 69058 h 1757363"/>
                  <a:gd name="connsiteX24" fmla="*/ 1597819 w 3821799"/>
                  <a:gd name="connsiteY24" fmla="*/ 90488 h 1757363"/>
                  <a:gd name="connsiteX25" fmla="*/ 1597819 w 3821799"/>
                  <a:gd name="connsiteY25" fmla="*/ 90488 h 1757363"/>
                  <a:gd name="connsiteX26" fmla="*/ 1683544 w 3821799"/>
                  <a:gd name="connsiteY26" fmla="*/ 102395 h 1757363"/>
                  <a:gd name="connsiteX27" fmla="*/ 1740694 w 3821799"/>
                  <a:gd name="connsiteY27" fmla="*/ 71438 h 1757363"/>
                  <a:gd name="connsiteX28" fmla="*/ 1809750 w 3821799"/>
                  <a:gd name="connsiteY28" fmla="*/ 85725 h 1757363"/>
                  <a:gd name="connsiteX29" fmla="*/ 1862138 w 3821799"/>
                  <a:gd name="connsiteY29" fmla="*/ 111920 h 1757363"/>
                  <a:gd name="connsiteX30" fmla="*/ 1955007 w 3821799"/>
                  <a:gd name="connsiteY30" fmla="*/ 69058 h 1757363"/>
                  <a:gd name="connsiteX31" fmla="*/ 2059782 w 3821799"/>
                  <a:gd name="connsiteY31" fmla="*/ 57152 h 1757363"/>
                  <a:gd name="connsiteX32" fmla="*/ 2112169 w 3821799"/>
                  <a:gd name="connsiteY32" fmla="*/ 42863 h 1757363"/>
                  <a:gd name="connsiteX33" fmla="*/ 2190750 w 3821799"/>
                  <a:gd name="connsiteY33" fmla="*/ 0 h 1757363"/>
                  <a:gd name="connsiteX34" fmla="*/ 2266950 w 3821799"/>
                  <a:gd name="connsiteY34" fmla="*/ 102395 h 1757363"/>
                  <a:gd name="connsiteX35" fmla="*/ 2321720 w 3821799"/>
                  <a:gd name="connsiteY35" fmla="*/ 207169 h 1757363"/>
                  <a:gd name="connsiteX36" fmla="*/ 2407444 w 3821799"/>
                  <a:gd name="connsiteY36" fmla="*/ 309563 h 1757363"/>
                  <a:gd name="connsiteX37" fmla="*/ 2431257 w 3821799"/>
                  <a:gd name="connsiteY37" fmla="*/ 347664 h 1757363"/>
                  <a:gd name="connsiteX38" fmla="*/ 2447925 w 3821799"/>
                  <a:gd name="connsiteY38" fmla="*/ 440533 h 1757363"/>
                  <a:gd name="connsiteX39" fmla="*/ 2464594 w 3821799"/>
                  <a:gd name="connsiteY39" fmla="*/ 488157 h 1757363"/>
                  <a:gd name="connsiteX40" fmla="*/ 2481263 w 3821799"/>
                  <a:gd name="connsiteY40" fmla="*/ 526257 h 1757363"/>
                  <a:gd name="connsiteX41" fmla="*/ 2383632 w 3821799"/>
                  <a:gd name="connsiteY41" fmla="*/ 583407 h 1757363"/>
                  <a:gd name="connsiteX42" fmla="*/ 2328863 w 3821799"/>
                  <a:gd name="connsiteY42" fmla="*/ 619125 h 1757363"/>
                  <a:gd name="connsiteX43" fmla="*/ 2338388 w 3821799"/>
                  <a:gd name="connsiteY43" fmla="*/ 678658 h 1757363"/>
                  <a:gd name="connsiteX44" fmla="*/ 2355057 w 3821799"/>
                  <a:gd name="connsiteY44" fmla="*/ 723900 h 1757363"/>
                  <a:gd name="connsiteX45" fmla="*/ 2395538 w 3821799"/>
                  <a:gd name="connsiteY45" fmla="*/ 747714 h 1757363"/>
                  <a:gd name="connsiteX46" fmla="*/ 2450307 w 3821799"/>
                  <a:gd name="connsiteY46" fmla="*/ 807245 h 1757363"/>
                  <a:gd name="connsiteX47" fmla="*/ 2481262 w 3821799"/>
                  <a:gd name="connsiteY47" fmla="*/ 876301 h 1757363"/>
                  <a:gd name="connsiteX48" fmla="*/ 2526507 w 3821799"/>
                  <a:gd name="connsiteY48" fmla="*/ 890589 h 1757363"/>
                  <a:gd name="connsiteX49" fmla="*/ 2633663 w 3821799"/>
                  <a:gd name="connsiteY49" fmla="*/ 926308 h 1757363"/>
                  <a:gd name="connsiteX50" fmla="*/ 2721769 w 3821799"/>
                  <a:gd name="connsiteY50" fmla="*/ 973932 h 1757363"/>
                  <a:gd name="connsiteX51" fmla="*/ 2838450 w 3821799"/>
                  <a:gd name="connsiteY51" fmla="*/ 1035844 h 1757363"/>
                  <a:gd name="connsiteX52" fmla="*/ 3012281 w 3821799"/>
                  <a:gd name="connsiteY52" fmla="*/ 1109663 h 1757363"/>
                  <a:gd name="connsiteX53" fmla="*/ 3131344 w 3821799"/>
                  <a:gd name="connsiteY53" fmla="*/ 1185863 h 1757363"/>
                  <a:gd name="connsiteX54" fmla="*/ 3271838 w 3821799"/>
                  <a:gd name="connsiteY54" fmla="*/ 1188244 h 1757363"/>
                  <a:gd name="connsiteX55" fmla="*/ 3417094 w 3821799"/>
                  <a:gd name="connsiteY55" fmla="*/ 1119188 h 1757363"/>
                  <a:gd name="connsiteX56" fmla="*/ 3517106 w 3821799"/>
                  <a:gd name="connsiteY56" fmla="*/ 1104900 h 1757363"/>
                  <a:gd name="connsiteX57" fmla="*/ 3674269 w 3821799"/>
                  <a:gd name="connsiteY57" fmla="*/ 1176338 h 1757363"/>
                  <a:gd name="connsiteX58" fmla="*/ 3817144 w 3821799"/>
                  <a:gd name="connsiteY58" fmla="*/ 1293019 h 1757363"/>
                  <a:gd name="connsiteX59" fmla="*/ 3819525 w 3821799"/>
                  <a:gd name="connsiteY59" fmla="*/ 1371602 h 1757363"/>
                  <a:gd name="connsiteX60" fmla="*/ 3779044 w 3821799"/>
                  <a:gd name="connsiteY60" fmla="*/ 1390650 h 1757363"/>
                  <a:gd name="connsiteX61" fmla="*/ 3733800 w 3821799"/>
                  <a:gd name="connsiteY61" fmla="*/ 1440658 h 1757363"/>
                  <a:gd name="connsiteX62" fmla="*/ 3750469 w 3821799"/>
                  <a:gd name="connsiteY62" fmla="*/ 1528763 h 1757363"/>
                  <a:gd name="connsiteX63" fmla="*/ 3636169 w 3821799"/>
                  <a:gd name="connsiteY63" fmla="*/ 1576388 h 1757363"/>
                  <a:gd name="connsiteX64" fmla="*/ 3540919 w 3821799"/>
                  <a:gd name="connsiteY64" fmla="*/ 1624013 h 1757363"/>
                  <a:gd name="connsiteX65" fmla="*/ 3331369 w 3821799"/>
                  <a:gd name="connsiteY65" fmla="*/ 1681163 h 1757363"/>
                  <a:gd name="connsiteX66" fmla="*/ 3140869 w 3821799"/>
                  <a:gd name="connsiteY66" fmla="*/ 1738313 h 1757363"/>
                  <a:gd name="connsiteX67" fmla="*/ 2893219 w 3821799"/>
                  <a:gd name="connsiteY67" fmla="*/ 1709738 h 1757363"/>
                  <a:gd name="connsiteX68" fmla="*/ 2626519 w 3821799"/>
                  <a:gd name="connsiteY68" fmla="*/ 1700213 h 1757363"/>
                  <a:gd name="connsiteX69" fmla="*/ 2340769 w 3821799"/>
                  <a:gd name="connsiteY69" fmla="*/ 1633538 h 1757363"/>
                  <a:gd name="connsiteX70" fmla="*/ 2064544 w 3821799"/>
                  <a:gd name="connsiteY70" fmla="*/ 1662113 h 1757363"/>
                  <a:gd name="connsiteX71" fmla="*/ 1826419 w 3821799"/>
                  <a:gd name="connsiteY71" fmla="*/ 1681163 h 1757363"/>
                  <a:gd name="connsiteX72" fmla="*/ 1712119 w 3821799"/>
                  <a:gd name="connsiteY72" fmla="*/ 1652588 h 1757363"/>
                  <a:gd name="connsiteX73" fmla="*/ 1521619 w 3821799"/>
                  <a:gd name="connsiteY73" fmla="*/ 1747838 h 1757363"/>
                  <a:gd name="connsiteX74" fmla="*/ 1331119 w 3821799"/>
                  <a:gd name="connsiteY74" fmla="*/ 1728788 h 1757363"/>
                  <a:gd name="connsiteX75" fmla="*/ 1011676 w 3821799"/>
                  <a:gd name="connsiteY75" fmla="*/ 1757363 h 1757363"/>
                  <a:gd name="connsiteX76" fmla="*/ 882140 w 3821799"/>
                  <a:gd name="connsiteY76" fmla="*/ 1662113 h 1757363"/>
                  <a:gd name="connsiteX77" fmla="*/ 775468 w 3821799"/>
                  <a:gd name="connsiteY77" fmla="*/ 1562101 h 1757363"/>
                  <a:gd name="connsiteX78" fmla="*/ 630676 w 3821799"/>
                  <a:gd name="connsiteY78" fmla="*/ 1404938 h 1757363"/>
                  <a:gd name="connsiteX79" fmla="*/ 513866 w 3821799"/>
                  <a:gd name="connsiteY79" fmla="*/ 1252538 h 1757363"/>
                  <a:gd name="connsiteX80" fmla="*/ 292894 w 3821799"/>
                  <a:gd name="connsiteY80" fmla="*/ 1147763 h 1757363"/>
                  <a:gd name="connsiteX81" fmla="*/ 178594 w 3821799"/>
                  <a:gd name="connsiteY81" fmla="*/ 985838 h 1757363"/>
                  <a:gd name="connsiteX82" fmla="*/ 35719 w 3821799"/>
                  <a:gd name="connsiteY82" fmla="*/ 919163 h 1757363"/>
                  <a:gd name="connsiteX83" fmla="*/ 9526 w 3821799"/>
                  <a:gd name="connsiteY83" fmla="*/ 904877 h 1757363"/>
                  <a:gd name="connsiteX84" fmla="*/ 0 w 3821799"/>
                  <a:gd name="connsiteY84" fmla="*/ 850107 h 1757363"/>
                  <a:gd name="connsiteX0" fmla="*/ 38100 w 3821799"/>
                  <a:gd name="connsiteY0" fmla="*/ 831057 h 1757363"/>
                  <a:gd name="connsiteX1" fmla="*/ 107157 w 3821799"/>
                  <a:gd name="connsiteY1" fmla="*/ 783432 h 1757363"/>
                  <a:gd name="connsiteX2" fmla="*/ 180974 w 3821799"/>
                  <a:gd name="connsiteY2" fmla="*/ 733426 h 1757363"/>
                  <a:gd name="connsiteX3" fmla="*/ 242888 w 3821799"/>
                  <a:gd name="connsiteY3" fmla="*/ 716757 h 1757363"/>
                  <a:gd name="connsiteX4" fmla="*/ 359569 w 3821799"/>
                  <a:gd name="connsiteY4" fmla="*/ 557213 h 1757363"/>
                  <a:gd name="connsiteX5" fmla="*/ 395289 w 3821799"/>
                  <a:gd name="connsiteY5" fmla="*/ 511970 h 1757363"/>
                  <a:gd name="connsiteX6" fmla="*/ 473869 w 3821799"/>
                  <a:gd name="connsiteY6" fmla="*/ 471488 h 1757363"/>
                  <a:gd name="connsiteX7" fmla="*/ 473869 w 3821799"/>
                  <a:gd name="connsiteY7" fmla="*/ 471488 h 1757363"/>
                  <a:gd name="connsiteX8" fmla="*/ 550070 w 3821799"/>
                  <a:gd name="connsiteY8" fmla="*/ 440533 h 1757363"/>
                  <a:gd name="connsiteX9" fmla="*/ 640556 w 3821799"/>
                  <a:gd name="connsiteY9" fmla="*/ 442913 h 1757363"/>
                  <a:gd name="connsiteX10" fmla="*/ 723901 w 3821799"/>
                  <a:gd name="connsiteY10" fmla="*/ 404813 h 1757363"/>
                  <a:gd name="connsiteX11" fmla="*/ 776289 w 3821799"/>
                  <a:gd name="connsiteY11" fmla="*/ 352427 h 1757363"/>
                  <a:gd name="connsiteX12" fmla="*/ 864394 w 3821799"/>
                  <a:gd name="connsiteY12" fmla="*/ 309563 h 1757363"/>
                  <a:gd name="connsiteX13" fmla="*/ 959644 w 3821799"/>
                  <a:gd name="connsiteY13" fmla="*/ 290513 h 1757363"/>
                  <a:gd name="connsiteX14" fmla="*/ 1007269 w 3821799"/>
                  <a:gd name="connsiteY14" fmla="*/ 271463 h 1757363"/>
                  <a:gd name="connsiteX15" fmla="*/ 1007269 w 3821799"/>
                  <a:gd name="connsiteY15" fmla="*/ 271463 h 1757363"/>
                  <a:gd name="connsiteX16" fmla="*/ 1085851 w 3821799"/>
                  <a:gd name="connsiteY16" fmla="*/ 240508 h 1757363"/>
                  <a:gd name="connsiteX17" fmla="*/ 1131094 w 3821799"/>
                  <a:gd name="connsiteY17" fmla="*/ 240507 h 1757363"/>
                  <a:gd name="connsiteX18" fmla="*/ 1152526 w 3821799"/>
                  <a:gd name="connsiteY18" fmla="*/ 252414 h 1757363"/>
                  <a:gd name="connsiteX19" fmla="*/ 1188244 w 3821799"/>
                  <a:gd name="connsiteY19" fmla="*/ 257175 h 1757363"/>
                  <a:gd name="connsiteX20" fmla="*/ 1259682 w 3821799"/>
                  <a:gd name="connsiteY20" fmla="*/ 226219 h 1757363"/>
                  <a:gd name="connsiteX21" fmla="*/ 1445419 w 3821799"/>
                  <a:gd name="connsiteY21" fmla="*/ 157163 h 1757363"/>
                  <a:gd name="connsiteX22" fmla="*/ 1497806 w 3821799"/>
                  <a:gd name="connsiteY22" fmla="*/ 102395 h 1757363"/>
                  <a:gd name="connsiteX23" fmla="*/ 1531144 w 3821799"/>
                  <a:gd name="connsiteY23" fmla="*/ 69058 h 1757363"/>
                  <a:gd name="connsiteX24" fmla="*/ 1597819 w 3821799"/>
                  <a:gd name="connsiteY24" fmla="*/ 90488 h 1757363"/>
                  <a:gd name="connsiteX25" fmla="*/ 1597819 w 3821799"/>
                  <a:gd name="connsiteY25" fmla="*/ 90488 h 1757363"/>
                  <a:gd name="connsiteX26" fmla="*/ 1683544 w 3821799"/>
                  <a:gd name="connsiteY26" fmla="*/ 102395 h 1757363"/>
                  <a:gd name="connsiteX27" fmla="*/ 1740694 w 3821799"/>
                  <a:gd name="connsiteY27" fmla="*/ 71438 h 1757363"/>
                  <a:gd name="connsiteX28" fmla="*/ 1809750 w 3821799"/>
                  <a:gd name="connsiteY28" fmla="*/ 85725 h 1757363"/>
                  <a:gd name="connsiteX29" fmla="*/ 1862138 w 3821799"/>
                  <a:gd name="connsiteY29" fmla="*/ 111920 h 1757363"/>
                  <a:gd name="connsiteX30" fmla="*/ 1955007 w 3821799"/>
                  <a:gd name="connsiteY30" fmla="*/ 69058 h 1757363"/>
                  <a:gd name="connsiteX31" fmla="*/ 2059782 w 3821799"/>
                  <a:gd name="connsiteY31" fmla="*/ 57152 h 1757363"/>
                  <a:gd name="connsiteX32" fmla="*/ 2112169 w 3821799"/>
                  <a:gd name="connsiteY32" fmla="*/ 42863 h 1757363"/>
                  <a:gd name="connsiteX33" fmla="*/ 2190750 w 3821799"/>
                  <a:gd name="connsiteY33" fmla="*/ 0 h 1757363"/>
                  <a:gd name="connsiteX34" fmla="*/ 2266950 w 3821799"/>
                  <a:gd name="connsiteY34" fmla="*/ 102395 h 1757363"/>
                  <a:gd name="connsiteX35" fmla="*/ 2321720 w 3821799"/>
                  <a:gd name="connsiteY35" fmla="*/ 207169 h 1757363"/>
                  <a:gd name="connsiteX36" fmla="*/ 2407444 w 3821799"/>
                  <a:gd name="connsiteY36" fmla="*/ 309563 h 1757363"/>
                  <a:gd name="connsiteX37" fmla="*/ 2431257 w 3821799"/>
                  <a:gd name="connsiteY37" fmla="*/ 347664 h 1757363"/>
                  <a:gd name="connsiteX38" fmla="*/ 2447925 w 3821799"/>
                  <a:gd name="connsiteY38" fmla="*/ 440533 h 1757363"/>
                  <a:gd name="connsiteX39" fmla="*/ 2464594 w 3821799"/>
                  <a:gd name="connsiteY39" fmla="*/ 488157 h 1757363"/>
                  <a:gd name="connsiteX40" fmla="*/ 2481263 w 3821799"/>
                  <a:gd name="connsiteY40" fmla="*/ 526257 h 1757363"/>
                  <a:gd name="connsiteX41" fmla="*/ 2383632 w 3821799"/>
                  <a:gd name="connsiteY41" fmla="*/ 583407 h 1757363"/>
                  <a:gd name="connsiteX42" fmla="*/ 2328863 w 3821799"/>
                  <a:gd name="connsiteY42" fmla="*/ 619125 h 1757363"/>
                  <a:gd name="connsiteX43" fmla="*/ 2338388 w 3821799"/>
                  <a:gd name="connsiteY43" fmla="*/ 678658 h 1757363"/>
                  <a:gd name="connsiteX44" fmla="*/ 2355057 w 3821799"/>
                  <a:gd name="connsiteY44" fmla="*/ 723900 h 1757363"/>
                  <a:gd name="connsiteX45" fmla="*/ 2395538 w 3821799"/>
                  <a:gd name="connsiteY45" fmla="*/ 747714 h 1757363"/>
                  <a:gd name="connsiteX46" fmla="*/ 2450307 w 3821799"/>
                  <a:gd name="connsiteY46" fmla="*/ 807245 h 1757363"/>
                  <a:gd name="connsiteX47" fmla="*/ 2481262 w 3821799"/>
                  <a:gd name="connsiteY47" fmla="*/ 876301 h 1757363"/>
                  <a:gd name="connsiteX48" fmla="*/ 2526507 w 3821799"/>
                  <a:gd name="connsiteY48" fmla="*/ 890589 h 1757363"/>
                  <a:gd name="connsiteX49" fmla="*/ 2633663 w 3821799"/>
                  <a:gd name="connsiteY49" fmla="*/ 926308 h 1757363"/>
                  <a:gd name="connsiteX50" fmla="*/ 2721769 w 3821799"/>
                  <a:gd name="connsiteY50" fmla="*/ 973932 h 1757363"/>
                  <a:gd name="connsiteX51" fmla="*/ 2838450 w 3821799"/>
                  <a:gd name="connsiteY51" fmla="*/ 1035844 h 1757363"/>
                  <a:gd name="connsiteX52" fmla="*/ 3012281 w 3821799"/>
                  <a:gd name="connsiteY52" fmla="*/ 1109663 h 1757363"/>
                  <a:gd name="connsiteX53" fmla="*/ 3131344 w 3821799"/>
                  <a:gd name="connsiteY53" fmla="*/ 1185863 h 1757363"/>
                  <a:gd name="connsiteX54" fmla="*/ 3271838 w 3821799"/>
                  <a:gd name="connsiteY54" fmla="*/ 1188244 h 1757363"/>
                  <a:gd name="connsiteX55" fmla="*/ 3417094 w 3821799"/>
                  <a:gd name="connsiteY55" fmla="*/ 1119188 h 1757363"/>
                  <a:gd name="connsiteX56" fmla="*/ 3517106 w 3821799"/>
                  <a:gd name="connsiteY56" fmla="*/ 1104900 h 1757363"/>
                  <a:gd name="connsiteX57" fmla="*/ 3674269 w 3821799"/>
                  <a:gd name="connsiteY57" fmla="*/ 1176338 h 1757363"/>
                  <a:gd name="connsiteX58" fmla="*/ 3817144 w 3821799"/>
                  <a:gd name="connsiteY58" fmla="*/ 1293019 h 1757363"/>
                  <a:gd name="connsiteX59" fmla="*/ 3819525 w 3821799"/>
                  <a:gd name="connsiteY59" fmla="*/ 1371602 h 1757363"/>
                  <a:gd name="connsiteX60" fmla="*/ 3779044 w 3821799"/>
                  <a:gd name="connsiteY60" fmla="*/ 1390650 h 1757363"/>
                  <a:gd name="connsiteX61" fmla="*/ 3733800 w 3821799"/>
                  <a:gd name="connsiteY61" fmla="*/ 1440658 h 1757363"/>
                  <a:gd name="connsiteX62" fmla="*/ 3750469 w 3821799"/>
                  <a:gd name="connsiteY62" fmla="*/ 1528763 h 1757363"/>
                  <a:gd name="connsiteX63" fmla="*/ 3636169 w 3821799"/>
                  <a:gd name="connsiteY63" fmla="*/ 1576388 h 1757363"/>
                  <a:gd name="connsiteX64" fmla="*/ 3540919 w 3821799"/>
                  <a:gd name="connsiteY64" fmla="*/ 1624013 h 1757363"/>
                  <a:gd name="connsiteX65" fmla="*/ 3331369 w 3821799"/>
                  <a:gd name="connsiteY65" fmla="*/ 1681163 h 1757363"/>
                  <a:gd name="connsiteX66" fmla="*/ 3140869 w 3821799"/>
                  <a:gd name="connsiteY66" fmla="*/ 1738313 h 1757363"/>
                  <a:gd name="connsiteX67" fmla="*/ 2893219 w 3821799"/>
                  <a:gd name="connsiteY67" fmla="*/ 1709738 h 1757363"/>
                  <a:gd name="connsiteX68" fmla="*/ 2626519 w 3821799"/>
                  <a:gd name="connsiteY68" fmla="*/ 1700213 h 1757363"/>
                  <a:gd name="connsiteX69" fmla="*/ 2340769 w 3821799"/>
                  <a:gd name="connsiteY69" fmla="*/ 1633538 h 1757363"/>
                  <a:gd name="connsiteX70" fmla="*/ 2064544 w 3821799"/>
                  <a:gd name="connsiteY70" fmla="*/ 1662113 h 1757363"/>
                  <a:gd name="connsiteX71" fmla="*/ 1826419 w 3821799"/>
                  <a:gd name="connsiteY71" fmla="*/ 1681163 h 1757363"/>
                  <a:gd name="connsiteX72" fmla="*/ 1712119 w 3821799"/>
                  <a:gd name="connsiteY72" fmla="*/ 1652588 h 1757363"/>
                  <a:gd name="connsiteX73" fmla="*/ 1486049 w 3821799"/>
                  <a:gd name="connsiteY73" fmla="*/ 1709738 h 1757363"/>
                  <a:gd name="connsiteX74" fmla="*/ 1331119 w 3821799"/>
                  <a:gd name="connsiteY74" fmla="*/ 1728788 h 1757363"/>
                  <a:gd name="connsiteX75" fmla="*/ 1011676 w 3821799"/>
                  <a:gd name="connsiteY75" fmla="*/ 1757363 h 1757363"/>
                  <a:gd name="connsiteX76" fmla="*/ 882140 w 3821799"/>
                  <a:gd name="connsiteY76" fmla="*/ 1662113 h 1757363"/>
                  <a:gd name="connsiteX77" fmla="*/ 775468 w 3821799"/>
                  <a:gd name="connsiteY77" fmla="*/ 1562101 h 1757363"/>
                  <a:gd name="connsiteX78" fmla="*/ 630676 w 3821799"/>
                  <a:gd name="connsiteY78" fmla="*/ 1404938 h 1757363"/>
                  <a:gd name="connsiteX79" fmla="*/ 513866 w 3821799"/>
                  <a:gd name="connsiteY79" fmla="*/ 1252538 h 1757363"/>
                  <a:gd name="connsiteX80" fmla="*/ 292894 w 3821799"/>
                  <a:gd name="connsiteY80" fmla="*/ 1147763 h 1757363"/>
                  <a:gd name="connsiteX81" fmla="*/ 178594 w 3821799"/>
                  <a:gd name="connsiteY81" fmla="*/ 985838 h 1757363"/>
                  <a:gd name="connsiteX82" fmla="*/ 35719 w 3821799"/>
                  <a:gd name="connsiteY82" fmla="*/ 919163 h 1757363"/>
                  <a:gd name="connsiteX83" fmla="*/ 9526 w 3821799"/>
                  <a:gd name="connsiteY83" fmla="*/ 904877 h 1757363"/>
                  <a:gd name="connsiteX84" fmla="*/ 0 w 3821799"/>
                  <a:gd name="connsiteY84" fmla="*/ 850107 h 1757363"/>
                  <a:gd name="connsiteX0" fmla="*/ 38100 w 3821799"/>
                  <a:gd name="connsiteY0" fmla="*/ 831057 h 1757363"/>
                  <a:gd name="connsiteX1" fmla="*/ 107157 w 3821799"/>
                  <a:gd name="connsiteY1" fmla="*/ 783432 h 1757363"/>
                  <a:gd name="connsiteX2" fmla="*/ 180974 w 3821799"/>
                  <a:gd name="connsiteY2" fmla="*/ 733426 h 1757363"/>
                  <a:gd name="connsiteX3" fmla="*/ 242888 w 3821799"/>
                  <a:gd name="connsiteY3" fmla="*/ 716757 h 1757363"/>
                  <a:gd name="connsiteX4" fmla="*/ 359569 w 3821799"/>
                  <a:gd name="connsiteY4" fmla="*/ 557213 h 1757363"/>
                  <a:gd name="connsiteX5" fmla="*/ 395289 w 3821799"/>
                  <a:gd name="connsiteY5" fmla="*/ 511970 h 1757363"/>
                  <a:gd name="connsiteX6" fmla="*/ 473869 w 3821799"/>
                  <a:gd name="connsiteY6" fmla="*/ 471488 h 1757363"/>
                  <a:gd name="connsiteX7" fmla="*/ 473869 w 3821799"/>
                  <a:gd name="connsiteY7" fmla="*/ 471488 h 1757363"/>
                  <a:gd name="connsiteX8" fmla="*/ 550070 w 3821799"/>
                  <a:gd name="connsiteY8" fmla="*/ 440533 h 1757363"/>
                  <a:gd name="connsiteX9" fmla="*/ 640556 w 3821799"/>
                  <a:gd name="connsiteY9" fmla="*/ 442913 h 1757363"/>
                  <a:gd name="connsiteX10" fmla="*/ 723901 w 3821799"/>
                  <a:gd name="connsiteY10" fmla="*/ 404813 h 1757363"/>
                  <a:gd name="connsiteX11" fmla="*/ 776289 w 3821799"/>
                  <a:gd name="connsiteY11" fmla="*/ 352427 h 1757363"/>
                  <a:gd name="connsiteX12" fmla="*/ 864394 w 3821799"/>
                  <a:gd name="connsiteY12" fmla="*/ 309563 h 1757363"/>
                  <a:gd name="connsiteX13" fmla="*/ 959644 w 3821799"/>
                  <a:gd name="connsiteY13" fmla="*/ 290513 h 1757363"/>
                  <a:gd name="connsiteX14" fmla="*/ 1007269 w 3821799"/>
                  <a:gd name="connsiteY14" fmla="*/ 271463 h 1757363"/>
                  <a:gd name="connsiteX15" fmla="*/ 1007269 w 3821799"/>
                  <a:gd name="connsiteY15" fmla="*/ 271463 h 1757363"/>
                  <a:gd name="connsiteX16" fmla="*/ 1085851 w 3821799"/>
                  <a:gd name="connsiteY16" fmla="*/ 240508 h 1757363"/>
                  <a:gd name="connsiteX17" fmla="*/ 1131094 w 3821799"/>
                  <a:gd name="connsiteY17" fmla="*/ 240507 h 1757363"/>
                  <a:gd name="connsiteX18" fmla="*/ 1152526 w 3821799"/>
                  <a:gd name="connsiteY18" fmla="*/ 252414 h 1757363"/>
                  <a:gd name="connsiteX19" fmla="*/ 1188244 w 3821799"/>
                  <a:gd name="connsiteY19" fmla="*/ 257175 h 1757363"/>
                  <a:gd name="connsiteX20" fmla="*/ 1259682 w 3821799"/>
                  <a:gd name="connsiteY20" fmla="*/ 226219 h 1757363"/>
                  <a:gd name="connsiteX21" fmla="*/ 1445419 w 3821799"/>
                  <a:gd name="connsiteY21" fmla="*/ 157163 h 1757363"/>
                  <a:gd name="connsiteX22" fmla="*/ 1497806 w 3821799"/>
                  <a:gd name="connsiteY22" fmla="*/ 102395 h 1757363"/>
                  <a:gd name="connsiteX23" fmla="*/ 1531144 w 3821799"/>
                  <a:gd name="connsiteY23" fmla="*/ 69058 h 1757363"/>
                  <a:gd name="connsiteX24" fmla="*/ 1597819 w 3821799"/>
                  <a:gd name="connsiteY24" fmla="*/ 90488 h 1757363"/>
                  <a:gd name="connsiteX25" fmla="*/ 1597819 w 3821799"/>
                  <a:gd name="connsiteY25" fmla="*/ 90488 h 1757363"/>
                  <a:gd name="connsiteX26" fmla="*/ 1683544 w 3821799"/>
                  <a:gd name="connsiteY26" fmla="*/ 102395 h 1757363"/>
                  <a:gd name="connsiteX27" fmla="*/ 1740694 w 3821799"/>
                  <a:gd name="connsiteY27" fmla="*/ 71438 h 1757363"/>
                  <a:gd name="connsiteX28" fmla="*/ 1809750 w 3821799"/>
                  <a:gd name="connsiteY28" fmla="*/ 85725 h 1757363"/>
                  <a:gd name="connsiteX29" fmla="*/ 1862138 w 3821799"/>
                  <a:gd name="connsiteY29" fmla="*/ 111920 h 1757363"/>
                  <a:gd name="connsiteX30" fmla="*/ 1955007 w 3821799"/>
                  <a:gd name="connsiteY30" fmla="*/ 69058 h 1757363"/>
                  <a:gd name="connsiteX31" fmla="*/ 2059782 w 3821799"/>
                  <a:gd name="connsiteY31" fmla="*/ 57152 h 1757363"/>
                  <a:gd name="connsiteX32" fmla="*/ 2112169 w 3821799"/>
                  <a:gd name="connsiteY32" fmla="*/ 42863 h 1757363"/>
                  <a:gd name="connsiteX33" fmla="*/ 2190750 w 3821799"/>
                  <a:gd name="connsiteY33" fmla="*/ 0 h 1757363"/>
                  <a:gd name="connsiteX34" fmla="*/ 2266950 w 3821799"/>
                  <a:gd name="connsiteY34" fmla="*/ 102395 h 1757363"/>
                  <a:gd name="connsiteX35" fmla="*/ 2321720 w 3821799"/>
                  <a:gd name="connsiteY35" fmla="*/ 207169 h 1757363"/>
                  <a:gd name="connsiteX36" fmla="*/ 2407444 w 3821799"/>
                  <a:gd name="connsiteY36" fmla="*/ 309563 h 1757363"/>
                  <a:gd name="connsiteX37" fmla="*/ 2431257 w 3821799"/>
                  <a:gd name="connsiteY37" fmla="*/ 347664 h 1757363"/>
                  <a:gd name="connsiteX38" fmla="*/ 2447925 w 3821799"/>
                  <a:gd name="connsiteY38" fmla="*/ 440533 h 1757363"/>
                  <a:gd name="connsiteX39" fmla="*/ 2464594 w 3821799"/>
                  <a:gd name="connsiteY39" fmla="*/ 488157 h 1757363"/>
                  <a:gd name="connsiteX40" fmla="*/ 2481263 w 3821799"/>
                  <a:gd name="connsiteY40" fmla="*/ 526257 h 1757363"/>
                  <a:gd name="connsiteX41" fmla="*/ 2383632 w 3821799"/>
                  <a:gd name="connsiteY41" fmla="*/ 583407 h 1757363"/>
                  <a:gd name="connsiteX42" fmla="*/ 2328863 w 3821799"/>
                  <a:gd name="connsiteY42" fmla="*/ 619125 h 1757363"/>
                  <a:gd name="connsiteX43" fmla="*/ 2338388 w 3821799"/>
                  <a:gd name="connsiteY43" fmla="*/ 678658 h 1757363"/>
                  <a:gd name="connsiteX44" fmla="*/ 2355057 w 3821799"/>
                  <a:gd name="connsiteY44" fmla="*/ 723900 h 1757363"/>
                  <a:gd name="connsiteX45" fmla="*/ 2395538 w 3821799"/>
                  <a:gd name="connsiteY45" fmla="*/ 747714 h 1757363"/>
                  <a:gd name="connsiteX46" fmla="*/ 2450307 w 3821799"/>
                  <a:gd name="connsiteY46" fmla="*/ 807245 h 1757363"/>
                  <a:gd name="connsiteX47" fmla="*/ 2481262 w 3821799"/>
                  <a:gd name="connsiteY47" fmla="*/ 876301 h 1757363"/>
                  <a:gd name="connsiteX48" fmla="*/ 2526507 w 3821799"/>
                  <a:gd name="connsiteY48" fmla="*/ 890589 h 1757363"/>
                  <a:gd name="connsiteX49" fmla="*/ 2633663 w 3821799"/>
                  <a:gd name="connsiteY49" fmla="*/ 926308 h 1757363"/>
                  <a:gd name="connsiteX50" fmla="*/ 2721769 w 3821799"/>
                  <a:gd name="connsiteY50" fmla="*/ 973932 h 1757363"/>
                  <a:gd name="connsiteX51" fmla="*/ 2838450 w 3821799"/>
                  <a:gd name="connsiteY51" fmla="*/ 1035844 h 1757363"/>
                  <a:gd name="connsiteX52" fmla="*/ 3012281 w 3821799"/>
                  <a:gd name="connsiteY52" fmla="*/ 1109663 h 1757363"/>
                  <a:gd name="connsiteX53" fmla="*/ 3131344 w 3821799"/>
                  <a:gd name="connsiteY53" fmla="*/ 1185863 h 1757363"/>
                  <a:gd name="connsiteX54" fmla="*/ 3271838 w 3821799"/>
                  <a:gd name="connsiteY54" fmla="*/ 1188244 h 1757363"/>
                  <a:gd name="connsiteX55" fmla="*/ 3417094 w 3821799"/>
                  <a:gd name="connsiteY55" fmla="*/ 1119188 h 1757363"/>
                  <a:gd name="connsiteX56" fmla="*/ 3517106 w 3821799"/>
                  <a:gd name="connsiteY56" fmla="*/ 1104900 h 1757363"/>
                  <a:gd name="connsiteX57" fmla="*/ 3674269 w 3821799"/>
                  <a:gd name="connsiteY57" fmla="*/ 1176338 h 1757363"/>
                  <a:gd name="connsiteX58" fmla="*/ 3817144 w 3821799"/>
                  <a:gd name="connsiteY58" fmla="*/ 1293019 h 1757363"/>
                  <a:gd name="connsiteX59" fmla="*/ 3819525 w 3821799"/>
                  <a:gd name="connsiteY59" fmla="*/ 1371602 h 1757363"/>
                  <a:gd name="connsiteX60" fmla="*/ 3779044 w 3821799"/>
                  <a:gd name="connsiteY60" fmla="*/ 1390650 h 1757363"/>
                  <a:gd name="connsiteX61" fmla="*/ 3733800 w 3821799"/>
                  <a:gd name="connsiteY61" fmla="*/ 1440658 h 1757363"/>
                  <a:gd name="connsiteX62" fmla="*/ 3750469 w 3821799"/>
                  <a:gd name="connsiteY62" fmla="*/ 1528763 h 1757363"/>
                  <a:gd name="connsiteX63" fmla="*/ 3636169 w 3821799"/>
                  <a:gd name="connsiteY63" fmla="*/ 1576388 h 1757363"/>
                  <a:gd name="connsiteX64" fmla="*/ 3540919 w 3821799"/>
                  <a:gd name="connsiteY64" fmla="*/ 1624013 h 1757363"/>
                  <a:gd name="connsiteX65" fmla="*/ 3331369 w 3821799"/>
                  <a:gd name="connsiteY65" fmla="*/ 1681163 h 1757363"/>
                  <a:gd name="connsiteX66" fmla="*/ 3140869 w 3821799"/>
                  <a:gd name="connsiteY66" fmla="*/ 1738313 h 1757363"/>
                  <a:gd name="connsiteX67" fmla="*/ 2893219 w 3821799"/>
                  <a:gd name="connsiteY67" fmla="*/ 1709738 h 1757363"/>
                  <a:gd name="connsiteX68" fmla="*/ 2626519 w 3821799"/>
                  <a:gd name="connsiteY68" fmla="*/ 1700213 h 1757363"/>
                  <a:gd name="connsiteX69" fmla="*/ 2340769 w 3821799"/>
                  <a:gd name="connsiteY69" fmla="*/ 1633538 h 1757363"/>
                  <a:gd name="connsiteX70" fmla="*/ 2064544 w 3821799"/>
                  <a:gd name="connsiteY70" fmla="*/ 1662113 h 1757363"/>
                  <a:gd name="connsiteX71" fmla="*/ 1826419 w 3821799"/>
                  <a:gd name="connsiteY71" fmla="*/ 1681163 h 1757363"/>
                  <a:gd name="connsiteX72" fmla="*/ 1712119 w 3821799"/>
                  <a:gd name="connsiteY72" fmla="*/ 1652588 h 1757363"/>
                  <a:gd name="connsiteX73" fmla="*/ 1486049 w 3821799"/>
                  <a:gd name="connsiteY73" fmla="*/ 1709738 h 1757363"/>
                  <a:gd name="connsiteX74" fmla="*/ 1331119 w 3821799"/>
                  <a:gd name="connsiteY74" fmla="*/ 1728788 h 1757363"/>
                  <a:gd name="connsiteX75" fmla="*/ 1011676 w 3821799"/>
                  <a:gd name="connsiteY75" fmla="*/ 1757363 h 1757363"/>
                  <a:gd name="connsiteX76" fmla="*/ 833230 w 3821799"/>
                  <a:gd name="connsiteY76" fmla="*/ 1714500 h 1757363"/>
                  <a:gd name="connsiteX77" fmla="*/ 775468 w 3821799"/>
                  <a:gd name="connsiteY77" fmla="*/ 1562101 h 1757363"/>
                  <a:gd name="connsiteX78" fmla="*/ 630676 w 3821799"/>
                  <a:gd name="connsiteY78" fmla="*/ 1404938 h 1757363"/>
                  <a:gd name="connsiteX79" fmla="*/ 513866 w 3821799"/>
                  <a:gd name="connsiteY79" fmla="*/ 1252538 h 1757363"/>
                  <a:gd name="connsiteX80" fmla="*/ 292894 w 3821799"/>
                  <a:gd name="connsiteY80" fmla="*/ 1147763 h 1757363"/>
                  <a:gd name="connsiteX81" fmla="*/ 178594 w 3821799"/>
                  <a:gd name="connsiteY81" fmla="*/ 985838 h 1757363"/>
                  <a:gd name="connsiteX82" fmla="*/ 35719 w 3821799"/>
                  <a:gd name="connsiteY82" fmla="*/ 919163 h 1757363"/>
                  <a:gd name="connsiteX83" fmla="*/ 9526 w 3821799"/>
                  <a:gd name="connsiteY83" fmla="*/ 904877 h 1757363"/>
                  <a:gd name="connsiteX84" fmla="*/ 0 w 3821799"/>
                  <a:gd name="connsiteY84" fmla="*/ 850107 h 1757363"/>
                  <a:gd name="connsiteX0" fmla="*/ 38100 w 3821799"/>
                  <a:gd name="connsiteY0" fmla="*/ 831057 h 1757363"/>
                  <a:gd name="connsiteX1" fmla="*/ 107157 w 3821799"/>
                  <a:gd name="connsiteY1" fmla="*/ 783432 h 1757363"/>
                  <a:gd name="connsiteX2" fmla="*/ 180974 w 3821799"/>
                  <a:gd name="connsiteY2" fmla="*/ 733426 h 1757363"/>
                  <a:gd name="connsiteX3" fmla="*/ 242888 w 3821799"/>
                  <a:gd name="connsiteY3" fmla="*/ 716757 h 1757363"/>
                  <a:gd name="connsiteX4" fmla="*/ 359569 w 3821799"/>
                  <a:gd name="connsiteY4" fmla="*/ 557213 h 1757363"/>
                  <a:gd name="connsiteX5" fmla="*/ 395289 w 3821799"/>
                  <a:gd name="connsiteY5" fmla="*/ 511970 h 1757363"/>
                  <a:gd name="connsiteX6" fmla="*/ 473869 w 3821799"/>
                  <a:gd name="connsiteY6" fmla="*/ 471488 h 1757363"/>
                  <a:gd name="connsiteX7" fmla="*/ 473869 w 3821799"/>
                  <a:gd name="connsiteY7" fmla="*/ 471488 h 1757363"/>
                  <a:gd name="connsiteX8" fmla="*/ 550070 w 3821799"/>
                  <a:gd name="connsiteY8" fmla="*/ 440533 h 1757363"/>
                  <a:gd name="connsiteX9" fmla="*/ 640556 w 3821799"/>
                  <a:gd name="connsiteY9" fmla="*/ 442913 h 1757363"/>
                  <a:gd name="connsiteX10" fmla="*/ 723901 w 3821799"/>
                  <a:gd name="connsiteY10" fmla="*/ 404813 h 1757363"/>
                  <a:gd name="connsiteX11" fmla="*/ 776289 w 3821799"/>
                  <a:gd name="connsiteY11" fmla="*/ 352427 h 1757363"/>
                  <a:gd name="connsiteX12" fmla="*/ 864394 w 3821799"/>
                  <a:gd name="connsiteY12" fmla="*/ 309563 h 1757363"/>
                  <a:gd name="connsiteX13" fmla="*/ 959644 w 3821799"/>
                  <a:gd name="connsiteY13" fmla="*/ 290513 h 1757363"/>
                  <a:gd name="connsiteX14" fmla="*/ 1007269 w 3821799"/>
                  <a:gd name="connsiteY14" fmla="*/ 271463 h 1757363"/>
                  <a:gd name="connsiteX15" fmla="*/ 1007269 w 3821799"/>
                  <a:gd name="connsiteY15" fmla="*/ 271463 h 1757363"/>
                  <a:gd name="connsiteX16" fmla="*/ 1085851 w 3821799"/>
                  <a:gd name="connsiteY16" fmla="*/ 240508 h 1757363"/>
                  <a:gd name="connsiteX17" fmla="*/ 1131094 w 3821799"/>
                  <a:gd name="connsiteY17" fmla="*/ 240507 h 1757363"/>
                  <a:gd name="connsiteX18" fmla="*/ 1152526 w 3821799"/>
                  <a:gd name="connsiteY18" fmla="*/ 252414 h 1757363"/>
                  <a:gd name="connsiteX19" fmla="*/ 1188244 w 3821799"/>
                  <a:gd name="connsiteY19" fmla="*/ 257175 h 1757363"/>
                  <a:gd name="connsiteX20" fmla="*/ 1259682 w 3821799"/>
                  <a:gd name="connsiteY20" fmla="*/ 226219 h 1757363"/>
                  <a:gd name="connsiteX21" fmla="*/ 1445419 w 3821799"/>
                  <a:gd name="connsiteY21" fmla="*/ 157163 h 1757363"/>
                  <a:gd name="connsiteX22" fmla="*/ 1497806 w 3821799"/>
                  <a:gd name="connsiteY22" fmla="*/ 102395 h 1757363"/>
                  <a:gd name="connsiteX23" fmla="*/ 1531144 w 3821799"/>
                  <a:gd name="connsiteY23" fmla="*/ 69058 h 1757363"/>
                  <a:gd name="connsiteX24" fmla="*/ 1597819 w 3821799"/>
                  <a:gd name="connsiteY24" fmla="*/ 90488 h 1757363"/>
                  <a:gd name="connsiteX25" fmla="*/ 1597819 w 3821799"/>
                  <a:gd name="connsiteY25" fmla="*/ 90488 h 1757363"/>
                  <a:gd name="connsiteX26" fmla="*/ 1683544 w 3821799"/>
                  <a:gd name="connsiteY26" fmla="*/ 102395 h 1757363"/>
                  <a:gd name="connsiteX27" fmla="*/ 1740694 w 3821799"/>
                  <a:gd name="connsiteY27" fmla="*/ 71438 h 1757363"/>
                  <a:gd name="connsiteX28" fmla="*/ 1809750 w 3821799"/>
                  <a:gd name="connsiteY28" fmla="*/ 85725 h 1757363"/>
                  <a:gd name="connsiteX29" fmla="*/ 1862138 w 3821799"/>
                  <a:gd name="connsiteY29" fmla="*/ 111920 h 1757363"/>
                  <a:gd name="connsiteX30" fmla="*/ 1955007 w 3821799"/>
                  <a:gd name="connsiteY30" fmla="*/ 69058 h 1757363"/>
                  <a:gd name="connsiteX31" fmla="*/ 2059782 w 3821799"/>
                  <a:gd name="connsiteY31" fmla="*/ 57152 h 1757363"/>
                  <a:gd name="connsiteX32" fmla="*/ 2112169 w 3821799"/>
                  <a:gd name="connsiteY32" fmla="*/ 42863 h 1757363"/>
                  <a:gd name="connsiteX33" fmla="*/ 2190750 w 3821799"/>
                  <a:gd name="connsiteY33" fmla="*/ 0 h 1757363"/>
                  <a:gd name="connsiteX34" fmla="*/ 2266950 w 3821799"/>
                  <a:gd name="connsiteY34" fmla="*/ 102395 h 1757363"/>
                  <a:gd name="connsiteX35" fmla="*/ 2321720 w 3821799"/>
                  <a:gd name="connsiteY35" fmla="*/ 207169 h 1757363"/>
                  <a:gd name="connsiteX36" fmla="*/ 2407444 w 3821799"/>
                  <a:gd name="connsiteY36" fmla="*/ 309563 h 1757363"/>
                  <a:gd name="connsiteX37" fmla="*/ 2431257 w 3821799"/>
                  <a:gd name="connsiteY37" fmla="*/ 347664 h 1757363"/>
                  <a:gd name="connsiteX38" fmla="*/ 2447925 w 3821799"/>
                  <a:gd name="connsiteY38" fmla="*/ 440533 h 1757363"/>
                  <a:gd name="connsiteX39" fmla="*/ 2464594 w 3821799"/>
                  <a:gd name="connsiteY39" fmla="*/ 488157 h 1757363"/>
                  <a:gd name="connsiteX40" fmla="*/ 2481263 w 3821799"/>
                  <a:gd name="connsiteY40" fmla="*/ 526257 h 1757363"/>
                  <a:gd name="connsiteX41" fmla="*/ 2383632 w 3821799"/>
                  <a:gd name="connsiteY41" fmla="*/ 583407 h 1757363"/>
                  <a:gd name="connsiteX42" fmla="*/ 2328863 w 3821799"/>
                  <a:gd name="connsiteY42" fmla="*/ 619125 h 1757363"/>
                  <a:gd name="connsiteX43" fmla="*/ 2338388 w 3821799"/>
                  <a:gd name="connsiteY43" fmla="*/ 678658 h 1757363"/>
                  <a:gd name="connsiteX44" fmla="*/ 2355057 w 3821799"/>
                  <a:gd name="connsiteY44" fmla="*/ 723900 h 1757363"/>
                  <a:gd name="connsiteX45" fmla="*/ 2395538 w 3821799"/>
                  <a:gd name="connsiteY45" fmla="*/ 747714 h 1757363"/>
                  <a:gd name="connsiteX46" fmla="*/ 2450307 w 3821799"/>
                  <a:gd name="connsiteY46" fmla="*/ 807245 h 1757363"/>
                  <a:gd name="connsiteX47" fmla="*/ 2481262 w 3821799"/>
                  <a:gd name="connsiteY47" fmla="*/ 876301 h 1757363"/>
                  <a:gd name="connsiteX48" fmla="*/ 2526507 w 3821799"/>
                  <a:gd name="connsiteY48" fmla="*/ 890589 h 1757363"/>
                  <a:gd name="connsiteX49" fmla="*/ 2633663 w 3821799"/>
                  <a:gd name="connsiteY49" fmla="*/ 926308 h 1757363"/>
                  <a:gd name="connsiteX50" fmla="*/ 2721769 w 3821799"/>
                  <a:gd name="connsiteY50" fmla="*/ 973932 h 1757363"/>
                  <a:gd name="connsiteX51" fmla="*/ 2838450 w 3821799"/>
                  <a:gd name="connsiteY51" fmla="*/ 1035844 h 1757363"/>
                  <a:gd name="connsiteX52" fmla="*/ 3012281 w 3821799"/>
                  <a:gd name="connsiteY52" fmla="*/ 1109663 h 1757363"/>
                  <a:gd name="connsiteX53" fmla="*/ 3131344 w 3821799"/>
                  <a:gd name="connsiteY53" fmla="*/ 1185863 h 1757363"/>
                  <a:gd name="connsiteX54" fmla="*/ 3271838 w 3821799"/>
                  <a:gd name="connsiteY54" fmla="*/ 1188244 h 1757363"/>
                  <a:gd name="connsiteX55" fmla="*/ 3417094 w 3821799"/>
                  <a:gd name="connsiteY55" fmla="*/ 1119188 h 1757363"/>
                  <a:gd name="connsiteX56" fmla="*/ 3517106 w 3821799"/>
                  <a:gd name="connsiteY56" fmla="*/ 1104900 h 1757363"/>
                  <a:gd name="connsiteX57" fmla="*/ 3674269 w 3821799"/>
                  <a:gd name="connsiteY57" fmla="*/ 1176338 h 1757363"/>
                  <a:gd name="connsiteX58" fmla="*/ 3817144 w 3821799"/>
                  <a:gd name="connsiteY58" fmla="*/ 1293019 h 1757363"/>
                  <a:gd name="connsiteX59" fmla="*/ 3819525 w 3821799"/>
                  <a:gd name="connsiteY59" fmla="*/ 1371602 h 1757363"/>
                  <a:gd name="connsiteX60" fmla="*/ 3779044 w 3821799"/>
                  <a:gd name="connsiteY60" fmla="*/ 1390650 h 1757363"/>
                  <a:gd name="connsiteX61" fmla="*/ 3733800 w 3821799"/>
                  <a:gd name="connsiteY61" fmla="*/ 1440658 h 1757363"/>
                  <a:gd name="connsiteX62" fmla="*/ 3750469 w 3821799"/>
                  <a:gd name="connsiteY62" fmla="*/ 1528763 h 1757363"/>
                  <a:gd name="connsiteX63" fmla="*/ 3636169 w 3821799"/>
                  <a:gd name="connsiteY63" fmla="*/ 1576388 h 1757363"/>
                  <a:gd name="connsiteX64" fmla="*/ 3540919 w 3821799"/>
                  <a:gd name="connsiteY64" fmla="*/ 1624013 h 1757363"/>
                  <a:gd name="connsiteX65" fmla="*/ 3331369 w 3821799"/>
                  <a:gd name="connsiteY65" fmla="*/ 1681163 h 1757363"/>
                  <a:gd name="connsiteX66" fmla="*/ 3140869 w 3821799"/>
                  <a:gd name="connsiteY66" fmla="*/ 1738313 h 1757363"/>
                  <a:gd name="connsiteX67" fmla="*/ 2893219 w 3821799"/>
                  <a:gd name="connsiteY67" fmla="*/ 1709738 h 1757363"/>
                  <a:gd name="connsiteX68" fmla="*/ 2626519 w 3821799"/>
                  <a:gd name="connsiteY68" fmla="*/ 1700213 h 1757363"/>
                  <a:gd name="connsiteX69" fmla="*/ 2340769 w 3821799"/>
                  <a:gd name="connsiteY69" fmla="*/ 1633538 h 1757363"/>
                  <a:gd name="connsiteX70" fmla="*/ 2064544 w 3821799"/>
                  <a:gd name="connsiteY70" fmla="*/ 1662113 h 1757363"/>
                  <a:gd name="connsiteX71" fmla="*/ 1826419 w 3821799"/>
                  <a:gd name="connsiteY71" fmla="*/ 1681163 h 1757363"/>
                  <a:gd name="connsiteX72" fmla="*/ 1712119 w 3821799"/>
                  <a:gd name="connsiteY72" fmla="*/ 1652588 h 1757363"/>
                  <a:gd name="connsiteX73" fmla="*/ 1486049 w 3821799"/>
                  <a:gd name="connsiteY73" fmla="*/ 1709738 h 1757363"/>
                  <a:gd name="connsiteX74" fmla="*/ 1331119 w 3821799"/>
                  <a:gd name="connsiteY74" fmla="*/ 1728788 h 1757363"/>
                  <a:gd name="connsiteX75" fmla="*/ 1011676 w 3821799"/>
                  <a:gd name="connsiteY75" fmla="*/ 1757363 h 1757363"/>
                  <a:gd name="connsiteX76" fmla="*/ 833230 w 3821799"/>
                  <a:gd name="connsiteY76" fmla="*/ 1714500 h 1757363"/>
                  <a:gd name="connsiteX77" fmla="*/ 757683 w 3821799"/>
                  <a:gd name="connsiteY77" fmla="*/ 1557338 h 1757363"/>
                  <a:gd name="connsiteX78" fmla="*/ 630676 w 3821799"/>
                  <a:gd name="connsiteY78" fmla="*/ 1404938 h 1757363"/>
                  <a:gd name="connsiteX79" fmla="*/ 513866 w 3821799"/>
                  <a:gd name="connsiteY79" fmla="*/ 1252538 h 1757363"/>
                  <a:gd name="connsiteX80" fmla="*/ 292894 w 3821799"/>
                  <a:gd name="connsiteY80" fmla="*/ 1147763 h 1757363"/>
                  <a:gd name="connsiteX81" fmla="*/ 178594 w 3821799"/>
                  <a:gd name="connsiteY81" fmla="*/ 985838 h 1757363"/>
                  <a:gd name="connsiteX82" fmla="*/ 35719 w 3821799"/>
                  <a:gd name="connsiteY82" fmla="*/ 919163 h 1757363"/>
                  <a:gd name="connsiteX83" fmla="*/ 9526 w 3821799"/>
                  <a:gd name="connsiteY83" fmla="*/ 904877 h 1757363"/>
                  <a:gd name="connsiteX84" fmla="*/ 0 w 3821799"/>
                  <a:gd name="connsiteY84" fmla="*/ 850107 h 1757363"/>
                  <a:gd name="connsiteX0" fmla="*/ 38100 w 3821799"/>
                  <a:gd name="connsiteY0" fmla="*/ 831057 h 1757363"/>
                  <a:gd name="connsiteX1" fmla="*/ 107157 w 3821799"/>
                  <a:gd name="connsiteY1" fmla="*/ 783432 h 1757363"/>
                  <a:gd name="connsiteX2" fmla="*/ 180974 w 3821799"/>
                  <a:gd name="connsiteY2" fmla="*/ 733426 h 1757363"/>
                  <a:gd name="connsiteX3" fmla="*/ 242888 w 3821799"/>
                  <a:gd name="connsiteY3" fmla="*/ 716757 h 1757363"/>
                  <a:gd name="connsiteX4" fmla="*/ 359569 w 3821799"/>
                  <a:gd name="connsiteY4" fmla="*/ 557213 h 1757363"/>
                  <a:gd name="connsiteX5" fmla="*/ 395289 w 3821799"/>
                  <a:gd name="connsiteY5" fmla="*/ 511970 h 1757363"/>
                  <a:gd name="connsiteX6" fmla="*/ 473869 w 3821799"/>
                  <a:gd name="connsiteY6" fmla="*/ 471488 h 1757363"/>
                  <a:gd name="connsiteX7" fmla="*/ 473869 w 3821799"/>
                  <a:gd name="connsiteY7" fmla="*/ 471488 h 1757363"/>
                  <a:gd name="connsiteX8" fmla="*/ 550070 w 3821799"/>
                  <a:gd name="connsiteY8" fmla="*/ 440533 h 1757363"/>
                  <a:gd name="connsiteX9" fmla="*/ 640556 w 3821799"/>
                  <a:gd name="connsiteY9" fmla="*/ 442913 h 1757363"/>
                  <a:gd name="connsiteX10" fmla="*/ 723901 w 3821799"/>
                  <a:gd name="connsiteY10" fmla="*/ 404813 h 1757363"/>
                  <a:gd name="connsiteX11" fmla="*/ 776289 w 3821799"/>
                  <a:gd name="connsiteY11" fmla="*/ 352427 h 1757363"/>
                  <a:gd name="connsiteX12" fmla="*/ 864394 w 3821799"/>
                  <a:gd name="connsiteY12" fmla="*/ 309563 h 1757363"/>
                  <a:gd name="connsiteX13" fmla="*/ 959644 w 3821799"/>
                  <a:gd name="connsiteY13" fmla="*/ 290513 h 1757363"/>
                  <a:gd name="connsiteX14" fmla="*/ 1007269 w 3821799"/>
                  <a:gd name="connsiteY14" fmla="*/ 271463 h 1757363"/>
                  <a:gd name="connsiteX15" fmla="*/ 1007269 w 3821799"/>
                  <a:gd name="connsiteY15" fmla="*/ 271463 h 1757363"/>
                  <a:gd name="connsiteX16" fmla="*/ 1085851 w 3821799"/>
                  <a:gd name="connsiteY16" fmla="*/ 240508 h 1757363"/>
                  <a:gd name="connsiteX17" fmla="*/ 1131094 w 3821799"/>
                  <a:gd name="connsiteY17" fmla="*/ 240507 h 1757363"/>
                  <a:gd name="connsiteX18" fmla="*/ 1152526 w 3821799"/>
                  <a:gd name="connsiteY18" fmla="*/ 252414 h 1757363"/>
                  <a:gd name="connsiteX19" fmla="*/ 1188244 w 3821799"/>
                  <a:gd name="connsiteY19" fmla="*/ 257175 h 1757363"/>
                  <a:gd name="connsiteX20" fmla="*/ 1330823 w 3821799"/>
                  <a:gd name="connsiteY20" fmla="*/ 283369 h 1757363"/>
                  <a:gd name="connsiteX21" fmla="*/ 1445419 w 3821799"/>
                  <a:gd name="connsiteY21" fmla="*/ 157163 h 1757363"/>
                  <a:gd name="connsiteX22" fmla="*/ 1497806 w 3821799"/>
                  <a:gd name="connsiteY22" fmla="*/ 102395 h 1757363"/>
                  <a:gd name="connsiteX23" fmla="*/ 1531144 w 3821799"/>
                  <a:gd name="connsiteY23" fmla="*/ 69058 h 1757363"/>
                  <a:gd name="connsiteX24" fmla="*/ 1597819 w 3821799"/>
                  <a:gd name="connsiteY24" fmla="*/ 90488 h 1757363"/>
                  <a:gd name="connsiteX25" fmla="*/ 1597819 w 3821799"/>
                  <a:gd name="connsiteY25" fmla="*/ 90488 h 1757363"/>
                  <a:gd name="connsiteX26" fmla="*/ 1683544 w 3821799"/>
                  <a:gd name="connsiteY26" fmla="*/ 102395 h 1757363"/>
                  <a:gd name="connsiteX27" fmla="*/ 1740694 w 3821799"/>
                  <a:gd name="connsiteY27" fmla="*/ 71438 h 1757363"/>
                  <a:gd name="connsiteX28" fmla="*/ 1809750 w 3821799"/>
                  <a:gd name="connsiteY28" fmla="*/ 85725 h 1757363"/>
                  <a:gd name="connsiteX29" fmla="*/ 1862138 w 3821799"/>
                  <a:gd name="connsiteY29" fmla="*/ 111920 h 1757363"/>
                  <a:gd name="connsiteX30" fmla="*/ 1955007 w 3821799"/>
                  <a:gd name="connsiteY30" fmla="*/ 69058 h 1757363"/>
                  <a:gd name="connsiteX31" fmla="*/ 2059782 w 3821799"/>
                  <a:gd name="connsiteY31" fmla="*/ 57152 h 1757363"/>
                  <a:gd name="connsiteX32" fmla="*/ 2112169 w 3821799"/>
                  <a:gd name="connsiteY32" fmla="*/ 42863 h 1757363"/>
                  <a:gd name="connsiteX33" fmla="*/ 2190750 w 3821799"/>
                  <a:gd name="connsiteY33" fmla="*/ 0 h 1757363"/>
                  <a:gd name="connsiteX34" fmla="*/ 2266950 w 3821799"/>
                  <a:gd name="connsiteY34" fmla="*/ 102395 h 1757363"/>
                  <a:gd name="connsiteX35" fmla="*/ 2321720 w 3821799"/>
                  <a:gd name="connsiteY35" fmla="*/ 207169 h 1757363"/>
                  <a:gd name="connsiteX36" fmla="*/ 2407444 w 3821799"/>
                  <a:gd name="connsiteY36" fmla="*/ 309563 h 1757363"/>
                  <a:gd name="connsiteX37" fmla="*/ 2431257 w 3821799"/>
                  <a:gd name="connsiteY37" fmla="*/ 347664 h 1757363"/>
                  <a:gd name="connsiteX38" fmla="*/ 2447925 w 3821799"/>
                  <a:gd name="connsiteY38" fmla="*/ 440533 h 1757363"/>
                  <a:gd name="connsiteX39" fmla="*/ 2464594 w 3821799"/>
                  <a:gd name="connsiteY39" fmla="*/ 488157 h 1757363"/>
                  <a:gd name="connsiteX40" fmla="*/ 2481263 w 3821799"/>
                  <a:gd name="connsiteY40" fmla="*/ 526257 h 1757363"/>
                  <a:gd name="connsiteX41" fmla="*/ 2383632 w 3821799"/>
                  <a:gd name="connsiteY41" fmla="*/ 583407 h 1757363"/>
                  <a:gd name="connsiteX42" fmla="*/ 2328863 w 3821799"/>
                  <a:gd name="connsiteY42" fmla="*/ 619125 h 1757363"/>
                  <a:gd name="connsiteX43" fmla="*/ 2338388 w 3821799"/>
                  <a:gd name="connsiteY43" fmla="*/ 678658 h 1757363"/>
                  <a:gd name="connsiteX44" fmla="*/ 2355057 w 3821799"/>
                  <a:gd name="connsiteY44" fmla="*/ 723900 h 1757363"/>
                  <a:gd name="connsiteX45" fmla="*/ 2395538 w 3821799"/>
                  <a:gd name="connsiteY45" fmla="*/ 747714 h 1757363"/>
                  <a:gd name="connsiteX46" fmla="*/ 2450307 w 3821799"/>
                  <a:gd name="connsiteY46" fmla="*/ 807245 h 1757363"/>
                  <a:gd name="connsiteX47" fmla="*/ 2481262 w 3821799"/>
                  <a:gd name="connsiteY47" fmla="*/ 876301 h 1757363"/>
                  <a:gd name="connsiteX48" fmla="*/ 2526507 w 3821799"/>
                  <a:gd name="connsiteY48" fmla="*/ 890589 h 1757363"/>
                  <a:gd name="connsiteX49" fmla="*/ 2633663 w 3821799"/>
                  <a:gd name="connsiteY49" fmla="*/ 926308 h 1757363"/>
                  <a:gd name="connsiteX50" fmla="*/ 2721769 w 3821799"/>
                  <a:gd name="connsiteY50" fmla="*/ 973932 h 1757363"/>
                  <a:gd name="connsiteX51" fmla="*/ 2838450 w 3821799"/>
                  <a:gd name="connsiteY51" fmla="*/ 1035844 h 1757363"/>
                  <a:gd name="connsiteX52" fmla="*/ 3012281 w 3821799"/>
                  <a:gd name="connsiteY52" fmla="*/ 1109663 h 1757363"/>
                  <a:gd name="connsiteX53" fmla="*/ 3131344 w 3821799"/>
                  <a:gd name="connsiteY53" fmla="*/ 1185863 h 1757363"/>
                  <a:gd name="connsiteX54" fmla="*/ 3271838 w 3821799"/>
                  <a:gd name="connsiteY54" fmla="*/ 1188244 h 1757363"/>
                  <a:gd name="connsiteX55" fmla="*/ 3417094 w 3821799"/>
                  <a:gd name="connsiteY55" fmla="*/ 1119188 h 1757363"/>
                  <a:gd name="connsiteX56" fmla="*/ 3517106 w 3821799"/>
                  <a:gd name="connsiteY56" fmla="*/ 1104900 h 1757363"/>
                  <a:gd name="connsiteX57" fmla="*/ 3674269 w 3821799"/>
                  <a:gd name="connsiteY57" fmla="*/ 1176338 h 1757363"/>
                  <a:gd name="connsiteX58" fmla="*/ 3817144 w 3821799"/>
                  <a:gd name="connsiteY58" fmla="*/ 1293019 h 1757363"/>
                  <a:gd name="connsiteX59" fmla="*/ 3819525 w 3821799"/>
                  <a:gd name="connsiteY59" fmla="*/ 1371602 h 1757363"/>
                  <a:gd name="connsiteX60" fmla="*/ 3779044 w 3821799"/>
                  <a:gd name="connsiteY60" fmla="*/ 1390650 h 1757363"/>
                  <a:gd name="connsiteX61" fmla="*/ 3733800 w 3821799"/>
                  <a:gd name="connsiteY61" fmla="*/ 1440658 h 1757363"/>
                  <a:gd name="connsiteX62" fmla="*/ 3750469 w 3821799"/>
                  <a:gd name="connsiteY62" fmla="*/ 1528763 h 1757363"/>
                  <a:gd name="connsiteX63" fmla="*/ 3636169 w 3821799"/>
                  <a:gd name="connsiteY63" fmla="*/ 1576388 h 1757363"/>
                  <a:gd name="connsiteX64" fmla="*/ 3540919 w 3821799"/>
                  <a:gd name="connsiteY64" fmla="*/ 1624013 h 1757363"/>
                  <a:gd name="connsiteX65" fmla="*/ 3331369 w 3821799"/>
                  <a:gd name="connsiteY65" fmla="*/ 1681163 h 1757363"/>
                  <a:gd name="connsiteX66" fmla="*/ 3140869 w 3821799"/>
                  <a:gd name="connsiteY66" fmla="*/ 1738313 h 1757363"/>
                  <a:gd name="connsiteX67" fmla="*/ 2893219 w 3821799"/>
                  <a:gd name="connsiteY67" fmla="*/ 1709738 h 1757363"/>
                  <a:gd name="connsiteX68" fmla="*/ 2626519 w 3821799"/>
                  <a:gd name="connsiteY68" fmla="*/ 1700213 h 1757363"/>
                  <a:gd name="connsiteX69" fmla="*/ 2340769 w 3821799"/>
                  <a:gd name="connsiteY69" fmla="*/ 1633538 h 1757363"/>
                  <a:gd name="connsiteX70" fmla="*/ 2064544 w 3821799"/>
                  <a:gd name="connsiteY70" fmla="*/ 1662113 h 1757363"/>
                  <a:gd name="connsiteX71" fmla="*/ 1826419 w 3821799"/>
                  <a:gd name="connsiteY71" fmla="*/ 1681163 h 1757363"/>
                  <a:gd name="connsiteX72" fmla="*/ 1712119 w 3821799"/>
                  <a:gd name="connsiteY72" fmla="*/ 1652588 h 1757363"/>
                  <a:gd name="connsiteX73" fmla="*/ 1486049 w 3821799"/>
                  <a:gd name="connsiteY73" fmla="*/ 1709738 h 1757363"/>
                  <a:gd name="connsiteX74" fmla="*/ 1331119 w 3821799"/>
                  <a:gd name="connsiteY74" fmla="*/ 1728788 h 1757363"/>
                  <a:gd name="connsiteX75" fmla="*/ 1011676 w 3821799"/>
                  <a:gd name="connsiteY75" fmla="*/ 1757363 h 1757363"/>
                  <a:gd name="connsiteX76" fmla="*/ 833230 w 3821799"/>
                  <a:gd name="connsiteY76" fmla="*/ 1714500 h 1757363"/>
                  <a:gd name="connsiteX77" fmla="*/ 757683 w 3821799"/>
                  <a:gd name="connsiteY77" fmla="*/ 1557338 h 1757363"/>
                  <a:gd name="connsiteX78" fmla="*/ 630676 w 3821799"/>
                  <a:gd name="connsiteY78" fmla="*/ 1404938 h 1757363"/>
                  <a:gd name="connsiteX79" fmla="*/ 513866 w 3821799"/>
                  <a:gd name="connsiteY79" fmla="*/ 1252538 h 1757363"/>
                  <a:gd name="connsiteX80" fmla="*/ 292894 w 3821799"/>
                  <a:gd name="connsiteY80" fmla="*/ 1147763 h 1757363"/>
                  <a:gd name="connsiteX81" fmla="*/ 178594 w 3821799"/>
                  <a:gd name="connsiteY81" fmla="*/ 985838 h 1757363"/>
                  <a:gd name="connsiteX82" fmla="*/ 35719 w 3821799"/>
                  <a:gd name="connsiteY82" fmla="*/ 919163 h 1757363"/>
                  <a:gd name="connsiteX83" fmla="*/ 9526 w 3821799"/>
                  <a:gd name="connsiteY83" fmla="*/ 904877 h 1757363"/>
                  <a:gd name="connsiteX84" fmla="*/ 0 w 3821799"/>
                  <a:gd name="connsiteY84" fmla="*/ 850107 h 1757363"/>
                  <a:gd name="connsiteX0" fmla="*/ 38100 w 3821799"/>
                  <a:gd name="connsiteY0" fmla="*/ 831057 h 1757363"/>
                  <a:gd name="connsiteX1" fmla="*/ 107157 w 3821799"/>
                  <a:gd name="connsiteY1" fmla="*/ 783432 h 1757363"/>
                  <a:gd name="connsiteX2" fmla="*/ 180974 w 3821799"/>
                  <a:gd name="connsiteY2" fmla="*/ 733426 h 1757363"/>
                  <a:gd name="connsiteX3" fmla="*/ 242888 w 3821799"/>
                  <a:gd name="connsiteY3" fmla="*/ 716757 h 1757363"/>
                  <a:gd name="connsiteX4" fmla="*/ 359569 w 3821799"/>
                  <a:gd name="connsiteY4" fmla="*/ 557213 h 1757363"/>
                  <a:gd name="connsiteX5" fmla="*/ 395289 w 3821799"/>
                  <a:gd name="connsiteY5" fmla="*/ 511970 h 1757363"/>
                  <a:gd name="connsiteX6" fmla="*/ 473869 w 3821799"/>
                  <a:gd name="connsiteY6" fmla="*/ 471488 h 1757363"/>
                  <a:gd name="connsiteX7" fmla="*/ 473869 w 3821799"/>
                  <a:gd name="connsiteY7" fmla="*/ 471488 h 1757363"/>
                  <a:gd name="connsiteX8" fmla="*/ 550070 w 3821799"/>
                  <a:gd name="connsiteY8" fmla="*/ 440533 h 1757363"/>
                  <a:gd name="connsiteX9" fmla="*/ 640556 w 3821799"/>
                  <a:gd name="connsiteY9" fmla="*/ 442913 h 1757363"/>
                  <a:gd name="connsiteX10" fmla="*/ 723901 w 3821799"/>
                  <a:gd name="connsiteY10" fmla="*/ 404813 h 1757363"/>
                  <a:gd name="connsiteX11" fmla="*/ 776289 w 3821799"/>
                  <a:gd name="connsiteY11" fmla="*/ 352427 h 1757363"/>
                  <a:gd name="connsiteX12" fmla="*/ 864394 w 3821799"/>
                  <a:gd name="connsiteY12" fmla="*/ 309563 h 1757363"/>
                  <a:gd name="connsiteX13" fmla="*/ 959644 w 3821799"/>
                  <a:gd name="connsiteY13" fmla="*/ 290513 h 1757363"/>
                  <a:gd name="connsiteX14" fmla="*/ 1007269 w 3821799"/>
                  <a:gd name="connsiteY14" fmla="*/ 271463 h 1757363"/>
                  <a:gd name="connsiteX15" fmla="*/ 1007269 w 3821799"/>
                  <a:gd name="connsiteY15" fmla="*/ 271463 h 1757363"/>
                  <a:gd name="connsiteX16" fmla="*/ 1085851 w 3821799"/>
                  <a:gd name="connsiteY16" fmla="*/ 240508 h 1757363"/>
                  <a:gd name="connsiteX17" fmla="*/ 1131094 w 3821799"/>
                  <a:gd name="connsiteY17" fmla="*/ 240507 h 1757363"/>
                  <a:gd name="connsiteX18" fmla="*/ 1152526 w 3821799"/>
                  <a:gd name="connsiteY18" fmla="*/ 252414 h 1757363"/>
                  <a:gd name="connsiteX19" fmla="*/ 1188244 w 3821799"/>
                  <a:gd name="connsiteY19" fmla="*/ 314325 h 1757363"/>
                  <a:gd name="connsiteX20" fmla="*/ 1330823 w 3821799"/>
                  <a:gd name="connsiteY20" fmla="*/ 283369 h 1757363"/>
                  <a:gd name="connsiteX21" fmla="*/ 1445419 w 3821799"/>
                  <a:gd name="connsiteY21" fmla="*/ 157163 h 1757363"/>
                  <a:gd name="connsiteX22" fmla="*/ 1497806 w 3821799"/>
                  <a:gd name="connsiteY22" fmla="*/ 102395 h 1757363"/>
                  <a:gd name="connsiteX23" fmla="*/ 1531144 w 3821799"/>
                  <a:gd name="connsiteY23" fmla="*/ 69058 h 1757363"/>
                  <a:gd name="connsiteX24" fmla="*/ 1597819 w 3821799"/>
                  <a:gd name="connsiteY24" fmla="*/ 90488 h 1757363"/>
                  <a:gd name="connsiteX25" fmla="*/ 1597819 w 3821799"/>
                  <a:gd name="connsiteY25" fmla="*/ 90488 h 1757363"/>
                  <a:gd name="connsiteX26" fmla="*/ 1683544 w 3821799"/>
                  <a:gd name="connsiteY26" fmla="*/ 102395 h 1757363"/>
                  <a:gd name="connsiteX27" fmla="*/ 1740694 w 3821799"/>
                  <a:gd name="connsiteY27" fmla="*/ 71438 h 1757363"/>
                  <a:gd name="connsiteX28" fmla="*/ 1809750 w 3821799"/>
                  <a:gd name="connsiteY28" fmla="*/ 85725 h 1757363"/>
                  <a:gd name="connsiteX29" fmla="*/ 1862138 w 3821799"/>
                  <a:gd name="connsiteY29" fmla="*/ 111920 h 1757363"/>
                  <a:gd name="connsiteX30" fmla="*/ 1955007 w 3821799"/>
                  <a:gd name="connsiteY30" fmla="*/ 69058 h 1757363"/>
                  <a:gd name="connsiteX31" fmla="*/ 2059782 w 3821799"/>
                  <a:gd name="connsiteY31" fmla="*/ 57152 h 1757363"/>
                  <a:gd name="connsiteX32" fmla="*/ 2112169 w 3821799"/>
                  <a:gd name="connsiteY32" fmla="*/ 42863 h 1757363"/>
                  <a:gd name="connsiteX33" fmla="*/ 2190750 w 3821799"/>
                  <a:gd name="connsiteY33" fmla="*/ 0 h 1757363"/>
                  <a:gd name="connsiteX34" fmla="*/ 2266950 w 3821799"/>
                  <a:gd name="connsiteY34" fmla="*/ 102395 h 1757363"/>
                  <a:gd name="connsiteX35" fmla="*/ 2321720 w 3821799"/>
                  <a:gd name="connsiteY35" fmla="*/ 207169 h 1757363"/>
                  <a:gd name="connsiteX36" fmla="*/ 2407444 w 3821799"/>
                  <a:gd name="connsiteY36" fmla="*/ 309563 h 1757363"/>
                  <a:gd name="connsiteX37" fmla="*/ 2431257 w 3821799"/>
                  <a:gd name="connsiteY37" fmla="*/ 347664 h 1757363"/>
                  <a:gd name="connsiteX38" fmla="*/ 2447925 w 3821799"/>
                  <a:gd name="connsiteY38" fmla="*/ 440533 h 1757363"/>
                  <a:gd name="connsiteX39" fmla="*/ 2464594 w 3821799"/>
                  <a:gd name="connsiteY39" fmla="*/ 488157 h 1757363"/>
                  <a:gd name="connsiteX40" fmla="*/ 2481263 w 3821799"/>
                  <a:gd name="connsiteY40" fmla="*/ 526257 h 1757363"/>
                  <a:gd name="connsiteX41" fmla="*/ 2383632 w 3821799"/>
                  <a:gd name="connsiteY41" fmla="*/ 583407 h 1757363"/>
                  <a:gd name="connsiteX42" fmla="*/ 2328863 w 3821799"/>
                  <a:gd name="connsiteY42" fmla="*/ 619125 h 1757363"/>
                  <a:gd name="connsiteX43" fmla="*/ 2338388 w 3821799"/>
                  <a:gd name="connsiteY43" fmla="*/ 678658 h 1757363"/>
                  <a:gd name="connsiteX44" fmla="*/ 2355057 w 3821799"/>
                  <a:gd name="connsiteY44" fmla="*/ 723900 h 1757363"/>
                  <a:gd name="connsiteX45" fmla="*/ 2395538 w 3821799"/>
                  <a:gd name="connsiteY45" fmla="*/ 747714 h 1757363"/>
                  <a:gd name="connsiteX46" fmla="*/ 2450307 w 3821799"/>
                  <a:gd name="connsiteY46" fmla="*/ 807245 h 1757363"/>
                  <a:gd name="connsiteX47" fmla="*/ 2481262 w 3821799"/>
                  <a:gd name="connsiteY47" fmla="*/ 876301 h 1757363"/>
                  <a:gd name="connsiteX48" fmla="*/ 2526507 w 3821799"/>
                  <a:gd name="connsiteY48" fmla="*/ 890589 h 1757363"/>
                  <a:gd name="connsiteX49" fmla="*/ 2633663 w 3821799"/>
                  <a:gd name="connsiteY49" fmla="*/ 926308 h 1757363"/>
                  <a:gd name="connsiteX50" fmla="*/ 2721769 w 3821799"/>
                  <a:gd name="connsiteY50" fmla="*/ 973932 h 1757363"/>
                  <a:gd name="connsiteX51" fmla="*/ 2838450 w 3821799"/>
                  <a:gd name="connsiteY51" fmla="*/ 1035844 h 1757363"/>
                  <a:gd name="connsiteX52" fmla="*/ 3012281 w 3821799"/>
                  <a:gd name="connsiteY52" fmla="*/ 1109663 h 1757363"/>
                  <a:gd name="connsiteX53" fmla="*/ 3131344 w 3821799"/>
                  <a:gd name="connsiteY53" fmla="*/ 1185863 h 1757363"/>
                  <a:gd name="connsiteX54" fmla="*/ 3271838 w 3821799"/>
                  <a:gd name="connsiteY54" fmla="*/ 1188244 h 1757363"/>
                  <a:gd name="connsiteX55" fmla="*/ 3417094 w 3821799"/>
                  <a:gd name="connsiteY55" fmla="*/ 1119188 h 1757363"/>
                  <a:gd name="connsiteX56" fmla="*/ 3517106 w 3821799"/>
                  <a:gd name="connsiteY56" fmla="*/ 1104900 h 1757363"/>
                  <a:gd name="connsiteX57" fmla="*/ 3674269 w 3821799"/>
                  <a:gd name="connsiteY57" fmla="*/ 1176338 h 1757363"/>
                  <a:gd name="connsiteX58" fmla="*/ 3817144 w 3821799"/>
                  <a:gd name="connsiteY58" fmla="*/ 1293019 h 1757363"/>
                  <a:gd name="connsiteX59" fmla="*/ 3819525 w 3821799"/>
                  <a:gd name="connsiteY59" fmla="*/ 1371602 h 1757363"/>
                  <a:gd name="connsiteX60" fmla="*/ 3779044 w 3821799"/>
                  <a:gd name="connsiteY60" fmla="*/ 1390650 h 1757363"/>
                  <a:gd name="connsiteX61" fmla="*/ 3733800 w 3821799"/>
                  <a:gd name="connsiteY61" fmla="*/ 1440658 h 1757363"/>
                  <a:gd name="connsiteX62" fmla="*/ 3750469 w 3821799"/>
                  <a:gd name="connsiteY62" fmla="*/ 1528763 h 1757363"/>
                  <a:gd name="connsiteX63" fmla="*/ 3636169 w 3821799"/>
                  <a:gd name="connsiteY63" fmla="*/ 1576388 h 1757363"/>
                  <a:gd name="connsiteX64" fmla="*/ 3540919 w 3821799"/>
                  <a:gd name="connsiteY64" fmla="*/ 1624013 h 1757363"/>
                  <a:gd name="connsiteX65" fmla="*/ 3331369 w 3821799"/>
                  <a:gd name="connsiteY65" fmla="*/ 1681163 h 1757363"/>
                  <a:gd name="connsiteX66" fmla="*/ 3140869 w 3821799"/>
                  <a:gd name="connsiteY66" fmla="*/ 1738313 h 1757363"/>
                  <a:gd name="connsiteX67" fmla="*/ 2893219 w 3821799"/>
                  <a:gd name="connsiteY67" fmla="*/ 1709738 h 1757363"/>
                  <a:gd name="connsiteX68" fmla="*/ 2626519 w 3821799"/>
                  <a:gd name="connsiteY68" fmla="*/ 1700213 h 1757363"/>
                  <a:gd name="connsiteX69" fmla="*/ 2340769 w 3821799"/>
                  <a:gd name="connsiteY69" fmla="*/ 1633538 h 1757363"/>
                  <a:gd name="connsiteX70" fmla="*/ 2064544 w 3821799"/>
                  <a:gd name="connsiteY70" fmla="*/ 1662113 h 1757363"/>
                  <a:gd name="connsiteX71" fmla="*/ 1826419 w 3821799"/>
                  <a:gd name="connsiteY71" fmla="*/ 1681163 h 1757363"/>
                  <a:gd name="connsiteX72" fmla="*/ 1712119 w 3821799"/>
                  <a:gd name="connsiteY72" fmla="*/ 1652588 h 1757363"/>
                  <a:gd name="connsiteX73" fmla="*/ 1486049 w 3821799"/>
                  <a:gd name="connsiteY73" fmla="*/ 1709738 h 1757363"/>
                  <a:gd name="connsiteX74" fmla="*/ 1331119 w 3821799"/>
                  <a:gd name="connsiteY74" fmla="*/ 1728788 h 1757363"/>
                  <a:gd name="connsiteX75" fmla="*/ 1011676 w 3821799"/>
                  <a:gd name="connsiteY75" fmla="*/ 1757363 h 1757363"/>
                  <a:gd name="connsiteX76" fmla="*/ 833230 w 3821799"/>
                  <a:gd name="connsiteY76" fmla="*/ 1714500 h 1757363"/>
                  <a:gd name="connsiteX77" fmla="*/ 757683 w 3821799"/>
                  <a:gd name="connsiteY77" fmla="*/ 1557338 h 1757363"/>
                  <a:gd name="connsiteX78" fmla="*/ 630676 w 3821799"/>
                  <a:gd name="connsiteY78" fmla="*/ 1404938 h 1757363"/>
                  <a:gd name="connsiteX79" fmla="*/ 513866 w 3821799"/>
                  <a:gd name="connsiteY79" fmla="*/ 1252538 h 1757363"/>
                  <a:gd name="connsiteX80" fmla="*/ 292894 w 3821799"/>
                  <a:gd name="connsiteY80" fmla="*/ 1147763 h 1757363"/>
                  <a:gd name="connsiteX81" fmla="*/ 178594 w 3821799"/>
                  <a:gd name="connsiteY81" fmla="*/ 985838 h 1757363"/>
                  <a:gd name="connsiteX82" fmla="*/ 35719 w 3821799"/>
                  <a:gd name="connsiteY82" fmla="*/ 919163 h 1757363"/>
                  <a:gd name="connsiteX83" fmla="*/ 9526 w 3821799"/>
                  <a:gd name="connsiteY83" fmla="*/ 904877 h 1757363"/>
                  <a:gd name="connsiteX84" fmla="*/ 0 w 3821799"/>
                  <a:gd name="connsiteY84" fmla="*/ 850107 h 1757363"/>
                  <a:gd name="connsiteX0" fmla="*/ 38100 w 3821799"/>
                  <a:gd name="connsiteY0" fmla="*/ 831057 h 1757363"/>
                  <a:gd name="connsiteX1" fmla="*/ 107157 w 3821799"/>
                  <a:gd name="connsiteY1" fmla="*/ 783432 h 1757363"/>
                  <a:gd name="connsiteX2" fmla="*/ 180974 w 3821799"/>
                  <a:gd name="connsiteY2" fmla="*/ 733426 h 1757363"/>
                  <a:gd name="connsiteX3" fmla="*/ 242888 w 3821799"/>
                  <a:gd name="connsiteY3" fmla="*/ 716757 h 1757363"/>
                  <a:gd name="connsiteX4" fmla="*/ 359569 w 3821799"/>
                  <a:gd name="connsiteY4" fmla="*/ 557213 h 1757363"/>
                  <a:gd name="connsiteX5" fmla="*/ 395289 w 3821799"/>
                  <a:gd name="connsiteY5" fmla="*/ 511970 h 1757363"/>
                  <a:gd name="connsiteX6" fmla="*/ 473869 w 3821799"/>
                  <a:gd name="connsiteY6" fmla="*/ 471488 h 1757363"/>
                  <a:gd name="connsiteX7" fmla="*/ 473869 w 3821799"/>
                  <a:gd name="connsiteY7" fmla="*/ 471488 h 1757363"/>
                  <a:gd name="connsiteX8" fmla="*/ 550070 w 3821799"/>
                  <a:gd name="connsiteY8" fmla="*/ 440533 h 1757363"/>
                  <a:gd name="connsiteX9" fmla="*/ 640556 w 3821799"/>
                  <a:gd name="connsiteY9" fmla="*/ 442913 h 1757363"/>
                  <a:gd name="connsiteX10" fmla="*/ 723901 w 3821799"/>
                  <a:gd name="connsiteY10" fmla="*/ 404813 h 1757363"/>
                  <a:gd name="connsiteX11" fmla="*/ 776289 w 3821799"/>
                  <a:gd name="connsiteY11" fmla="*/ 352427 h 1757363"/>
                  <a:gd name="connsiteX12" fmla="*/ 864394 w 3821799"/>
                  <a:gd name="connsiteY12" fmla="*/ 309563 h 1757363"/>
                  <a:gd name="connsiteX13" fmla="*/ 959644 w 3821799"/>
                  <a:gd name="connsiteY13" fmla="*/ 290513 h 1757363"/>
                  <a:gd name="connsiteX14" fmla="*/ 1007269 w 3821799"/>
                  <a:gd name="connsiteY14" fmla="*/ 271463 h 1757363"/>
                  <a:gd name="connsiteX15" fmla="*/ 1007269 w 3821799"/>
                  <a:gd name="connsiteY15" fmla="*/ 271463 h 1757363"/>
                  <a:gd name="connsiteX16" fmla="*/ 1085851 w 3821799"/>
                  <a:gd name="connsiteY16" fmla="*/ 240508 h 1757363"/>
                  <a:gd name="connsiteX17" fmla="*/ 1131094 w 3821799"/>
                  <a:gd name="connsiteY17" fmla="*/ 240507 h 1757363"/>
                  <a:gd name="connsiteX18" fmla="*/ 1188244 w 3821799"/>
                  <a:gd name="connsiteY18" fmla="*/ 314325 h 1757363"/>
                  <a:gd name="connsiteX19" fmla="*/ 1330823 w 3821799"/>
                  <a:gd name="connsiteY19" fmla="*/ 283369 h 1757363"/>
                  <a:gd name="connsiteX20" fmla="*/ 1445419 w 3821799"/>
                  <a:gd name="connsiteY20" fmla="*/ 157163 h 1757363"/>
                  <a:gd name="connsiteX21" fmla="*/ 1497806 w 3821799"/>
                  <a:gd name="connsiteY21" fmla="*/ 102395 h 1757363"/>
                  <a:gd name="connsiteX22" fmla="*/ 1531144 w 3821799"/>
                  <a:gd name="connsiteY22" fmla="*/ 69058 h 1757363"/>
                  <a:gd name="connsiteX23" fmla="*/ 1597819 w 3821799"/>
                  <a:gd name="connsiteY23" fmla="*/ 90488 h 1757363"/>
                  <a:gd name="connsiteX24" fmla="*/ 1597819 w 3821799"/>
                  <a:gd name="connsiteY24" fmla="*/ 90488 h 1757363"/>
                  <a:gd name="connsiteX25" fmla="*/ 1683544 w 3821799"/>
                  <a:gd name="connsiteY25" fmla="*/ 102395 h 1757363"/>
                  <a:gd name="connsiteX26" fmla="*/ 1740694 w 3821799"/>
                  <a:gd name="connsiteY26" fmla="*/ 71438 h 1757363"/>
                  <a:gd name="connsiteX27" fmla="*/ 1809750 w 3821799"/>
                  <a:gd name="connsiteY27" fmla="*/ 85725 h 1757363"/>
                  <a:gd name="connsiteX28" fmla="*/ 1862138 w 3821799"/>
                  <a:gd name="connsiteY28" fmla="*/ 111920 h 1757363"/>
                  <a:gd name="connsiteX29" fmla="*/ 1955007 w 3821799"/>
                  <a:gd name="connsiteY29" fmla="*/ 69058 h 1757363"/>
                  <a:gd name="connsiteX30" fmla="*/ 2059782 w 3821799"/>
                  <a:gd name="connsiteY30" fmla="*/ 57152 h 1757363"/>
                  <a:gd name="connsiteX31" fmla="*/ 2112169 w 3821799"/>
                  <a:gd name="connsiteY31" fmla="*/ 42863 h 1757363"/>
                  <a:gd name="connsiteX32" fmla="*/ 2190750 w 3821799"/>
                  <a:gd name="connsiteY32" fmla="*/ 0 h 1757363"/>
                  <a:gd name="connsiteX33" fmla="*/ 2266950 w 3821799"/>
                  <a:gd name="connsiteY33" fmla="*/ 102395 h 1757363"/>
                  <a:gd name="connsiteX34" fmla="*/ 2321720 w 3821799"/>
                  <a:gd name="connsiteY34" fmla="*/ 207169 h 1757363"/>
                  <a:gd name="connsiteX35" fmla="*/ 2407444 w 3821799"/>
                  <a:gd name="connsiteY35" fmla="*/ 309563 h 1757363"/>
                  <a:gd name="connsiteX36" fmla="*/ 2431257 w 3821799"/>
                  <a:gd name="connsiteY36" fmla="*/ 347664 h 1757363"/>
                  <a:gd name="connsiteX37" fmla="*/ 2447925 w 3821799"/>
                  <a:gd name="connsiteY37" fmla="*/ 440533 h 1757363"/>
                  <a:gd name="connsiteX38" fmla="*/ 2464594 w 3821799"/>
                  <a:gd name="connsiteY38" fmla="*/ 488157 h 1757363"/>
                  <a:gd name="connsiteX39" fmla="*/ 2481263 w 3821799"/>
                  <a:gd name="connsiteY39" fmla="*/ 526257 h 1757363"/>
                  <a:gd name="connsiteX40" fmla="*/ 2383632 w 3821799"/>
                  <a:gd name="connsiteY40" fmla="*/ 583407 h 1757363"/>
                  <a:gd name="connsiteX41" fmla="*/ 2328863 w 3821799"/>
                  <a:gd name="connsiteY41" fmla="*/ 619125 h 1757363"/>
                  <a:gd name="connsiteX42" fmla="*/ 2338388 w 3821799"/>
                  <a:gd name="connsiteY42" fmla="*/ 678658 h 1757363"/>
                  <a:gd name="connsiteX43" fmla="*/ 2355057 w 3821799"/>
                  <a:gd name="connsiteY43" fmla="*/ 723900 h 1757363"/>
                  <a:gd name="connsiteX44" fmla="*/ 2395538 w 3821799"/>
                  <a:gd name="connsiteY44" fmla="*/ 747714 h 1757363"/>
                  <a:gd name="connsiteX45" fmla="*/ 2450307 w 3821799"/>
                  <a:gd name="connsiteY45" fmla="*/ 807245 h 1757363"/>
                  <a:gd name="connsiteX46" fmla="*/ 2481262 w 3821799"/>
                  <a:gd name="connsiteY46" fmla="*/ 876301 h 1757363"/>
                  <a:gd name="connsiteX47" fmla="*/ 2526507 w 3821799"/>
                  <a:gd name="connsiteY47" fmla="*/ 890589 h 1757363"/>
                  <a:gd name="connsiteX48" fmla="*/ 2633663 w 3821799"/>
                  <a:gd name="connsiteY48" fmla="*/ 926308 h 1757363"/>
                  <a:gd name="connsiteX49" fmla="*/ 2721769 w 3821799"/>
                  <a:gd name="connsiteY49" fmla="*/ 973932 h 1757363"/>
                  <a:gd name="connsiteX50" fmla="*/ 2838450 w 3821799"/>
                  <a:gd name="connsiteY50" fmla="*/ 1035844 h 1757363"/>
                  <a:gd name="connsiteX51" fmla="*/ 3012281 w 3821799"/>
                  <a:gd name="connsiteY51" fmla="*/ 1109663 h 1757363"/>
                  <a:gd name="connsiteX52" fmla="*/ 3131344 w 3821799"/>
                  <a:gd name="connsiteY52" fmla="*/ 1185863 h 1757363"/>
                  <a:gd name="connsiteX53" fmla="*/ 3271838 w 3821799"/>
                  <a:gd name="connsiteY53" fmla="*/ 1188244 h 1757363"/>
                  <a:gd name="connsiteX54" fmla="*/ 3417094 w 3821799"/>
                  <a:gd name="connsiteY54" fmla="*/ 1119188 h 1757363"/>
                  <a:gd name="connsiteX55" fmla="*/ 3517106 w 3821799"/>
                  <a:gd name="connsiteY55" fmla="*/ 1104900 h 1757363"/>
                  <a:gd name="connsiteX56" fmla="*/ 3674269 w 3821799"/>
                  <a:gd name="connsiteY56" fmla="*/ 1176338 h 1757363"/>
                  <a:gd name="connsiteX57" fmla="*/ 3817144 w 3821799"/>
                  <a:gd name="connsiteY57" fmla="*/ 1293019 h 1757363"/>
                  <a:gd name="connsiteX58" fmla="*/ 3819525 w 3821799"/>
                  <a:gd name="connsiteY58" fmla="*/ 1371602 h 1757363"/>
                  <a:gd name="connsiteX59" fmla="*/ 3779044 w 3821799"/>
                  <a:gd name="connsiteY59" fmla="*/ 1390650 h 1757363"/>
                  <a:gd name="connsiteX60" fmla="*/ 3733800 w 3821799"/>
                  <a:gd name="connsiteY60" fmla="*/ 1440658 h 1757363"/>
                  <a:gd name="connsiteX61" fmla="*/ 3750469 w 3821799"/>
                  <a:gd name="connsiteY61" fmla="*/ 1528763 h 1757363"/>
                  <a:gd name="connsiteX62" fmla="*/ 3636169 w 3821799"/>
                  <a:gd name="connsiteY62" fmla="*/ 1576388 h 1757363"/>
                  <a:gd name="connsiteX63" fmla="*/ 3540919 w 3821799"/>
                  <a:gd name="connsiteY63" fmla="*/ 1624013 h 1757363"/>
                  <a:gd name="connsiteX64" fmla="*/ 3331369 w 3821799"/>
                  <a:gd name="connsiteY64" fmla="*/ 1681163 h 1757363"/>
                  <a:gd name="connsiteX65" fmla="*/ 3140869 w 3821799"/>
                  <a:gd name="connsiteY65" fmla="*/ 1738313 h 1757363"/>
                  <a:gd name="connsiteX66" fmla="*/ 2893219 w 3821799"/>
                  <a:gd name="connsiteY66" fmla="*/ 1709738 h 1757363"/>
                  <a:gd name="connsiteX67" fmla="*/ 2626519 w 3821799"/>
                  <a:gd name="connsiteY67" fmla="*/ 1700213 h 1757363"/>
                  <a:gd name="connsiteX68" fmla="*/ 2340769 w 3821799"/>
                  <a:gd name="connsiteY68" fmla="*/ 1633538 h 1757363"/>
                  <a:gd name="connsiteX69" fmla="*/ 2064544 w 3821799"/>
                  <a:gd name="connsiteY69" fmla="*/ 1662113 h 1757363"/>
                  <a:gd name="connsiteX70" fmla="*/ 1826419 w 3821799"/>
                  <a:gd name="connsiteY70" fmla="*/ 1681163 h 1757363"/>
                  <a:gd name="connsiteX71" fmla="*/ 1712119 w 3821799"/>
                  <a:gd name="connsiteY71" fmla="*/ 1652588 h 1757363"/>
                  <a:gd name="connsiteX72" fmla="*/ 1486049 w 3821799"/>
                  <a:gd name="connsiteY72" fmla="*/ 1709738 h 1757363"/>
                  <a:gd name="connsiteX73" fmla="*/ 1331119 w 3821799"/>
                  <a:gd name="connsiteY73" fmla="*/ 1728788 h 1757363"/>
                  <a:gd name="connsiteX74" fmla="*/ 1011676 w 3821799"/>
                  <a:gd name="connsiteY74" fmla="*/ 1757363 h 1757363"/>
                  <a:gd name="connsiteX75" fmla="*/ 833230 w 3821799"/>
                  <a:gd name="connsiteY75" fmla="*/ 1714500 h 1757363"/>
                  <a:gd name="connsiteX76" fmla="*/ 757683 w 3821799"/>
                  <a:gd name="connsiteY76" fmla="*/ 1557338 h 1757363"/>
                  <a:gd name="connsiteX77" fmla="*/ 630676 w 3821799"/>
                  <a:gd name="connsiteY77" fmla="*/ 1404938 h 1757363"/>
                  <a:gd name="connsiteX78" fmla="*/ 513866 w 3821799"/>
                  <a:gd name="connsiteY78" fmla="*/ 1252538 h 1757363"/>
                  <a:gd name="connsiteX79" fmla="*/ 292894 w 3821799"/>
                  <a:gd name="connsiteY79" fmla="*/ 1147763 h 1757363"/>
                  <a:gd name="connsiteX80" fmla="*/ 178594 w 3821799"/>
                  <a:gd name="connsiteY80" fmla="*/ 985838 h 1757363"/>
                  <a:gd name="connsiteX81" fmla="*/ 35719 w 3821799"/>
                  <a:gd name="connsiteY81" fmla="*/ 919163 h 1757363"/>
                  <a:gd name="connsiteX82" fmla="*/ 9526 w 3821799"/>
                  <a:gd name="connsiteY82" fmla="*/ 904877 h 1757363"/>
                  <a:gd name="connsiteX83" fmla="*/ 0 w 3821799"/>
                  <a:gd name="connsiteY83" fmla="*/ 850107 h 1757363"/>
                  <a:gd name="connsiteX0" fmla="*/ 38100 w 3821799"/>
                  <a:gd name="connsiteY0" fmla="*/ 831057 h 1757363"/>
                  <a:gd name="connsiteX1" fmla="*/ 107157 w 3821799"/>
                  <a:gd name="connsiteY1" fmla="*/ 783432 h 1757363"/>
                  <a:gd name="connsiteX2" fmla="*/ 180974 w 3821799"/>
                  <a:gd name="connsiteY2" fmla="*/ 733426 h 1757363"/>
                  <a:gd name="connsiteX3" fmla="*/ 242888 w 3821799"/>
                  <a:gd name="connsiteY3" fmla="*/ 716757 h 1757363"/>
                  <a:gd name="connsiteX4" fmla="*/ 359569 w 3821799"/>
                  <a:gd name="connsiteY4" fmla="*/ 557213 h 1757363"/>
                  <a:gd name="connsiteX5" fmla="*/ 395289 w 3821799"/>
                  <a:gd name="connsiteY5" fmla="*/ 511970 h 1757363"/>
                  <a:gd name="connsiteX6" fmla="*/ 473869 w 3821799"/>
                  <a:gd name="connsiteY6" fmla="*/ 471488 h 1757363"/>
                  <a:gd name="connsiteX7" fmla="*/ 473869 w 3821799"/>
                  <a:gd name="connsiteY7" fmla="*/ 471488 h 1757363"/>
                  <a:gd name="connsiteX8" fmla="*/ 550070 w 3821799"/>
                  <a:gd name="connsiteY8" fmla="*/ 440533 h 1757363"/>
                  <a:gd name="connsiteX9" fmla="*/ 640556 w 3821799"/>
                  <a:gd name="connsiteY9" fmla="*/ 442913 h 1757363"/>
                  <a:gd name="connsiteX10" fmla="*/ 723901 w 3821799"/>
                  <a:gd name="connsiteY10" fmla="*/ 404813 h 1757363"/>
                  <a:gd name="connsiteX11" fmla="*/ 776289 w 3821799"/>
                  <a:gd name="connsiteY11" fmla="*/ 352427 h 1757363"/>
                  <a:gd name="connsiteX12" fmla="*/ 864394 w 3821799"/>
                  <a:gd name="connsiteY12" fmla="*/ 309563 h 1757363"/>
                  <a:gd name="connsiteX13" fmla="*/ 959644 w 3821799"/>
                  <a:gd name="connsiteY13" fmla="*/ 290513 h 1757363"/>
                  <a:gd name="connsiteX14" fmla="*/ 1007269 w 3821799"/>
                  <a:gd name="connsiteY14" fmla="*/ 271463 h 1757363"/>
                  <a:gd name="connsiteX15" fmla="*/ 1007269 w 3821799"/>
                  <a:gd name="connsiteY15" fmla="*/ 271463 h 1757363"/>
                  <a:gd name="connsiteX16" fmla="*/ 1085851 w 3821799"/>
                  <a:gd name="connsiteY16" fmla="*/ 240508 h 1757363"/>
                  <a:gd name="connsiteX17" fmla="*/ 1188244 w 3821799"/>
                  <a:gd name="connsiteY17" fmla="*/ 314325 h 1757363"/>
                  <a:gd name="connsiteX18" fmla="*/ 1330823 w 3821799"/>
                  <a:gd name="connsiteY18" fmla="*/ 283369 h 1757363"/>
                  <a:gd name="connsiteX19" fmla="*/ 1445419 w 3821799"/>
                  <a:gd name="connsiteY19" fmla="*/ 157163 h 1757363"/>
                  <a:gd name="connsiteX20" fmla="*/ 1497806 w 3821799"/>
                  <a:gd name="connsiteY20" fmla="*/ 102395 h 1757363"/>
                  <a:gd name="connsiteX21" fmla="*/ 1531144 w 3821799"/>
                  <a:gd name="connsiteY21" fmla="*/ 69058 h 1757363"/>
                  <a:gd name="connsiteX22" fmla="*/ 1597819 w 3821799"/>
                  <a:gd name="connsiteY22" fmla="*/ 90488 h 1757363"/>
                  <a:gd name="connsiteX23" fmla="*/ 1597819 w 3821799"/>
                  <a:gd name="connsiteY23" fmla="*/ 90488 h 1757363"/>
                  <a:gd name="connsiteX24" fmla="*/ 1683544 w 3821799"/>
                  <a:gd name="connsiteY24" fmla="*/ 102395 h 1757363"/>
                  <a:gd name="connsiteX25" fmla="*/ 1740694 w 3821799"/>
                  <a:gd name="connsiteY25" fmla="*/ 71438 h 1757363"/>
                  <a:gd name="connsiteX26" fmla="*/ 1809750 w 3821799"/>
                  <a:gd name="connsiteY26" fmla="*/ 85725 h 1757363"/>
                  <a:gd name="connsiteX27" fmla="*/ 1862138 w 3821799"/>
                  <a:gd name="connsiteY27" fmla="*/ 111920 h 1757363"/>
                  <a:gd name="connsiteX28" fmla="*/ 1955007 w 3821799"/>
                  <a:gd name="connsiteY28" fmla="*/ 69058 h 1757363"/>
                  <a:gd name="connsiteX29" fmla="*/ 2059782 w 3821799"/>
                  <a:gd name="connsiteY29" fmla="*/ 57152 h 1757363"/>
                  <a:gd name="connsiteX30" fmla="*/ 2112169 w 3821799"/>
                  <a:gd name="connsiteY30" fmla="*/ 42863 h 1757363"/>
                  <a:gd name="connsiteX31" fmla="*/ 2190750 w 3821799"/>
                  <a:gd name="connsiteY31" fmla="*/ 0 h 1757363"/>
                  <a:gd name="connsiteX32" fmla="*/ 2266950 w 3821799"/>
                  <a:gd name="connsiteY32" fmla="*/ 102395 h 1757363"/>
                  <a:gd name="connsiteX33" fmla="*/ 2321720 w 3821799"/>
                  <a:gd name="connsiteY33" fmla="*/ 207169 h 1757363"/>
                  <a:gd name="connsiteX34" fmla="*/ 2407444 w 3821799"/>
                  <a:gd name="connsiteY34" fmla="*/ 309563 h 1757363"/>
                  <a:gd name="connsiteX35" fmla="*/ 2431257 w 3821799"/>
                  <a:gd name="connsiteY35" fmla="*/ 347664 h 1757363"/>
                  <a:gd name="connsiteX36" fmla="*/ 2447925 w 3821799"/>
                  <a:gd name="connsiteY36" fmla="*/ 440533 h 1757363"/>
                  <a:gd name="connsiteX37" fmla="*/ 2464594 w 3821799"/>
                  <a:gd name="connsiteY37" fmla="*/ 488157 h 1757363"/>
                  <a:gd name="connsiteX38" fmla="*/ 2481263 w 3821799"/>
                  <a:gd name="connsiteY38" fmla="*/ 526257 h 1757363"/>
                  <a:gd name="connsiteX39" fmla="*/ 2383632 w 3821799"/>
                  <a:gd name="connsiteY39" fmla="*/ 583407 h 1757363"/>
                  <a:gd name="connsiteX40" fmla="*/ 2328863 w 3821799"/>
                  <a:gd name="connsiteY40" fmla="*/ 619125 h 1757363"/>
                  <a:gd name="connsiteX41" fmla="*/ 2338388 w 3821799"/>
                  <a:gd name="connsiteY41" fmla="*/ 678658 h 1757363"/>
                  <a:gd name="connsiteX42" fmla="*/ 2355057 w 3821799"/>
                  <a:gd name="connsiteY42" fmla="*/ 723900 h 1757363"/>
                  <a:gd name="connsiteX43" fmla="*/ 2395538 w 3821799"/>
                  <a:gd name="connsiteY43" fmla="*/ 747714 h 1757363"/>
                  <a:gd name="connsiteX44" fmla="*/ 2450307 w 3821799"/>
                  <a:gd name="connsiteY44" fmla="*/ 807245 h 1757363"/>
                  <a:gd name="connsiteX45" fmla="*/ 2481262 w 3821799"/>
                  <a:gd name="connsiteY45" fmla="*/ 876301 h 1757363"/>
                  <a:gd name="connsiteX46" fmla="*/ 2526507 w 3821799"/>
                  <a:gd name="connsiteY46" fmla="*/ 890589 h 1757363"/>
                  <a:gd name="connsiteX47" fmla="*/ 2633663 w 3821799"/>
                  <a:gd name="connsiteY47" fmla="*/ 926308 h 1757363"/>
                  <a:gd name="connsiteX48" fmla="*/ 2721769 w 3821799"/>
                  <a:gd name="connsiteY48" fmla="*/ 973932 h 1757363"/>
                  <a:gd name="connsiteX49" fmla="*/ 2838450 w 3821799"/>
                  <a:gd name="connsiteY49" fmla="*/ 1035844 h 1757363"/>
                  <a:gd name="connsiteX50" fmla="*/ 3012281 w 3821799"/>
                  <a:gd name="connsiteY50" fmla="*/ 1109663 h 1757363"/>
                  <a:gd name="connsiteX51" fmla="*/ 3131344 w 3821799"/>
                  <a:gd name="connsiteY51" fmla="*/ 1185863 h 1757363"/>
                  <a:gd name="connsiteX52" fmla="*/ 3271838 w 3821799"/>
                  <a:gd name="connsiteY52" fmla="*/ 1188244 h 1757363"/>
                  <a:gd name="connsiteX53" fmla="*/ 3417094 w 3821799"/>
                  <a:gd name="connsiteY53" fmla="*/ 1119188 h 1757363"/>
                  <a:gd name="connsiteX54" fmla="*/ 3517106 w 3821799"/>
                  <a:gd name="connsiteY54" fmla="*/ 1104900 h 1757363"/>
                  <a:gd name="connsiteX55" fmla="*/ 3674269 w 3821799"/>
                  <a:gd name="connsiteY55" fmla="*/ 1176338 h 1757363"/>
                  <a:gd name="connsiteX56" fmla="*/ 3817144 w 3821799"/>
                  <a:gd name="connsiteY56" fmla="*/ 1293019 h 1757363"/>
                  <a:gd name="connsiteX57" fmla="*/ 3819525 w 3821799"/>
                  <a:gd name="connsiteY57" fmla="*/ 1371602 h 1757363"/>
                  <a:gd name="connsiteX58" fmla="*/ 3779044 w 3821799"/>
                  <a:gd name="connsiteY58" fmla="*/ 1390650 h 1757363"/>
                  <a:gd name="connsiteX59" fmla="*/ 3733800 w 3821799"/>
                  <a:gd name="connsiteY59" fmla="*/ 1440658 h 1757363"/>
                  <a:gd name="connsiteX60" fmla="*/ 3750469 w 3821799"/>
                  <a:gd name="connsiteY60" fmla="*/ 1528763 h 1757363"/>
                  <a:gd name="connsiteX61" fmla="*/ 3636169 w 3821799"/>
                  <a:gd name="connsiteY61" fmla="*/ 1576388 h 1757363"/>
                  <a:gd name="connsiteX62" fmla="*/ 3540919 w 3821799"/>
                  <a:gd name="connsiteY62" fmla="*/ 1624013 h 1757363"/>
                  <a:gd name="connsiteX63" fmla="*/ 3331369 w 3821799"/>
                  <a:gd name="connsiteY63" fmla="*/ 1681163 h 1757363"/>
                  <a:gd name="connsiteX64" fmla="*/ 3140869 w 3821799"/>
                  <a:gd name="connsiteY64" fmla="*/ 1738313 h 1757363"/>
                  <a:gd name="connsiteX65" fmla="*/ 2893219 w 3821799"/>
                  <a:gd name="connsiteY65" fmla="*/ 1709738 h 1757363"/>
                  <a:gd name="connsiteX66" fmla="*/ 2626519 w 3821799"/>
                  <a:gd name="connsiteY66" fmla="*/ 1700213 h 1757363"/>
                  <a:gd name="connsiteX67" fmla="*/ 2340769 w 3821799"/>
                  <a:gd name="connsiteY67" fmla="*/ 1633538 h 1757363"/>
                  <a:gd name="connsiteX68" fmla="*/ 2064544 w 3821799"/>
                  <a:gd name="connsiteY68" fmla="*/ 1662113 h 1757363"/>
                  <a:gd name="connsiteX69" fmla="*/ 1826419 w 3821799"/>
                  <a:gd name="connsiteY69" fmla="*/ 1681163 h 1757363"/>
                  <a:gd name="connsiteX70" fmla="*/ 1712119 w 3821799"/>
                  <a:gd name="connsiteY70" fmla="*/ 1652588 h 1757363"/>
                  <a:gd name="connsiteX71" fmla="*/ 1486049 w 3821799"/>
                  <a:gd name="connsiteY71" fmla="*/ 1709738 h 1757363"/>
                  <a:gd name="connsiteX72" fmla="*/ 1331119 w 3821799"/>
                  <a:gd name="connsiteY72" fmla="*/ 1728788 h 1757363"/>
                  <a:gd name="connsiteX73" fmla="*/ 1011676 w 3821799"/>
                  <a:gd name="connsiteY73" fmla="*/ 1757363 h 1757363"/>
                  <a:gd name="connsiteX74" fmla="*/ 833230 w 3821799"/>
                  <a:gd name="connsiteY74" fmla="*/ 1714500 h 1757363"/>
                  <a:gd name="connsiteX75" fmla="*/ 757683 w 3821799"/>
                  <a:gd name="connsiteY75" fmla="*/ 1557338 h 1757363"/>
                  <a:gd name="connsiteX76" fmla="*/ 630676 w 3821799"/>
                  <a:gd name="connsiteY76" fmla="*/ 1404938 h 1757363"/>
                  <a:gd name="connsiteX77" fmla="*/ 513866 w 3821799"/>
                  <a:gd name="connsiteY77" fmla="*/ 1252538 h 1757363"/>
                  <a:gd name="connsiteX78" fmla="*/ 292894 w 3821799"/>
                  <a:gd name="connsiteY78" fmla="*/ 1147763 h 1757363"/>
                  <a:gd name="connsiteX79" fmla="*/ 178594 w 3821799"/>
                  <a:gd name="connsiteY79" fmla="*/ 985838 h 1757363"/>
                  <a:gd name="connsiteX80" fmla="*/ 35719 w 3821799"/>
                  <a:gd name="connsiteY80" fmla="*/ 919163 h 1757363"/>
                  <a:gd name="connsiteX81" fmla="*/ 9526 w 3821799"/>
                  <a:gd name="connsiteY81" fmla="*/ 904877 h 1757363"/>
                  <a:gd name="connsiteX82" fmla="*/ 0 w 3821799"/>
                  <a:gd name="connsiteY82" fmla="*/ 850107 h 1757363"/>
                  <a:gd name="connsiteX0" fmla="*/ 38100 w 3821799"/>
                  <a:gd name="connsiteY0" fmla="*/ 831057 h 1757363"/>
                  <a:gd name="connsiteX1" fmla="*/ 107157 w 3821799"/>
                  <a:gd name="connsiteY1" fmla="*/ 783432 h 1757363"/>
                  <a:gd name="connsiteX2" fmla="*/ 180974 w 3821799"/>
                  <a:gd name="connsiteY2" fmla="*/ 733426 h 1757363"/>
                  <a:gd name="connsiteX3" fmla="*/ 242888 w 3821799"/>
                  <a:gd name="connsiteY3" fmla="*/ 716757 h 1757363"/>
                  <a:gd name="connsiteX4" fmla="*/ 359569 w 3821799"/>
                  <a:gd name="connsiteY4" fmla="*/ 557213 h 1757363"/>
                  <a:gd name="connsiteX5" fmla="*/ 395289 w 3821799"/>
                  <a:gd name="connsiteY5" fmla="*/ 511970 h 1757363"/>
                  <a:gd name="connsiteX6" fmla="*/ 473869 w 3821799"/>
                  <a:gd name="connsiteY6" fmla="*/ 471488 h 1757363"/>
                  <a:gd name="connsiteX7" fmla="*/ 473869 w 3821799"/>
                  <a:gd name="connsiteY7" fmla="*/ 471488 h 1757363"/>
                  <a:gd name="connsiteX8" fmla="*/ 550070 w 3821799"/>
                  <a:gd name="connsiteY8" fmla="*/ 440533 h 1757363"/>
                  <a:gd name="connsiteX9" fmla="*/ 640556 w 3821799"/>
                  <a:gd name="connsiteY9" fmla="*/ 442913 h 1757363"/>
                  <a:gd name="connsiteX10" fmla="*/ 723901 w 3821799"/>
                  <a:gd name="connsiteY10" fmla="*/ 404813 h 1757363"/>
                  <a:gd name="connsiteX11" fmla="*/ 776289 w 3821799"/>
                  <a:gd name="connsiteY11" fmla="*/ 352427 h 1757363"/>
                  <a:gd name="connsiteX12" fmla="*/ 864394 w 3821799"/>
                  <a:gd name="connsiteY12" fmla="*/ 309563 h 1757363"/>
                  <a:gd name="connsiteX13" fmla="*/ 959644 w 3821799"/>
                  <a:gd name="connsiteY13" fmla="*/ 290513 h 1757363"/>
                  <a:gd name="connsiteX14" fmla="*/ 1007269 w 3821799"/>
                  <a:gd name="connsiteY14" fmla="*/ 271463 h 1757363"/>
                  <a:gd name="connsiteX15" fmla="*/ 1007269 w 3821799"/>
                  <a:gd name="connsiteY15" fmla="*/ 271463 h 1757363"/>
                  <a:gd name="connsiteX16" fmla="*/ 1081405 w 3821799"/>
                  <a:gd name="connsiteY16" fmla="*/ 297658 h 1757363"/>
                  <a:gd name="connsiteX17" fmla="*/ 1188244 w 3821799"/>
                  <a:gd name="connsiteY17" fmla="*/ 314325 h 1757363"/>
                  <a:gd name="connsiteX18" fmla="*/ 1330823 w 3821799"/>
                  <a:gd name="connsiteY18" fmla="*/ 283369 h 1757363"/>
                  <a:gd name="connsiteX19" fmla="*/ 1445419 w 3821799"/>
                  <a:gd name="connsiteY19" fmla="*/ 157163 h 1757363"/>
                  <a:gd name="connsiteX20" fmla="*/ 1497806 w 3821799"/>
                  <a:gd name="connsiteY20" fmla="*/ 102395 h 1757363"/>
                  <a:gd name="connsiteX21" fmla="*/ 1531144 w 3821799"/>
                  <a:gd name="connsiteY21" fmla="*/ 69058 h 1757363"/>
                  <a:gd name="connsiteX22" fmla="*/ 1597819 w 3821799"/>
                  <a:gd name="connsiteY22" fmla="*/ 90488 h 1757363"/>
                  <a:gd name="connsiteX23" fmla="*/ 1597819 w 3821799"/>
                  <a:gd name="connsiteY23" fmla="*/ 90488 h 1757363"/>
                  <a:gd name="connsiteX24" fmla="*/ 1683544 w 3821799"/>
                  <a:gd name="connsiteY24" fmla="*/ 102395 h 1757363"/>
                  <a:gd name="connsiteX25" fmla="*/ 1740694 w 3821799"/>
                  <a:gd name="connsiteY25" fmla="*/ 71438 h 1757363"/>
                  <a:gd name="connsiteX26" fmla="*/ 1809750 w 3821799"/>
                  <a:gd name="connsiteY26" fmla="*/ 85725 h 1757363"/>
                  <a:gd name="connsiteX27" fmla="*/ 1862138 w 3821799"/>
                  <a:gd name="connsiteY27" fmla="*/ 111920 h 1757363"/>
                  <a:gd name="connsiteX28" fmla="*/ 1955007 w 3821799"/>
                  <a:gd name="connsiteY28" fmla="*/ 69058 h 1757363"/>
                  <a:gd name="connsiteX29" fmla="*/ 2059782 w 3821799"/>
                  <a:gd name="connsiteY29" fmla="*/ 57152 h 1757363"/>
                  <a:gd name="connsiteX30" fmla="*/ 2112169 w 3821799"/>
                  <a:gd name="connsiteY30" fmla="*/ 42863 h 1757363"/>
                  <a:gd name="connsiteX31" fmla="*/ 2190750 w 3821799"/>
                  <a:gd name="connsiteY31" fmla="*/ 0 h 1757363"/>
                  <a:gd name="connsiteX32" fmla="*/ 2266950 w 3821799"/>
                  <a:gd name="connsiteY32" fmla="*/ 102395 h 1757363"/>
                  <a:gd name="connsiteX33" fmla="*/ 2321720 w 3821799"/>
                  <a:gd name="connsiteY33" fmla="*/ 207169 h 1757363"/>
                  <a:gd name="connsiteX34" fmla="*/ 2407444 w 3821799"/>
                  <a:gd name="connsiteY34" fmla="*/ 309563 h 1757363"/>
                  <a:gd name="connsiteX35" fmla="*/ 2431257 w 3821799"/>
                  <a:gd name="connsiteY35" fmla="*/ 347664 h 1757363"/>
                  <a:gd name="connsiteX36" fmla="*/ 2447925 w 3821799"/>
                  <a:gd name="connsiteY36" fmla="*/ 440533 h 1757363"/>
                  <a:gd name="connsiteX37" fmla="*/ 2464594 w 3821799"/>
                  <a:gd name="connsiteY37" fmla="*/ 488157 h 1757363"/>
                  <a:gd name="connsiteX38" fmla="*/ 2481263 w 3821799"/>
                  <a:gd name="connsiteY38" fmla="*/ 526257 h 1757363"/>
                  <a:gd name="connsiteX39" fmla="*/ 2383632 w 3821799"/>
                  <a:gd name="connsiteY39" fmla="*/ 583407 h 1757363"/>
                  <a:gd name="connsiteX40" fmla="*/ 2328863 w 3821799"/>
                  <a:gd name="connsiteY40" fmla="*/ 619125 h 1757363"/>
                  <a:gd name="connsiteX41" fmla="*/ 2338388 w 3821799"/>
                  <a:gd name="connsiteY41" fmla="*/ 678658 h 1757363"/>
                  <a:gd name="connsiteX42" fmla="*/ 2355057 w 3821799"/>
                  <a:gd name="connsiteY42" fmla="*/ 723900 h 1757363"/>
                  <a:gd name="connsiteX43" fmla="*/ 2395538 w 3821799"/>
                  <a:gd name="connsiteY43" fmla="*/ 747714 h 1757363"/>
                  <a:gd name="connsiteX44" fmla="*/ 2450307 w 3821799"/>
                  <a:gd name="connsiteY44" fmla="*/ 807245 h 1757363"/>
                  <a:gd name="connsiteX45" fmla="*/ 2481262 w 3821799"/>
                  <a:gd name="connsiteY45" fmla="*/ 876301 h 1757363"/>
                  <a:gd name="connsiteX46" fmla="*/ 2526507 w 3821799"/>
                  <a:gd name="connsiteY46" fmla="*/ 890589 h 1757363"/>
                  <a:gd name="connsiteX47" fmla="*/ 2633663 w 3821799"/>
                  <a:gd name="connsiteY47" fmla="*/ 926308 h 1757363"/>
                  <a:gd name="connsiteX48" fmla="*/ 2721769 w 3821799"/>
                  <a:gd name="connsiteY48" fmla="*/ 973932 h 1757363"/>
                  <a:gd name="connsiteX49" fmla="*/ 2838450 w 3821799"/>
                  <a:gd name="connsiteY49" fmla="*/ 1035844 h 1757363"/>
                  <a:gd name="connsiteX50" fmla="*/ 3012281 w 3821799"/>
                  <a:gd name="connsiteY50" fmla="*/ 1109663 h 1757363"/>
                  <a:gd name="connsiteX51" fmla="*/ 3131344 w 3821799"/>
                  <a:gd name="connsiteY51" fmla="*/ 1185863 h 1757363"/>
                  <a:gd name="connsiteX52" fmla="*/ 3271838 w 3821799"/>
                  <a:gd name="connsiteY52" fmla="*/ 1188244 h 1757363"/>
                  <a:gd name="connsiteX53" fmla="*/ 3417094 w 3821799"/>
                  <a:gd name="connsiteY53" fmla="*/ 1119188 h 1757363"/>
                  <a:gd name="connsiteX54" fmla="*/ 3517106 w 3821799"/>
                  <a:gd name="connsiteY54" fmla="*/ 1104900 h 1757363"/>
                  <a:gd name="connsiteX55" fmla="*/ 3674269 w 3821799"/>
                  <a:gd name="connsiteY55" fmla="*/ 1176338 h 1757363"/>
                  <a:gd name="connsiteX56" fmla="*/ 3817144 w 3821799"/>
                  <a:gd name="connsiteY56" fmla="*/ 1293019 h 1757363"/>
                  <a:gd name="connsiteX57" fmla="*/ 3819525 w 3821799"/>
                  <a:gd name="connsiteY57" fmla="*/ 1371602 h 1757363"/>
                  <a:gd name="connsiteX58" fmla="*/ 3779044 w 3821799"/>
                  <a:gd name="connsiteY58" fmla="*/ 1390650 h 1757363"/>
                  <a:gd name="connsiteX59" fmla="*/ 3733800 w 3821799"/>
                  <a:gd name="connsiteY59" fmla="*/ 1440658 h 1757363"/>
                  <a:gd name="connsiteX60" fmla="*/ 3750469 w 3821799"/>
                  <a:gd name="connsiteY60" fmla="*/ 1528763 h 1757363"/>
                  <a:gd name="connsiteX61" fmla="*/ 3636169 w 3821799"/>
                  <a:gd name="connsiteY61" fmla="*/ 1576388 h 1757363"/>
                  <a:gd name="connsiteX62" fmla="*/ 3540919 w 3821799"/>
                  <a:gd name="connsiteY62" fmla="*/ 1624013 h 1757363"/>
                  <a:gd name="connsiteX63" fmla="*/ 3331369 w 3821799"/>
                  <a:gd name="connsiteY63" fmla="*/ 1681163 h 1757363"/>
                  <a:gd name="connsiteX64" fmla="*/ 3140869 w 3821799"/>
                  <a:gd name="connsiteY64" fmla="*/ 1738313 h 1757363"/>
                  <a:gd name="connsiteX65" fmla="*/ 2893219 w 3821799"/>
                  <a:gd name="connsiteY65" fmla="*/ 1709738 h 1757363"/>
                  <a:gd name="connsiteX66" fmla="*/ 2626519 w 3821799"/>
                  <a:gd name="connsiteY66" fmla="*/ 1700213 h 1757363"/>
                  <a:gd name="connsiteX67" fmla="*/ 2340769 w 3821799"/>
                  <a:gd name="connsiteY67" fmla="*/ 1633538 h 1757363"/>
                  <a:gd name="connsiteX68" fmla="*/ 2064544 w 3821799"/>
                  <a:gd name="connsiteY68" fmla="*/ 1662113 h 1757363"/>
                  <a:gd name="connsiteX69" fmla="*/ 1826419 w 3821799"/>
                  <a:gd name="connsiteY69" fmla="*/ 1681163 h 1757363"/>
                  <a:gd name="connsiteX70" fmla="*/ 1712119 w 3821799"/>
                  <a:gd name="connsiteY70" fmla="*/ 1652588 h 1757363"/>
                  <a:gd name="connsiteX71" fmla="*/ 1486049 w 3821799"/>
                  <a:gd name="connsiteY71" fmla="*/ 1709738 h 1757363"/>
                  <a:gd name="connsiteX72" fmla="*/ 1331119 w 3821799"/>
                  <a:gd name="connsiteY72" fmla="*/ 1728788 h 1757363"/>
                  <a:gd name="connsiteX73" fmla="*/ 1011676 w 3821799"/>
                  <a:gd name="connsiteY73" fmla="*/ 1757363 h 1757363"/>
                  <a:gd name="connsiteX74" fmla="*/ 833230 w 3821799"/>
                  <a:gd name="connsiteY74" fmla="*/ 1714500 h 1757363"/>
                  <a:gd name="connsiteX75" fmla="*/ 757683 w 3821799"/>
                  <a:gd name="connsiteY75" fmla="*/ 1557338 h 1757363"/>
                  <a:gd name="connsiteX76" fmla="*/ 630676 w 3821799"/>
                  <a:gd name="connsiteY76" fmla="*/ 1404938 h 1757363"/>
                  <a:gd name="connsiteX77" fmla="*/ 513866 w 3821799"/>
                  <a:gd name="connsiteY77" fmla="*/ 1252538 h 1757363"/>
                  <a:gd name="connsiteX78" fmla="*/ 292894 w 3821799"/>
                  <a:gd name="connsiteY78" fmla="*/ 1147763 h 1757363"/>
                  <a:gd name="connsiteX79" fmla="*/ 178594 w 3821799"/>
                  <a:gd name="connsiteY79" fmla="*/ 985838 h 1757363"/>
                  <a:gd name="connsiteX80" fmla="*/ 35719 w 3821799"/>
                  <a:gd name="connsiteY80" fmla="*/ 919163 h 1757363"/>
                  <a:gd name="connsiteX81" fmla="*/ 9526 w 3821799"/>
                  <a:gd name="connsiteY81" fmla="*/ 904877 h 1757363"/>
                  <a:gd name="connsiteX82" fmla="*/ 0 w 3821799"/>
                  <a:gd name="connsiteY82" fmla="*/ 850107 h 1757363"/>
                  <a:gd name="connsiteX0" fmla="*/ 38100 w 3821799"/>
                  <a:gd name="connsiteY0" fmla="*/ 831057 h 1757363"/>
                  <a:gd name="connsiteX1" fmla="*/ 107157 w 3821799"/>
                  <a:gd name="connsiteY1" fmla="*/ 783432 h 1757363"/>
                  <a:gd name="connsiteX2" fmla="*/ 180974 w 3821799"/>
                  <a:gd name="connsiteY2" fmla="*/ 733426 h 1757363"/>
                  <a:gd name="connsiteX3" fmla="*/ 242888 w 3821799"/>
                  <a:gd name="connsiteY3" fmla="*/ 716757 h 1757363"/>
                  <a:gd name="connsiteX4" fmla="*/ 359569 w 3821799"/>
                  <a:gd name="connsiteY4" fmla="*/ 557213 h 1757363"/>
                  <a:gd name="connsiteX5" fmla="*/ 395289 w 3821799"/>
                  <a:gd name="connsiteY5" fmla="*/ 511970 h 1757363"/>
                  <a:gd name="connsiteX6" fmla="*/ 473869 w 3821799"/>
                  <a:gd name="connsiteY6" fmla="*/ 471488 h 1757363"/>
                  <a:gd name="connsiteX7" fmla="*/ 473869 w 3821799"/>
                  <a:gd name="connsiteY7" fmla="*/ 471488 h 1757363"/>
                  <a:gd name="connsiteX8" fmla="*/ 550070 w 3821799"/>
                  <a:gd name="connsiteY8" fmla="*/ 440533 h 1757363"/>
                  <a:gd name="connsiteX9" fmla="*/ 640556 w 3821799"/>
                  <a:gd name="connsiteY9" fmla="*/ 442913 h 1757363"/>
                  <a:gd name="connsiteX10" fmla="*/ 723901 w 3821799"/>
                  <a:gd name="connsiteY10" fmla="*/ 404813 h 1757363"/>
                  <a:gd name="connsiteX11" fmla="*/ 776289 w 3821799"/>
                  <a:gd name="connsiteY11" fmla="*/ 352427 h 1757363"/>
                  <a:gd name="connsiteX12" fmla="*/ 864394 w 3821799"/>
                  <a:gd name="connsiteY12" fmla="*/ 309563 h 1757363"/>
                  <a:gd name="connsiteX13" fmla="*/ 959644 w 3821799"/>
                  <a:gd name="connsiteY13" fmla="*/ 290513 h 1757363"/>
                  <a:gd name="connsiteX14" fmla="*/ 1007269 w 3821799"/>
                  <a:gd name="connsiteY14" fmla="*/ 271463 h 1757363"/>
                  <a:gd name="connsiteX15" fmla="*/ 1016162 w 3821799"/>
                  <a:gd name="connsiteY15" fmla="*/ 295276 h 1757363"/>
                  <a:gd name="connsiteX16" fmla="*/ 1081405 w 3821799"/>
                  <a:gd name="connsiteY16" fmla="*/ 297658 h 1757363"/>
                  <a:gd name="connsiteX17" fmla="*/ 1188244 w 3821799"/>
                  <a:gd name="connsiteY17" fmla="*/ 314325 h 1757363"/>
                  <a:gd name="connsiteX18" fmla="*/ 1330823 w 3821799"/>
                  <a:gd name="connsiteY18" fmla="*/ 283369 h 1757363"/>
                  <a:gd name="connsiteX19" fmla="*/ 1445419 w 3821799"/>
                  <a:gd name="connsiteY19" fmla="*/ 157163 h 1757363"/>
                  <a:gd name="connsiteX20" fmla="*/ 1497806 w 3821799"/>
                  <a:gd name="connsiteY20" fmla="*/ 102395 h 1757363"/>
                  <a:gd name="connsiteX21" fmla="*/ 1531144 w 3821799"/>
                  <a:gd name="connsiteY21" fmla="*/ 69058 h 1757363"/>
                  <a:gd name="connsiteX22" fmla="*/ 1597819 w 3821799"/>
                  <a:gd name="connsiteY22" fmla="*/ 90488 h 1757363"/>
                  <a:gd name="connsiteX23" fmla="*/ 1597819 w 3821799"/>
                  <a:gd name="connsiteY23" fmla="*/ 90488 h 1757363"/>
                  <a:gd name="connsiteX24" fmla="*/ 1683544 w 3821799"/>
                  <a:gd name="connsiteY24" fmla="*/ 102395 h 1757363"/>
                  <a:gd name="connsiteX25" fmla="*/ 1740694 w 3821799"/>
                  <a:gd name="connsiteY25" fmla="*/ 71438 h 1757363"/>
                  <a:gd name="connsiteX26" fmla="*/ 1809750 w 3821799"/>
                  <a:gd name="connsiteY26" fmla="*/ 85725 h 1757363"/>
                  <a:gd name="connsiteX27" fmla="*/ 1862138 w 3821799"/>
                  <a:gd name="connsiteY27" fmla="*/ 111920 h 1757363"/>
                  <a:gd name="connsiteX28" fmla="*/ 1955007 w 3821799"/>
                  <a:gd name="connsiteY28" fmla="*/ 69058 h 1757363"/>
                  <a:gd name="connsiteX29" fmla="*/ 2059782 w 3821799"/>
                  <a:gd name="connsiteY29" fmla="*/ 57152 h 1757363"/>
                  <a:gd name="connsiteX30" fmla="*/ 2112169 w 3821799"/>
                  <a:gd name="connsiteY30" fmla="*/ 42863 h 1757363"/>
                  <a:gd name="connsiteX31" fmla="*/ 2190750 w 3821799"/>
                  <a:gd name="connsiteY31" fmla="*/ 0 h 1757363"/>
                  <a:gd name="connsiteX32" fmla="*/ 2266950 w 3821799"/>
                  <a:gd name="connsiteY32" fmla="*/ 102395 h 1757363"/>
                  <a:gd name="connsiteX33" fmla="*/ 2321720 w 3821799"/>
                  <a:gd name="connsiteY33" fmla="*/ 207169 h 1757363"/>
                  <a:gd name="connsiteX34" fmla="*/ 2407444 w 3821799"/>
                  <a:gd name="connsiteY34" fmla="*/ 309563 h 1757363"/>
                  <a:gd name="connsiteX35" fmla="*/ 2431257 w 3821799"/>
                  <a:gd name="connsiteY35" fmla="*/ 347664 h 1757363"/>
                  <a:gd name="connsiteX36" fmla="*/ 2447925 w 3821799"/>
                  <a:gd name="connsiteY36" fmla="*/ 440533 h 1757363"/>
                  <a:gd name="connsiteX37" fmla="*/ 2464594 w 3821799"/>
                  <a:gd name="connsiteY37" fmla="*/ 488157 h 1757363"/>
                  <a:gd name="connsiteX38" fmla="*/ 2481263 w 3821799"/>
                  <a:gd name="connsiteY38" fmla="*/ 526257 h 1757363"/>
                  <a:gd name="connsiteX39" fmla="*/ 2383632 w 3821799"/>
                  <a:gd name="connsiteY39" fmla="*/ 583407 h 1757363"/>
                  <a:gd name="connsiteX40" fmla="*/ 2328863 w 3821799"/>
                  <a:gd name="connsiteY40" fmla="*/ 619125 h 1757363"/>
                  <a:gd name="connsiteX41" fmla="*/ 2338388 w 3821799"/>
                  <a:gd name="connsiteY41" fmla="*/ 678658 h 1757363"/>
                  <a:gd name="connsiteX42" fmla="*/ 2355057 w 3821799"/>
                  <a:gd name="connsiteY42" fmla="*/ 723900 h 1757363"/>
                  <a:gd name="connsiteX43" fmla="*/ 2395538 w 3821799"/>
                  <a:gd name="connsiteY43" fmla="*/ 747714 h 1757363"/>
                  <a:gd name="connsiteX44" fmla="*/ 2450307 w 3821799"/>
                  <a:gd name="connsiteY44" fmla="*/ 807245 h 1757363"/>
                  <a:gd name="connsiteX45" fmla="*/ 2481262 w 3821799"/>
                  <a:gd name="connsiteY45" fmla="*/ 876301 h 1757363"/>
                  <a:gd name="connsiteX46" fmla="*/ 2526507 w 3821799"/>
                  <a:gd name="connsiteY46" fmla="*/ 890589 h 1757363"/>
                  <a:gd name="connsiteX47" fmla="*/ 2633663 w 3821799"/>
                  <a:gd name="connsiteY47" fmla="*/ 926308 h 1757363"/>
                  <a:gd name="connsiteX48" fmla="*/ 2721769 w 3821799"/>
                  <a:gd name="connsiteY48" fmla="*/ 973932 h 1757363"/>
                  <a:gd name="connsiteX49" fmla="*/ 2838450 w 3821799"/>
                  <a:gd name="connsiteY49" fmla="*/ 1035844 h 1757363"/>
                  <a:gd name="connsiteX50" fmla="*/ 3012281 w 3821799"/>
                  <a:gd name="connsiteY50" fmla="*/ 1109663 h 1757363"/>
                  <a:gd name="connsiteX51" fmla="*/ 3131344 w 3821799"/>
                  <a:gd name="connsiteY51" fmla="*/ 1185863 h 1757363"/>
                  <a:gd name="connsiteX52" fmla="*/ 3271838 w 3821799"/>
                  <a:gd name="connsiteY52" fmla="*/ 1188244 h 1757363"/>
                  <a:gd name="connsiteX53" fmla="*/ 3417094 w 3821799"/>
                  <a:gd name="connsiteY53" fmla="*/ 1119188 h 1757363"/>
                  <a:gd name="connsiteX54" fmla="*/ 3517106 w 3821799"/>
                  <a:gd name="connsiteY54" fmla="*/ 1104900 h 1757363"/>
                  <a:gd name="connsiteX55" fmla="*/ 3674269 w 3821799"/>
                  <a:gd name="connsiteY55" fmla="*/ 1176338 h 1757363"/>
                  <a:gd name="connsiteX56" fmla="*/ 3817144 w 3821799"/>
                  <a:gd name="connsiteY56" fmla="*/ 1293019 h 1757363"/>
                  <a:gd name="connsiteX57" fmla="*/ 3819525 w 3821799"/>
                  <a:gd name="connsiteY57" fmla="*/ 1371602 h 1757363"/>
                  <a:gd name="connsiteX58" fmla="*/ 3779044 w 3821799"/>
                  <a:gd name="connsiteY58" fmla="*/ 1390650 h 1757363"/>
                  <a:gd name="connsiteX59" fmla="*/ 3733800 w 3821799"/>
                  <a:gd name="connsiteY59" fmla="*/ 1440658 h 1757363"/>
                  <a:gd name="connsiteX60" fmla="*/ 3750469 w 3821799"/>
                  <a:gd name="connsiteY60" fmla="*/ 1528763 h 1757363"/>
                  <a:gd name="connsiteX61" fmla="*/ 3636169 w 3821799"/>
                  <a:gd name="connsiteY61" fmla="*/ 1576388 h 1757363"/>
                  <a:gd name="connsiteX62" fmla="*/ 3540919 w 3821799"/>
                  <a:gd name="connsiteY62" fmla="*/ 1624013 h 1757363"/>
                  <a:gd name="connsiteX63" fmla="*/ 3331369 w 3821799"/>
                  <a:gd name="connsiteY63" fmla="*/ 1681163 h 1757363"/>
                  <a:gd name="connsiteX64" fmla="*/ 3140869 w 3821799"/>
                  <a:gd name="connsiteY64" fmla="*/ 1738313 h 1757363"/>
                  <a:gd name="connsiteX65" fmla="*/ 2893219 w 3821799"/>
                  <a:gd name="connsiteY65" fmla="*/ 1709738 h 1757363"/>
                  <a:gd name="connsiteX66" fmla="*/ 2626519 w 3821799"/>
                  <a:gd name="connsiteY66" fmla="*/ 1700213 h 1757363"/>
                  <a:gd name="connsiteX67" fmla="*/ 2340769 w 3821799"/>
                  <a:gd name="connsiteY67" fmla="*/ 1633538 h 1757363"/>
                  <a:gd name="connsiteX68" fmla="*/ 2064544 w 3821799"/>
                  <a:gd name="connsiteY68" fmla="*/ 1662113 h 1757363"/>
                  <a:gd name="connsiteX69" fmla="*/ 1826419 w 3821799"/>
                  <a:gd name="connsiteY69" fmla="*/ 1681163 h 1757363"/>
                  <a:gd name="connsiteX70" fmla="*/ 1712119 w 3821799"/>
                  <a:gd name="connsiteY70" fmla="*/ 1652588 h 1757363"/>
                  <a:gd name="connsiteX71" fmla="*/ 1486049 w 3821799"/>
                  <a:gd name="connsiteY71" fmla="*/ 1709738 h 1757363"/>
                  <a:gd name="connsiteX72" fmla="*/ 1331119 w 3821799"/>
                  <a:gd name="connsiteY72" fmla="*/ 1728788 h 1757363"/>
                  <a:gd name="connsiteX73" fmla="*/ 1011676 w 3821799"/>
                  <a:gd name="connsiteY73" fmla="*/ 1757363 h 1757363"/>
                  <a:gd name="connsiteX74" fmla="*/ 833230 w 3821799"/>
                  <a:gd name="connsiteY74" fmla="*/ 1714500 h 1757363"/>
                  <a:gd name="connsiteX75" fmla="*/ 757683 w 3821799"/>
                  <a:gd name="connsiteY75" fmla="*/ 1557338 h 1757363"/>
                  <a:gd name="connsiteX76" fmla="*/ 630676 w 3821799"/>
                  <a:gd name="connsiteY76" fmla="*/ 1404938 h 1757363"/>
                  <a:gd name="connsiteX77" fmla="*/ 513866 w 3821799"/>
                  <a:gd name="connsiteY77" fmla="*/ 1252538 h 1757363"/>
                  <a:gd name="connsiteX78" fmla="*/ 292894 w 3821799"/>
                  <a:gd name="connsiteY78" fmla="*/ 1147763 h 1757363"/>
                  <a:gd name="connsiteX79" fmla="*/ 178594 w 3821799"/>
                  <a:gd name="connsiteY79" fmla="*/ 985838 h 1757363"/>
                  <a:gd name="connsiteX80" fmla="*/ 35719 w 3821799"/>
                  <a:gd name="connsiteY80" fmla="*/ 919163 h 1757363"/>
                  <a:gd name="connsiteX81" fmla="*/ 9526 w 3821799"/>
                  <a:gd name="connsiteY81" fmla="*/ 904877 h 1757363"/>
                  <a:gd name="connsiteX82" fmla="*/ 0 w 3821799"/>
                  <a:gd name="connsiteY82" fmla="*/ 850107 h 1757363"/>
                  <a:gd name="connsiteX0" fmla="*/ 38100 w 3821799"/>
                  <a:gd name="connsiteY0" fmla="*/ 831057 h 1757363"/>
                  <a:gd name="connsiteX1" fmla="*/ 107157 w 3821799"/>
                  <a:gd name="connsiteY1" fmla="*/ 783432 h 1757363"/>
                  <a:gd name="connsiteX2" fmla="*/ 180974 w 3821799"/>
                  <a:gd name="connsiteY2" fmla="*/ 733426 h 1757363"/>
                  <a:gd name="connsiteX3" fmla="*/ 242888 w 3821799"/>
                  <a:gd name="connsiteY3" fmla="*/ 716757 h 1757363"/>
                  <a:gd name="connsiteX4" fmla="*/ 359569 w 3821799"/>
                  <a:gd name="connsiteY4" fmla="*/ 557213 h 1757363"/>
                  <a:gd name="connsiteX5" fmla="*/ 395289 w 3821799"/>
                  <a:gd name="connsiteY5" fmla="*/ 511970 h 1757363"/>
                  <a:gd name="connsiteX6" fmla="*/ 473869 w 3821799"/>
                  <a:gd name="connsiteY6" fmla="*/ 471488 h 1757363"/>
                  <a:gd name="connsiteX7" fmla="*/ 473869 w 3821799"/>
                  <a:gd name="connsiteY7" fmla="*/ 471488 h 1757363"/>
                  <a:gd name="connsiteX8" fmla="*/ 550070 w 3821799"/>
                  <a:gd name="connsiteY8" fmla="*/ 440533 h 1757363"/>
                  <a:gd name="connsiteX9" fmla="*/ 640556 w 3821799"/>
                  <a:gd name="connsiteY9" fmla="*/ 442913 h 1757363"/>
                  <a:gd name="connsiteX10" fmla="*/ 723901 w 3821799"/>
                  <a:gd name="connsiteY10" fmla="*/ 404813 h 1757363"/>
                  <a:gd name="connsiteX11" fmla="*/ 776289 w 3821799"/>
                  <a:gd name="connsiteY11" fmla="*/ 352427 h 1757363"/>
                  <a:gd name="connsiteX12" fmla="*/ 864394 w 3821799"/>
                  <a:gd name="connsiteY12" fmla="*/ 309563 h 1757363"/>
                  <a:gd name="connsiteX13" fmla="*/ 959644 w 3821799"/>
                  <a:gd name="connsiteY13" fmla="*/ 290513 h 1757363"/>
                  <a:gd name="connsiteX14" fmla="*/ 1007269 w 3821799"/>
                  <a:gd name="connsiteY14" fmla="*/ 271463 h 1757363"/>
                  <a:gd name="connsiteX15" fmla="*/ 1081405 w 3821799"/>
                  <a:gd name="connsiteY15" fmla="*/ 297658 h 1757363"/>
                  <a:gd name="connsiteX16" fmla="*/ 1188244 w 3821799"/>
                  <a:gd name="connsiteY16" fmla="*/ 314325 h 1757363"/>
                  <a:gd name="connsiteX17" fmla="*/ 1330823 w 3821799"/>
                  <a:gd name="connsiteY17" fmla="*/ 283369 h 1757363"/>
                  <a:gd name="connsiteX18" fmla="*/ 1445419 w 3821799"/>
                  <a:gd name="connsiteY18" fmla="*/ 157163 h 1757363"/>
                  <a:gd name="connsiteX19" fmla="*/ 1497806 w 3821799"/>
                  <a:gd name="connsiteY19" fmla="*/ 102395 h 1757363"/>
                  <a:gd name="connsiteX20" fmla="*/ 1531144 w 3821799"/>
                  <a:gd name="connsiteY20" fmla="*/ 69058 h 1757363"/>
                  <a:gd name="connsiteX21" fmla="*/ 1597819 w 3821799"/>
                  <a:gd name="connsiteY21" fmla="*/ 90488 h 1757363"/>
                  <a:gd name="connsiteX22" fmla="*/ 1597819 w 3821799"/>
                  <a:gd name="connsiteY22" fmla="*/ 90488 h 1757363"/>
                  <a:gd name="connsiteX23" fmla="*/ 1683544 w 3821799"/>
                  <a:gd name="connsiteY23" fmla="*/ 102395 h 1757363"/>
                  <a:gd name="connsiteX24" fmla="*/ 1740694 w 3821799"/>
                  <a:gd name="connsiteY24" fmla="*/ 71438 h 1757363"/>
                  <a:gd name="connsiteX25" fmla="*/ 1809750 w 3821799"/>
                  <a:gd name="connsiteY25" fmla="*/ 85725 h 1757363"/>
                  <a:gd name="connsiteX26" fmla="*/ 1862138 w 3821799"/>
                  <a:gd name="connsiteY26" fmla="*/ 111920 h 1757363"/>
                  <a:gd name="connsiteX27" fmla="*/ 1955007 w 3821799"/>
                  <a:gd name="connsiteY27" fmla="*/ 69058 h 1757363"/>
                  <a:gd name="connsiteX28" fmla="*/ 2059782 w 3821799"/>
                  <a:gd name="connsiteY28" fmla="*/ 57152 h 1757363"/>
                  <a:gd name="connsiteX29" fmla="*/ 2112169 w 3821799"/>
                  <a:gd name="connsiteY29" fmla="*/ 42863 h 1757363"/>
                  <a:gd name="connsiteX30" fmla="*/ 2190750 w 3821799"/>
                  <a:gd name="connsiteY30" fmla="*/ 0 h 1757363"/>
                  <a:gd name="connsiteX31" fmla="*/ 2266950 w 3821799"/>
                  <a:gd name="connsiteY31" fmla="*/ 102395 h 1757363"/>
                  <a:gd name="connsiteX32" fmla="*/ 2321720 w 3821799"/>
                  <a:gd name="connsiteY32" fmla="*/ 207169 h 1757363"/>
                  <a:gd name="connsiteX33" fmla="*/ 2407444 w 3821799"/>
                  <a:gd name="connsiteY33" fmla="*/ 309563 h 1757363"/>
                  <a:gd name="connsiteX34" fmla="*/ 2431257 w 3821799"/>
                  <a:gd name="connsiteY34" fmla="*/ 347664 h 1757363"/>
                  <a:gd name="connsiteX35" fmla="*/ 2447925 w 3821799"/>
                  <a:gd name="connsiteY35" fmla="*/ 440533 h 1757363"/>
                  <a:gd name="connsiteX36" fmla="*/ 2464594 w 3821799"/>
                  <a:gd name="connsiteY36" fmla="*/ 488157 h 1757363"/>
                  <a:gd name="connsiteX37" fmla="*/ 2481263 w 3821799"/>
                  <a:gd name="connsiteY37" fmla="*/ 526257 h 1757363"/>
                  <a:gd name="connsiteX38" fmla="*/ 2383632 w 3821799"/>
                  <a:gd name="connsiteY38" fmla="*/ 583407 h 1757363"/>
                  <a:gd name="connsiteX39" fmla="*/ 2328863 w 3821799"/>
                  <a:gd name="connsiteY39" fmla="*/ 619125 h 1757363"/>
                  <a:gd name="connsiteX40" fmla="*/ 2338388 w 3821799"/>
                  <a:gd name="connsiteY40" fmla="*/ 678658 h 1757363"/>
                  <a:gd name="connsiteX41" fmla="*/ 2355057 w 3821799"/>
                  <a:gd name="connsiteY41" fmla="*/ 723900 h 1757363"/>
                  <a:gd name="connsiteX42" fmla="*/ 2395538 w 3821799"/>
                  <a:gd name="connsiteY42" fmla="*/ 747714 h 1757363"/>
                  <a:gd name="connsiteX43" fmla="*/ 2450307 w 3821799"/>
                  <a:gd name="connsiteY43" fmla="*/ 807245 h 1757363"/>
                  <a:gd name="connsiteX44" fmla="*/ 2481262 w 3821799"/>
                  <a:gd name="connsiteY44" fmla="*/ 876301 h 1757363"/>
                  <a:gd name="connsiteX45" fmla="*/ 2526507 w 3821799"/>
                  <a:gd name="connsiteY45" fmla="*/ 890589 h 1757363"/>
                  <a:gd name="connsiteX46" fmla="*/ 2633663 w 3821799"/>
                  <a:gd name="connsiteY46" fmla="*/ 926308 h 1757363"/>
                  <a:gd name="connsiteX47" fmla="*/ 2721769 w 3821799"/>
                  <a:gd name="connsiteY47" fmla="*/ 973932 h 1757363"/>
                  <a:gd name="connsiteX48" fmla="*/ 2838450 w 3821799"/>
                  <a:gd name="connsiteY48" fmla="*/ 1035844 h 1757363"/>
                  <a:gd name="connsiteX49" fmla="*/ 3012281 w 3821799"/>
                  <a:gd name="connsiteY49" fmla="*/ 1109663 h 1757363"/>
                  <a:gd name="connsiteX50" fmla="*/ 3131344 w 3821799"/>
                  <a:gd name="connsiteY50" fmla="*/ 1185863 h 1757363"/>
                  <a:gd name="connsiteX51" fmla="*/ 3271838 w 3821799"/>
                  <a:gd name="connsiteY51" fmla="*/ 1188244 h 1757363"/>
                  <a:gd name="connsiteX52" fmla="*/ 3417094 w 3821799"/>
                  <a:gd name="connsiteY52" fmla="*/ 1119188 h 1757363"/>
                  <a:gd name="connsiteX53" fmla="*/ 3517106 w 3821799"/>
                  <a:gd name="connsiteY53" fmla="*/ 1104900 h 1757363"/>
                  <a:gd name="connsiteX54" fmla="*/ 3674269 w 3821799"/>
                  <a:gd name="connsiteY54" fmla="*/ 1176338 h 1757363"/>
                  <a:gd name="connsiteX55" fmla="*/ 3817144 w 3821799"/>
                  <a:gd name="connsiteY55" fmla="*/ 1293019 h 1757363"/>
                  <a:gd name="connsiteX56" fmla="*/ 3819525 w 3821799"/>
                  <a:gd name="connsiteY56" fmla="*/ 1371602 h 1757363"/>
                  <a:gd name="connsiteX57" fmla="*/ 3779044 w 3821799"/>
                  <a:gd name="connsiteY57" fmla="*/ 1390650 h 1757363"/>
                  <a:gd name="connsiteX58" fmla="*/ 3733800 w 3821799"/>
                  <a:gd name="connsiteY58" fmla="*/ 1440658 h 1757363"/>
                  <a:gd name="connsiteX59" fmla="*/ 3750469 w 3821799"/>
                  <a:gd name="connsiteY59" fmla="*/ 1528763 h 1757363"/>
                  <a:gd name="connsiteX60" fmla="*/ 3636169 w 3821799"/>
                  <a:gd name="connsiteY60" fmla="*/ 1576388 h 1757363"/>
                  <a:gd name="connsiteX61" fmla="*/ 3540919 w 3821799"/>
                  <a:gd name="connsiteY61" fmla="*/ 1624013 h 1757363"/>
                  <a:gd name="connsiteX62" fmla="*/ 3331369 w 3821799"/>
                  <a:gd name="connsiteY62" fmla="*/ 1681163 h 1757363"/>
                  <a:gd name="connsiteX63" fmla="*/ 3140869 w 3821799"/>
                  <a:gd name="connsiteY63" fmla="*/ 1738313 h 1757363"/>
                  <a:gd name="connsiteX64" fmla="*/ 2893219 w 3821799"/>
                  <a:gd name="connsiteY64" fmla="*/ 1709738 h 1757363"/>
                  <a:gd name="connsiteX65" fmla="*/ 2626519 w 3821799"/>
                  <a:gd name="connsiteY65" fmla="*/ 1700213 h 1757363"/>
                  <a:gd name="connsiteX66" fmla="*/ 2340769 w 3821799"/>
                  <a:gd name="connsiteY66" fmla="*/ 1633538 h 1757363"/>
                  <a:gd name="connsiteX67" fmla="*/ 2064544 w 3821799"/>
                  <a:gd name="connsiteY67" fmla="*/ 1662113 h 1757363"/>
                  <a:gd name="connsiteX68" fmla="*/ 1826419 w 3821799"/>
                  <a:gd name="connsiteY68" fmla="*/ 1681163 h 1757363"/>
                  <a:gd name="connsiteX69" fmla="*/ 1712119 w 3821799"/>
                  <a:gd name="connsiteY69" fmla="*/ 1652588 h 1757363"/>
                  <a:gd name="connsiteX70" fmla="*/ 1486049 w 3821799"/>
                  <a:gd name="connsiteY70" fmla="*/ 1709738 h 1757363"/>
                  <a:gd name="connsiteX71" fmla="*/ 1331119 w 3821799"/>
                  <a:gd name="connsiteY71" fmla="*/ 1728788 h 1757363"/>
                  <a:gd name="connsiteX72" fmla="*/ 1011676 w 3821799"/>
                  <a:gd name="connsiteY72" fmla="*/ 1757363 h 1757363"/>
                  <a:gd name="connsiteX73" fmla="*/ 833230 w 3821799"/>
                  <a:gd name="connsiteY73" fmla="*/ 1714500 h 1757363"/>
                  <a:gd name="connsiteX74" fmla="*/ 757683 w 3821799"/>
                  <a:gd name="connsiteY74" fmla="*/ 1557338 h 1757363"/>
                  <a:gd name="connsiteX75" fmla="*/ 630676 w 3821799"/>
                  <a:gd name="connsiteY75" fmla="*/ 1404938 h 1757363"/>
                  <a:gd name="connsiteX76" fmla="*/ 513866 w 3821799"/>
                  <a:gd name="connsiteY76" fmla="*/ 1252538 h 1757363"/>
                  <a:gd name="connsiteX77" fmla="*/ 292894 w 3821799"/>
                  <a:gd name="connsiteY77" fmla="*/ 1147763 h 1757363"/>
                  <a:gd name="connsiteX78" fmla="*/ 178594 w 3821799"/>
                  <a:gd name="connsiteY78" fmla="*/ 985838 h 1757363"/>
                  <a:gd name="connsiteX79" fmla="*/ 35719 w 3821799"/>
                  <a:gd name="connsiteY79" fmla="*/ 919163 h 1757363"/>
                  <a:gd name="connsiteX80" fmla="*/ 9526 w 3821799"/>
                  <a:gd name="connsiteY80" fmla="*/ 904877 h 1757363"/>
                  <a:gd name="connsiteX81" fmla="*/ 0 w 3821799"/>
                  <a:gd name="connsiteY81" fmla="*/ 850107 h 1757363"/>
                  <a:gd name="connsiteX0" fmla="*/ 38100 w 3821799"/>
                  <a:gd name="connsiteY0" fmla="*/ 831057 h 1757363"/>
                  <a:gd name="connsiteX1" fmla="*/ 107157 w 3821799"/>
                  <a:gd name="connsiteY1" fmla="*/ 783432 h 1757363"/>
                  <a:gd name="connsiteX2" fmla="*/ 180974 w 3821799"/>
                  <a:gd name="connsiteY2" fmla="*/ 733426 h 1757363"/>
                  <a:gd name="connsiteX3" fmla="*/ 242888 w 3821799"/>
                  <a:gd name="connsiteY3" fmla="*/ 716757 h 1757363"/>
                  <a:gd name="connsiteX4" fmla="*/ 359569 w 3821799"/>
                  <a:gd name="connsiteY4" fmla="*/ 557213 h 1757363"/>
                  <a:gd name="connsiteX5" fmla="*/ 395289 w 3821799"/>
                  <a:gd name="connsiteY5" fmla="*/ 511970 h 1757363"/>
                  <a:gd name="connsiteX6" fmla="*/ 473869 w 3821799"/>
                  <a:gd name="connsiteY6" fmla="*/ 471488 h 1757363"/>
                  <a:gd name="connsiteX7" fmla="*/ 473869 w 3821799"/>
                  <a:gd name="connsiteY7" fmla="*/ 471488 h 1757363"/>
                  <a:gd name="connsiteX8" fmla="*/ 550070 w 3821799"/>
                  <a:gd name="connsiteY8" fmla="*/ 440533 h 1757363"/>
                  <a:gd name="connsiteX9" fmla="*/ 640556 w 3821799"/>
                  <a:gd name="connsiteY9" fmla="*/ 442913 h 1757363"/>
                  <a:gd name="connsiteX10" fmla="*/ 723901 w 3821799"/>
                  <a:gd name="connsiteY10" fmla="*/ 404813 h 1757363"/>
                  <a:gd name="connsiteX11" fmla="*/ 776289 w 3821799"/>
                  <a:gd name="connsiteY11" fmla="*/ 352427 h 1757363"/>
                  <a:gd name="connsiteX12" fmla="*/ 864394 w 3821799"/>
                  <a:gd name="connsiteY12" fmla="*/ 309563 h 1757363"/>
                  <a:gd name="connsiteX13" fmla="*/ 959644 w 3821799"/>
                  <a:gd name="connsiteY13" fmla="*/ 290513 h 1757363"/>
                  <a:gd name="connsiteX14" fmla="*/ 1002823 w 3821799"/>
                  <a:gd name="connsiteY14" fmla="*/ 309563 h 1757363"/>
                  <a:gd name="connsiteX15" fmla="*/ 1081405 w 3821799"/>
                  <a:gd name="connsiteY15" fmla="*/ 297658 h 1757363"/>
                  <a:gd name="connsiteX16" fmla="*/ 1188244 w 3821799"/>
                  <a:gd name="connsiteY16" fmla="*/ 314325 h 1757363"/>
                  <a:gd name="connsiteX17" fmla="*/ 1330823 w 3821799"/>
                  <a:gd name="connsiteY17" fmla="*/ 283369 h 1757363"/>
                  <a:gd name="connsiteX18" fmla="*/ 1445419 w 3821799"/>
                  <a:gd name="connsiteY18" fmla="*/ 157163 h 1757363"/>
                  <a:gd name="connsiteX19" fmla="*/ 1497806 w 3821799"/>
                  <a:gd name="connsiteY19" fmla="*/ 102395 h 1757363"/>
                  <a:gd name="connsiteX20" fmla="*/ 1531144 w 3821799"/>
                  <a:gd name="connsiteY20" fmla="*/ 69058 h 1757363"/>
                  <a:gd name="connsiteX21" fmla="*/ 1597819 w 3821799"/>
                  <a:gd name="connsiteY21" fmla="*/ 90488 h 1757363"/>
                  <a:gd name="connsiteX22" fmla="*/ 1597819 w 3821799"/>
                  <a:gd name="connsiteY22" fmla="*/ 90488 h 1757363"/>
                  <a:gd name="connsiteX23" fmla="*/ 1683544 w 3821799"/>
                  <a:gd name="connsiteY23" fmla="*/ 102395 h 1757363"/>
                  <a:gd name="connsiteX24" fmla="*/ 1740694 w 3821799"/>
                  <a:gd name="connsiteY24" fmla="*/ 71438 h 1757363"/>
                  <a:gd name="connsiteX25" fmla="*/ 1809750 w 3821799"/>
                  <a:gd name="connsiteY25" fmla="*/ 85725 h 1757363"/>
                  <a:gd name="connsiteX26" fmla="*/ 1862138 w 3821799"/>
                  <a:gd name="connsiteY26" fmla="*/ 111920 h 1757363"/>
                  <a:gd name="connsiteX27" fmla="*/ 1955007 w 3821799"/>
                  <a:gd name="connsiteY27" fmla="*/ 69058 h 1757363"/>
                  <a:gd name="connsiteX28" fmla="*/ 2059782 w 3821799"/>
                  <a:gd name="connsiteY28" fmla="*/ 57152 h 1757363"/>
                  <a:gd name="connsiteX29" fmla="*/ 2112169 w 3821799"/>
                  <a:gd name="connsiteY29" fmla="*/ 42863 h 1757363"/>
                  <a:gd name="connsiteX30" fmla="*/ 2190750 w 3821799"/>
                  <a:gd name="connsiteY30" fmla="*/ 0 h 1757363"/>
                  <a:gd name="connsiteX31" fmla="*/ 2266950 w 3821799"/>
                  <a:gd name="connsiteY31" fmla="*/ 102395 h 1757363"/>
                  <a:gd name="connsiteX32" fmla="*/ 2321720 w 3821799"/>
                  <a:gd name="connsiteY32" fmla="*/ 207169 h 1757363"/>
                  <a:gd name="connsiteX33" fmla="*/ 2407444 w 3821799"/>
                  <a:gd name="connsiteY33" fmla="*/ 309563 h 1757363"/>
                  <a:gd name="connsiteX34" fmla="*/ 2431257 w 3821799"/>
                  <a:gd name="connsiteY34" fmla="*/ 347664 h 1757363"/>
                  <a:gd name="connsiteX35" fmla="*/ 2447925 w 3821799"/>
                  <a:gd name="connsiteY35" fmla="*/ 440533 h 1757363"/>
                  <a:gd name="connsiteX36" fmla="*/ 2464594 w 3821799"/>
                  <a:gd name="connsiteY36" fmla="*/ 488157 h 1757363"/>
                  <a:gd name="connsiteX37" fmla="*/ 2481263 w 3821799"/>
                  <a:gd name="connsiteY37" fmla="*/ 526257 h 1757363"/>
                  <a:gd name="connsiteX38" fmla="*/ 2383632 w 3821799"/>
                  <a:gd name="connsiteY38" fmla="*/ 583407 h 1757363"/>
                  <a:gd name="connsiteX39" fmla="*/ 2328863 w 3821799"/>
                  <a:gd name="connsiteY39" fmla="*/ 619125 h 1757363"/>
                  <a:gd name="connsiteX40" fmla="*/ 2338388 w 3821799"/>
                  <a:gd name="connsiteY40" fmla="*/ 678658 h 1757363"/>
                  <a:gd name="connsiteX41" fmla="*/ 2355057 w 3821799"/>
                  <a:gd name="connsiteY41" fmla="*/ 723900 h 1757363"/>
                  <a:gd name="connsiteX42" fmla="*/ 2395538 w 3821799"/>
                  <a:gd name="connsiteY42" fmla="*/ 747714 h 1757363"/>
                  <a:gd name="connsiteX43" fmla="*/ 2450307 w 3821799"/>
                  <a:gd name="connsiteY43" fmla="*/ 807245 h 1757363"/>
                  <a:gd name="connsiteX44" fmla="*/ 2481262 w 3821799"/>
                  <a:gd name="connsiteY44" fmla="*/ 876301 h 1757363"/>
                  <a:gd name="connsiteX45" fmla="*/ 2526507 w 3821799"/>
                  <a:gd name="connsiteY45" fmla="*/ 890589 h 1757363"/>
                  <a:gd name="connsiteX46" fmla="*/ 2633663 w 3821799"/>
                  <a:gd name="connsiteY46" fmla="*/ 926308 h 1757363"/>
                  <a:gd name="connsiteX47" fmla="*/ 2721769 w 3821799"/>
                  <a:gd name="connsiteY47" fmla="*/ 973932 h 1757363"/>
                  <a:gd name="connsiteX48" fmla="*/ 2838450 w 3821799"/>
                  <a:gd name="connsiteY48" fmla="*/ 1035844 h 1757363"/>
                  <a:gd name="connsiteX49" fmla="*/ 3012281 w 3821799"/>
                  <a:gd name="connsiteY49" fmla="*/ 1109663 h 1757363"/>
                  <a:gd name="connsiteX50" fmla="*/ 3131344 w 3821799"/>
                  <a:gd name="connsiteY50" fmla="*/ 1185863 h 1757363"/>
                  <a:gd name="connsiteX51" fmla="*/ 3271838 w 3821799"/>
                  <a:gd name="connsiteY51" fmla="*/ 1188244 h 1757363"/>
                  <a:gd name="connsiteX52" fmla="*/ 3417094 w 3821799"/>
                  <a:gd name="connsiteY52" fmla="*/ 1119188 h 1757363"/>
                  <a:gd name="connsiteX53" fmla="*/ 3517106 w 3821799"/>
                  <a:gd name="connsiteY53" fmla="*/ 1104900 h 1757363"/>
                  <a:gd name="connsiteX54" fmla="*/ 3674269 w 3821799"/>
                  <a:gd name="connsiteY54" fmla="*/ 1176338 h 1757363"/>
                  <a:gd name="connsiteX55" fmla="*/ 3817144 w 3821799"/>
                  <a:gd name="connsiteY55" fmla="*/ 1293019 h 1757363"/>
                  <a:gd name="connsiteX56" fmla="*/ 3819525 w 3821799"/>
                  <a:gd name="connsiteY56" fmla="*/ 1371602 h 1757363"/>
                  <a:gd name="connsiteX57" fmla="*/ 3779044 w 3821799"/>
                  <a:gd name="connsiteY57" fmla="*/ 1390650 h 1757363"/>
                  <a:gd name="connsiteX58" fmla="*/ 3733800 w 3821799"/>
                  <a:gd name="connsiteY58" fmla="*/ 1440658 h 1757363"/>
                  <a:gd name="connsiteX59" fmla="*/ 3750469 w 3821799"/>
                  <a:gd name="connsiteY59" fmla="*/ 1528763 h 1757363"/>
                  <a:gd name="connsiteX60" fmla="*/ 3636169 w 3821799"/>
                  <a:gd name="connsiteY60" fmla="*/ 1576388 h 1757363"/>
                  <a:gd name="connsiteX61" fmla="*/ 3540919 w 3821799"/>
                  <a:gd name="connsiteY61" fmla="*/ 1624013 h 1757363"/>
                  <a:gd name="connsiteX62" fmla="*/ 3331369 w 3821799"/>
                  <a:gd name="connsiteY62" fmla="*/ 1681163 h 1757363"/>
                  <a:gd name="connsiteX63" fmla="*/ 3140869 w 3821799"/>
                  <a:gd name="connsiteY63" fmla="*/ 1738313 h 1757363"/>
                  <a:gd name="connsiteX64" fmla="*/ 2893219 w 3821799"/>
                  <a:gd name="connsiteY64" fmla="*/ 1709738 h 1757363"/>
                  <a:gd name="connsiteX65" fmla="*/ 2626519 w 3821799"/>
                  <a:gd name="connsiteY65" fmla="*/ 1700213 h 1757363"/>
                  <a:gd name="connsiteX66" fmla="*/ 2340769 w 3821799"/>
                  <a:gd name="connsiteY66" fmla="*/ 1633538 h 1757363"/>
                  <a:gd name="connsiteX67" fmla="*/ 2064544 w 3821799"/>
                  <a:gd name="connsiteY67" fmla="*/ 1662113 h 1757363"/>
                  <a:gd name="connsiteX68" fmla="*/ 1826419 w 3821799"/>
                  <a:gd name="connsiteY68" fmla="*/ 1681163 h 1757363"/>
                  <a:gd name="connsiteX69" fmla="*/ 1712119 w 3821799"/>
                  <a:gd name="connsiteY69" fmla="*/ 1652588 h 1757363"/>
                  <a:gd name="connsiteX70" fmla="*/ 1486049 w 3821799"/>
                  <a:gd name="connsiteY70" fmla="*/ 1709738 h 1757363"/>
                  <a:gd name="connsiteX71" fmla="*/ 1331119 w 3821799"/>
                  <a:gd name="connsiteY71" fmla="*/ 1728788 h 1757363"/>
                  <a:gd name="connsiteX72" fmla="*/ 1011676 w 3821799"/>
                  <a:gd name="connsiteY72" fmla="*/ 1757363 h 1757363"/>
                  <a:gd name="connsiteX73" fmla="*/ 833230 w 3821799"/>
                  <a:gd name="connsiteY73" fmla="*/ 1714500 h 1757363"/>
                  <a:gd name="connsiteX74" fmla="*/ 757683 w 3821799"/>
                  <a:gd name="connsiteY74" fmla="*/ 1557338 h 1757363"/>
                  <a:gd name="connsiteX75" fmla="*/ 630676 w 3821799"/>
                  <a:gd name="connsiteY75" fmla="*/ 1404938 h 1757363"/>
                  <a:gd name="connsiteX76" fmla="*/ 513866 w 3821799"/>
                  <a:gd name="connsiteY76" fmla="*/ 1252538 h 1757363"/>
                  <a:gd name="connsiteX77" fmla="*/ 292894 w 3821799"/>
                  <a:gd name="connsiteY77" fmla="*/ 1147763 h 1757363"/>
                  <a:gd name="connsiteX78" fmla="*/ 178594 w 3821799"/>
                  <a:gd name="connsiteY78" fmla="*/ 985838 h 1757363"/>
                  <a:gd name="connsiteX79" fmla="*/ 35719 w 3821799"/>
                  <a:gd name="connsiteY79" fmla="*/ 919163 h 1757363"/>
                  <a:gd name="connsiteX80" fmla="*/ 9526 w 3821799"/>
                  <a:gd name="connsiteY80" fmla="*/ 904877 h 1757363"/>
                  <a:gd name="connsiteX81" fmla="*/ 0 w 3821799"/>
                  <a:gd name="connsiteY81" fmla="*/ 850107 h 1757363"/>
                  <a:gd name="connsiteX0" fmla="*/ 38100 w 3821799"/>
                  <a:gd name="connsiteY0" fmla="*/ 831057 h 1757363"/>
                  <a:gd name="connsiteX1" fmla="*/ 107157 w 3821799"/>
                  <a:gd name="connsiteY1" fmla="*/ 783432 h 1757363"/>
                  <a:gd name="connsiteX2" fmla="*/ 180974 w 3821799"/>
                  <a:gd name="connsiteY2" fmla="*/ 733426 h 1757363"/>
                  <a:gd name="connsiteX3" fmla="*/ 242888 w 3821799"/>
                  <a:gd name="connsiteY3" fmla="*/ 716757 h 1757363"/>
                  <a:gd name="connsiteX4" fmla="*/ 359569 w 3821799"/>
                  <a:gd name="connsiteY4" fmla="*/ 557213 h 1757363"/>
                  <a:gd name="connsiteX5" fmla="*/ 395289 w 3821799"/>
                  <a:gd name="connsiteY5" fmla="*/ 511970 h 1757363"/>
                  <a:gd name="connsiteX6" fmla="*/ 473869 w 3821799"/>
                  <a:gd name="connsiteY6" fmla="*/ 471488 h 1757363"/>
                  <a:gd name="connsiteX7" fmla="*/ 473869 w 3821799"/>
                  <a:gd name="connsiteY7" fmla="*/ 471488 h 1757363"/>
                  <a:gd name="connsiteX8" fmla="*/ 550070 w 3821799"/>
                  <a:gd name="connsiteY8" fmla="*/ 440533 h 1757363"/>
                  <a:gd name="connsiteX9" fmla="*/ 640556 w 3821799"/>
                  <a:gd name="connsiteY9" fmla="*/ 442913 h 1757363"/>
                  <a:gd name="connsiteX10" fmla="*/ 723901 w 3821799"/>
                  <a:gd name="connsiteY10" fmla="*/ 404813 h 1757363"/>
                  <a:gd name="connsiteX11" fmla="*/ 776289 w 3821799"/>
                  <a:gd name="connsiteY11" fmla="*/ 352427 h 1757363"/>
                  <a:gd name="connsiteX12" fmla="*/ 864394 w 3821799"/>
                  <a:gd name="connsiteY12" fmla="*/ 309563 h 1757363"/>
                  <a:gd name="connsiteX13" fmla="*/ 955197 w 3821799"/>
                  <a:gd name="connsiteY13" fmla="*/ 333375 h 1757363"/>
                  <a:gd name="connsiteX14" fmla="*/ 1002823 w 3821799"/>
                  <a:gd name="connsiteY14" fmla="*/ 309563 h 1757363"/>
                  <a:gd name="connsiteX15" fmla="*/ 1081405 w 3821799"/>
                  <a:gd name="connsiteY15" fmla="*/ 297658 h 1757363"/>
                  <a:gd name="connsiteX16" fmla="*/ 1188244 w 3821799"/>
                  <a:gd name="connsiteY16" fmla="*/ 314325 h 1757363"/>
                  <a:gd name="connsiteX17" fmla="*/ 1330823 w 3821799"/>
                  <a:gd name="connsiteY17" fmla="*/ 283369 h 1757363"/>
                  <a:gd name="connsiteX18" fmla="*/ 1445419 w 3821799"/>
                  <a:gd name="connsiteY18" fmla="*/ 157163 h 1757363"/>
                  <a:gd name="connsiteX19" fmla="*/ 1497806 w 3821799"/>
                  <a:gd name="connsiteY19" fmla="*/ 102395 h 1757363"/>
                  <a:gd name="connsiteX20" fmla="*/ 1531144 w 3821799"/>
                  <a:gd name="connsiteY20" fmla="*/ 69058 h 1757363"/>
                  <a:gd name="connsiteX21" fmla="*/ 1597819 w 3821799"/>
                  <a:gd name="connsiteY21" fmla="*/ 90488 h 1757363"/>
                  <a:gd name="connsiteX22" fmla="*/ 1597819 w 3821799"/>
                  <a:gd name="connsiteY22" fmla="*/ 90488 h 1757363"/>
                  <a:gd name="connsiteX23" fmla="*/ 1683544 w 3821799"/>
                  <a:gd name="connsiteY23" fmla="*/ 102395 h 1757363"/>
                  <a:gd name="connsiteX24" fmla="*/ 1740694 w 3821799"/>
                  <a:gd name="connsiteY24" fmla="*/ 71438 h 1757363"/>
                  <a:gd name="connsiteX25" fmla="*/ 1809750 w 3821799"/>
                  <a:gd name="connsiteY25" fmla="*/ 85725 h 1757363"/>
                  <a:gd name="connsiteX26" fmla="*/ 1862138 w 3821799"/>
                  <a:gd name="connsiteY26" fmla="*/ 111920 h 1757363"/>
                  <a:gd name="connsiteX27" fmla="*/ 1955007 w 3821799"/>
                  <a:gd name="connsiteY27" fmla="*/ 69058 h 1757363"/>
                  <a:gd name="connsiteX28" fmla="*/ 2059782 w 3821799"/>
                  <a:gd name="connsiteY28" fmla="*/ 57152 h 1757363"/>
                  <a:gd name="connsiteX29" fmla="*/ 2112169 w 3821799"/>
                  <a:gd name="connsiteY29" fmla="*/ 42863 h 1757363"/>
                  <a:gd name="connsiteX30" fmla="*/ 2190750 w 3821799"/>
                  <a:gd name="connsiteY30" fmla="*/ 0 h 1757363"/>
                  <a:gd name="connsiteX31" fmla="*/ 2266950 w 3821799"/>
                  <a:gd name="connsiteY31" fmla="*/ 102395 h 1757363"/>
                  <a:gd name="connsiteX32" fmla="*/ 2321720 w 3821799"/>
                  <a:gd name="connsiteY32" fmla="*/ 207169 h 1757363"/>
                  <a:gd name="connsiteX33" fmla="*/ 2407444 w 3821799"/>
                  <a:gd name="connsiteY33" fmla="*/ 309563 h 1757363"/>
                  <a:gd name="connsiteX34" fmla="*/ 2431257 w 3821799"/>
                  <a:gd name="connsiteY34" fmla="*/ 347664 h 1757363"/>
                  <a:gd name="connsiteX35" fmla="*/ 2447925 w 3821799"/>
                  <a:gd name="connsiteY35" fmla="*/ 440533 h 1757363"/>
                  <a:gd name="connsiteX36" fmla="*/ 2464594 w 3821799"/>
                  <a:gd name="connsiteY36" fmla="*/ 488157 h 1757363"/>
                  <a:gd name="connsiteX37" fmla="*/ 2481263 w 3821799"/>
                  <a:gd name="connsiteY37" fmla="*/ 526257 h 1757363"/>
                  <a:gd name="connsiteX38" fmla="*/ 2383632 w 3821799"/>
                  <a:gd name="connsiteY38" fmla="*/ 583407 h 1757363"/>
                  <a:gd name="connsiteX39" fmla="*/ 2328863 w 3821799"/>
                  <a:gd name="connsiteY39" fmla="*/ 619125 h 1757363"/>
                  <a:gd name="connsiteX40" fmla="*/ 2338388 w 3821799"/>
                  <a:gd name="connsiteY40" fmla="*/ 678658 h 1757363"/>
                  <a:gd name="connsiteX41" fmla="*/ 2355057 w 3821799"/>
                  <a:gd name="connsiteY41" fmla="*/ 723900 h 1757363"/>
                  <a:gd name="connsiteX42" fmla="*/ 2395538 w 3821799"/>
                  <a:gd name="connsiteY42" fmla="*/ 747714 h 1757363"/>
                  <a:gd name="connsiteX43" fmla="*/ 2450307 w 3821799"/>
                  <a:gd name="connsiteY43" fmla="*/ 807245 h 1757363"/>
                  <a:gd name="connsiteX44" fmla="*/ 2481262 w 3821799"/>
                  <a:gd name="connsiteY44" fmla="*/ 876301 h 1757363"/>
                  <a:gd name="connsiteX45" fmla="*/ 2526507 w 3821799"/>
                  <a:gd name="connsiteY45" fmla="*/ 890589 h 1757363"/>
                  <a:gd name="connsiteX46" fmla="*/ 2633663 w 3821799"/>
                  <a:gd name="connsiteY46" fmla="*/ 926308 h 1757363"/>
                  <a:gd name="connsiteX47" fmla="*/ 2721769 w 3821799"/>
                  <a:gd name="connsiteY47" fmla="*/ 973932 h 1757363"/>
                  <a:gd name="connsiteX48" fmla="*/ 2838450 w 3821799"/>
                  <a:gd name="connsiteY48" fmla="*/ 1035844 h 1757363"/>
                  <a:gd name="connsiteX49" fmla="*/ 3012281 w 3821799"/>
                  <a:gd name="connsiteY49" fmla="*/ 1109663 h 1757363"/>
                  <a:gd name="connsiteX50" fmla="*/ 3131344 w 3821799"/>
                  <a:gd name="connsiteY50" fmla="*/ 1185863 h 1757363"/>
                  <a:gd name="connsiteX51" fmla="*/ 3271838 w 3821799"/>
                  <a:gd name="connsiteY51" fmla="*/ 1188244 h 1757363"/>
                  <a:gd name="connsiteX52" fmla="*/ 3417094 w 3821799"/>
                  <a:gd name="connsiteY52" fmla="*/ 1119188 h 1757363"/>
                  <a:gd name="connsiteX53" fmla="*/ 3517106 w 3821799"/>
                  <a:gd name="connsiteY53" fmla="*/ 1104900 h 1757363"/>
                  <a:gd name="connsiteX54" fmla="*/ 3674269 w 3821799"/>
                  <a:gd name="connsiteY54" fmla="*/ 1176338 h 1757363"/>
                  <a:gd name="connsiteX55" fmla="*/ 3817144 w 3821799"/>
                  <a:gd name="connsiteY55" fmla="*/ 1293019 h 1757363"/>
                  <a:gd name="connsiteX56" fmla="*/ 3819525 w 3821799"/>
                  <a:gd name="connsiteY56" fmla="*/ 1371602 h 1757363"/>
                  <a:gd name="connsiteX57" fmla="*/ 3779044 w 3821799"/>
                  <a:gd name="connsiteY57" fmla="*/ 1390650 h 1757363"/>
                  <a:gd name="connsiteX58" fmla="*/ 3733800 w 3821799"/>
                  <a:gd name="connsiteY58" fmla="*/ 1440658 h 1757363"/>
                  <a:gd name="connsiteX59" fmla="*/ 3750469 w 3821799"/>
                  <a:gd name="connsiteY59" fmla="*/ 1528763 h 1757363"/>
                  <a:gd name="connsiteX60" fmla="*/ 3636169 w 3821799"/>
                  <a:gd name="connsiteY60" fmla="*/ 1576388 h 1757363"/>
                  <a:gd name="connsiteX61" fmla="*/ 3540919 w 3821799"/>
                  <a:gd name="connsiteY61" fmla="*/ 1624013 h 1757363"/>
                  <a:gd name="connsiteX62" fmla="*/ 3331369 w 3821799"/>
                  <a:gd name="connsiteY62" fmla="*/ 1681163 h 1757363"/>
                  <a:gd name="connsiteX63" fmla="*/ 3140869 w 3821799"/>
                  <a:gd name="connsiteY63" fmla="*/ 1738313 h 1757363"/>
                  <a:gd name="connsiteX64" fmla="*/ 2893219 w 3821799"/>
                  <a:gd name="connsiteY64" fmla="*/ 1709738 h 1757363"/>
                  <a:gd name="connsiteX65" fmla="*/ 2626519 w 3821799"/>
                  <a:gd name="connsiteY65" fmla="*/ 1700213 h 1757363"/>
                  <a:gd name="connsiteX66" fmla="*/ 2340769 w 3821799"/>
                  <a:gd name="connsiteY66" fmla="*/ 1633538 h 1757363"/>
                  <a:gd name="connsiteX67" fmla="*/ 2064544 w 3821799"/>
                  <a:gd name="connsiteY67" fmla="*/ 1662113 h 1757363"/>
                  <a:gd name="connsiteX68" fmla="*/ 1826419 w 3821799"/>
                  <a:gd name="connsiteY68" fmla="*/ 1681163 h 1757363"/>
                  <a:gd name="connsiteX69" fmla="*/ 1712119 w 3821799"/>
                  <a:gd name="connsiteY69" fmla="*/ 1652588 h 1757363"/>
                  <a:gd name="connsiteX70" fmla="*/ 1486049 w 3821799"/>
                  <a:gd name="connsiteY70" fmla="*/ 1709738 h 1757363"/>
                  <a:gd name="connsiteX71" fmla="*/ 1331119 w 3821799"/>
                  <a:gd name="connsiteY71" fmla="*/ 1728788 h 1757363"/>
                  <a:gd name="connsiteX72" fmla="*/ 1011676 w 3821799"/>
                  <a:gd name="connsiteY72" fmla="*/ 1757363 h 1757363"/>
                  <a:gd name="connsiteX73" fmla="*/ 833230 w 3821799"/>
                  <a:gd name="connsiteY73" fmla="*/ 1714500 h 1757363"/>
                  <a:gd name="connsiteX74" fmla="*/ 757683 w 3821799"/>
                  <a:gd name="connsiteY74" fmla="*/ 1557338 h 1757363"/>
                  <a:gd name="connsiteX75" fmla="*/ 630676 w 3821799"/>
                  <a:gd name="connsiteY75" fmla="*/ 1404938 h 1757363"/>
                  <a:gd name="connsiteX76" fmla="*/ 513866 w 3821799"/>
                  <a:gd name="connsiteY76" fmla="*/ 1252538 h 1757363"/>
                  <a:gd name="connsiteX77" fmla="*/ 292894 w 3821799"/>
                  <a:gd name="connsiteY77" fmla="*/ 1147763 h 1757363"/>
                  <a:gd name="connsiteX78" fmla="*/ 178594 w 3821799"/>
                  <a:gd name="connsiteY78" fmla="*/ 985838 h 1757363"/>
                  <a:gd name="connsiteX79" fmla="*/ 35719 w 3821799"/>
                  <a:gd name="connsiteY79" fmla="*/ 919163 h 1757363"/>
                  <a:gd name="connsiteX80" fmla="*/ 9526 w 3821799"/>
                  <a:gd name="connsiteY80" fmla="*/ 904877 h 1757363"/>
                  <a:gd name="connsiteX81" fmla="*/ 0 w 3821799"/>
                  <a:gd name="connsiteY81" fmla="*/ 850107 h 1757363"/>
                  <a:gd name="connsiteX0" fmla="*/ 38100 w 3821799"/>
                  <a:gd name="connsiteY0" fmla="*/ 831057 h 1757363"/>
                  <a:gd name="connsiteX1" fmla="*/ 107157 w 3821799"/>
                  <a:gd name="connsiteY1" fmla="*/ 783432 h 1757363"/>
                  <a:gd name="connsiteX2" fmla="*/ 180974 w 3821799"/>
                  <a:gd name="connsiteY2" fmla="*/ 733426 h 1757363"/>
                  <a:gd name="connsiteX3" fmla="*/ 242888 w 3821799"/>
                  <a:gd name="connsiteY3" fmla="*/ 716757 h 1757363"/>
                  <a:gd name="connsiteX4" fmla="*/ 359569 w 3821799"/>
                  <a:gd name="connsiteY4" fmla="*/ 557213 h 1757363"/>
                  <a:gd name="connsiteX5" fmla="*/ 395289 w 3821799"/>
                  <a:gd name="connsiteY5" fmla="*/ 511970 h 1757363"/>
                  <a:gd name="connsiteX6" fmla="*/ 473869 w 3821799"/>
                  <a:gd name="connsiteY6" fmla="*/ 471488 h 1757363"/>
                  <a:gd name="connsiteX7" fmla="*/ 473869 w 3821799"/>
                  <a:gd name="connsiteY7" fmla="*/ 471488 h 1757363"/>
                  <a:gd name="connsiteX8" fmla="*/ 550070 w 3821799"/>
                  <a:gd name="connsiteY8" fmla="*/ 440533 h 1757363"/>
                  <a:gd name="connsiteX9" fmla="*/ 640556 w 3821799"/>
                  <a:gd name="connsiteY9" fmla="*/ 442913 h 1757363"/>
                  <a:gd name="connsiteX10" fmla="*/ 723901 w 3821799"/>
                  <a:gd name="connsiteY10" fmla="*/ 404813 h 1757363"/>
                  <a:gd name="connsiteX11" fmla="*/ 776289 w 3821799"/>
                  <a:gd name="connsiteY11" fmla="*/ 352427 h 1757363"/>
                  <a:gd name="connsiteX12" fmla="*/ 877733 w 3821799"/>
                  <a:gd name="connsiteY12" fmla="*/ 338138 h 1757363"/>
                  <a:gd name="connsiteX13" fmla="*/ 955197 w 3821799"/>
                  <a:gd name="connsiteY13" fmla="*/ 333375 h 1757363"/>
                  <a:gd name="connsiteX14" fmla="*/ 1002823 w 3821799"/>
                  <a:gd name="connsiteY14" fmla="*/ 309563 h 1757363"/>
                  <a:gd name="connsiteX15" fmla="*/ 1081405 w 3821799"/>
                  <a:gd name="connsiteY15" fmla="*/ 297658 h 1757363"/>
                  <a:gd name="connsiteX16" fmla="*/ 1188244 w 3821799"/>
                  <a:gd name="connsiteY16" fmla="*/ 314325 h 1757363"/>
                  <a:gd name="connsiteX17" fmla="*/ 1330823 w 3821799"/>
                  <a:gd name="connsiteY17" fmla="*/ 283369 h 1757363"/>
                  <a:gd name="connsiteX18" fmla="*/ 1445419 w 3821799"/>
                  <a:gd name="connsiteY18" fmla="*/ 157163 h 1757363"/>
                  <a:gd name="connsiteX19" fmla="*/ 1497806 w 3821799"/>
                  <a:gd name="connsiteY19" fmla="*/ 102395 h 1757363"/>
                  <a:gd name="connsiteX20" fmla="*/ 1531144 w 3821799"/>
                  <a:gd name="connsiteY20" fmla="*/ 69058 h 1757363"/>
                  <a:gd name="connsiteX21" fmla="*/ 1597819 w 3821799"/>
                  <a:gd name="connsiteY21" fmla="*/ 90488 h 1757363"/>
                  <a:gd name="connsiteX22" fmla="*/ 1597819 w 3821799"/>
                  <a:gd name="connsiteY22" fmla="*/ 90488 h 1757363"/>
                  <a:gd name="connsiteX23" fmla="*/ 1683544 w 3821799"/>
                  <a:gd name="connsiteY23" fmla="*/ 102395 h 1757363"/>
                  <a:gd name="connsiteX24" fmla="*/ 1740694 w 3821799"/>
                  <a:gd name="connsiteY24" fmla="*/ 71438 h 1757363"/>
                  <a:gd name="connsiteX25" fmla="*/ 1809750 w 3821799"/>
                  <a:gd name="connsiteY25" fmla="*/ 85725 h 1757363"/>
                  <a:gd name="connsiteX26" fmla="*/ 1862138 w 3821799"/>
                  <a:gd name="connsiteY26" fmla="*/ 111920 h 1757363"/>
                  <a:gd name="connsiteX27" fmla="*/ 1955007 w 3821799"/>
                  <a:gd name="connsiteY27" fmla="*/ 69058 h 1757363"/>
                  <a:gd name="connsiteX28" fmla="*/ 2059782 w 3821799"/>
                  <a:gd name="connsiteY28" fmla="*/ 57152 h 1757363"/>
                  <a:gd name="connsiteX29" fmla="*/ 2112169 w 3821799"/>
                  <a:gd name="connsiteY29" fmla="*/ 42863 h 1757363"/>
                  <a:gd name="connsiteX30" fmla="*/ 2190750 w 3821799"/>
                  <a:gd name="connsiteY30" fmla="*/ 0 h 1757363"/>
                  <a:gd name="connsiteX31" fmla="*/ 2266950 w 3821799"/>
                  <a:gd name="connsiteY31" fmla="*/ 102395 h 1757363"/>
                  <a:gd name="connsiteX32" fmla="*/ 2321720 w 3821799"/>
                  <a:gd name="connsiteY32" fmla="*/ 207169 h 1757363"/>
                  <a:gd name="connsiteX33" fmla="*/ 2407444 w 3821799"/>
                  <a:gd name="connsiteY33" fmla="*/ 309563 h 1757363"/>
                  <a:gd name="connsiteX34" fmla="*/ 2431257 w 3821799"/>
                  <a:gd name="connsiteY34" fmla="*/ 347664 h 1757363"/>
                  <a:gd name="connsiteX35" fmla="*/ 2447925 w 3821799"/>
                  <a:gd name="connsiteY35" fmla="*/ 440533 h 1757363"/>
                  <a:gd name="connsiteX36" fmla="*/ 2464594 w 3821799"/>
                  <a:gd name="connsiteY36" fmla="*/ 488157 h 1757363"/>
                  <a:gd name="connsiteX37" fmla="*/ 2481263 w 3821799"/>
                  <a:gd name="connsiteY37" fmla="*/ 526257 h 1757363"/>
                  <a:gd name="connsiteX38" fmla="*/ 2383632 w 3821799"/>
                  <a:gd name="connsiteY38" fmla="*/ 583407 h 1757363"/>
                  <a:gd name="connsiteX39" fmla="*/ 2328863 w 3821799"/>
                  <a:gd name="connsiteY39" fmla="*/ 619125 h 1757363"/>
                  <a:gd name="connsiteX40" fmla="*/ 2338388 w 3821799"/>
                  <a:gd name="connsiteY40" fmla="*/ 678658 h 1757363"/>
                  <a:gd name="connsiteX41" fmla="*/ 2355057 w 3821799"/>
                  <a:gd name="connsiteY41" fmla="*/ 723900 h 1757363"/>
                  <a:gd name="connsiteX42" fmla="*/ 2395538 w 3821799"/>
                  <a:gd name="connsiteY42" fmla="*/ 747714 h 1757363"/>
                  <a:gd name="connsiteX43" fmla="*/ 2450307 w 3821799"/>
                  <a:gd name="connsiteY43" fmla="*/ 807245 h 1757363"/>
                  <a:gd name="connsiteX44" fmla="*/ 2481262 w 3821799"/>
                  <a:gd name="connsiteY44" fmla="*/ 876301 h 1757363"/>
                  <a:gd name="connsiteX45" fmla="*/ 2526507 w 3821799"/>
                  <a:gd name="connsiteY45" fmla="*/ 890589 h 1757363"/>
                  <a:gd name="connsiteX46" fmla="*/ 2633663 w 3821799"/>
                  <a:gd name="connsiteY46" fmla="*/ 926308 h 1757363"/>
                  <a:gd name="connsiteX47" fmla="*/ 2721769 w 3821799"/>
                  <a:gd name="connsiteY47" fmla="*/ 973932 h 1757363"/>
                  <a:gd name="connsiteX48" fmla="*/ 2838450 w 3821799"/>
                  <a:gd name="connsiteY48" fmla="*/ 1035844 h 1757363"/>
                  <a:gd name="connsiteX49" fmla="*/ 3012281 w 3821799"/>
                  <a:gd name="connsiteY49" fmla="*/ 1109663 h 1757363"/>
                  <a:gd name="connsiteX50" fmla="*/ 3131344 w 3821799"/>
                  <a:gd name="connsiteY50" fmla="*/ 1185863 h 1757363"/>
                  <a:gd name="connsiteX51" fmla="*/ 3271838 w 3821799"/>
                  <a:gd name="connsiteY51" fmla="*/ 1188244 h 1757363"/>
                  <a:gd name="connsiteX52" fmla="*/ 3417094 w 3821799"/>
                  <a:gd name="connsiteY52" fmla="*/ 1119188 h 1757363"/>
                  <a:gd name="connsiteX53" fmla="*/ 3517106 w 3821799"/>
                  <a:gd name="connsiteY53" fmla="*/ 1104900 h 1757363"/>
                  <a:gd name="connsiteX54" fmla="*/ 3674269 w 3821799"/>
                  <a:gd name="connsiteY54" fmla="*/ 1176338 h 1757363"/>
                  <a:gd name="connsiteX55" fmla="*/ 3817144 w 3821799"/>
                  <a:gd name="connsiteY55" fmla="*/ 1293019 h 1757363"/>
                  <a:gd name="connsiteX56" fmla="*/ 3819525 w 3821799"/>
                  <a:gd name="connsiteY56" fmla="*/ 1371602 h 1757363"/>
                  <a:gd name="connsiteX57" fmla="*/ 3779044 w 3821799"/>
                  <a:gd name="connsiteY57" fmla="*/ 1390650 h 1757363"/>
                  <a:gd name="connsiteX58" fmla="*/ 3733800 w 3821799"/>
                  <a:gd name="connsiteY58" fmla="*/ 1440658 h 1757363"/>
                  <a:gd name="connsiteX59" fmla="*/ 3750469 w 3821799"/>
                  <a:gd name="connsiteY59" fmla="*/ 1528763 h 1757363"/>
                  <a:gd name="connsiteX60" fmla="*/ 3636169 w 3821799"/>
                  <a:gd name="connsiteY60" fmla="*/ 1576388 h 1757363"/>
                  <a:gd name="connsiteX61" fmla="*/ 3540919 w 3821799"/>
                  <a:gd name="connsiteY61" fmla="*/ 1624013 h 1757363"/>
                  <a:gd name="connsiteX62" fmla="*/ 3331369 w 3821799"/>
                  <a:gd name="connsiteY62" fmla="*/ 1681163 h 1757363"/>
                  <a:gd name="connsiteX63" fmla="*/ 3140869 w 3821799"/>
                  <a:gd name="connsiteY63" fmla="*/ 1738313 h 1757363"/>
                  <a:gd name="connsiteX64" fmla="*/ 2893219 w 3821799"/>
                  <a:gd name="connsiteY64" fmla="*/ 1709738 h 1757363"/>
                  <a:gd name="connsiteX65" fmla="*/ 2626519 w 3821799"/>
                  <a:gd name="connsiteY65" fmla="*/ 1700213 h 1757363"/>
                  <a:gd name="connsiteX66" fmla="*/ 2340769 w 3821799"/>
                  <a:gd name="connsiteY66" fmla="*/ 1633538 h 1757363"/>
                  <a:gd name="connsiteX67" fmla="*/ 2064544 w 3821799"/>
                  <a:gd name="connsiteY67" fmla="*/ 1662113 h 1757363"/>
                  <a:gd name="connsiteX68" fmla="*/ 1826419 w 3821799"/>
                  <a:gd name="connsiteY68" fmla="*/ 1681163 h 1757363"/>
                  <a:gd name="connsiteX69" fmla="*/ 1712119 w 3821799"/>
                  <a:gd name="connsiteY69" fmla="*/ 1652588 h 1757363"/>
                  <a:gd name="connsiteX70" fmla="*/ 1486049 w 3821799"/>
                  <a:gd name="connsiteY70" fmla="*/ 1709738 h 1757363"/>
                  <a:gd name="connsiteX71" fmla="*/ 1331119 w 3821799"/>
                  <a:gd name="connsiteY71" fmla="*/ 1728788 h 1757363"/>
                  <a:gd name="connsiteX72" fmla="*/ 1011676 w 3821799"/>
                  <a:gd name="connsiteY72" fmla="*/ 1757363 h 1757363"/>
                  <a:gd name="connsiteX73" fmla="*/ 833230 w 3821799"/>
                  <a:gd name="connsiteY73" fmla="*/ 1714500 h 1757363"/>
                  <a:gd name="connsiteX74" fmla="*/ 757683 w 3821799"/>
                  <a:gd name="connsiteY74" fmla="*/ 1557338 h 1757363"/>
                  <a:gd name="connsiteX75" fmla="*/ 630676 w 3821799"/>
                  <a:gd name="connsiteY75" fmla="*/ 1404938 h 1757363"/>
                  <a:gd name="connsiteX76" fmla="*/ 513866 w 3821799"/>
                  <a:gd name="connsiteY76" fmla="*/ 1252538 h 1757363"/>
                  <a:gd name="connsiteX77" fmla="*/ 292894 w 3821799"/>
                  <a:gd name="connsiteY77" fmla="*/ 1147763 h 1757363"/>
                  <a:gd name="connsiteX78" fmla="*/ 178594 w 3821799"/>
                  <a:gd name="connsiteY78" fmla="*/ 985838 h 1757363"/>
                  <a:gd name="connsiteX79" fmla="*/ 35719 w 3821799"/>
                  <a:gd name="connsiteY79" fmla="*/ 919163 h 1757363"/>
                  <a:gd name="connsiteX80" fmla="*/ 9526 w 3821799"/>
                  <a:gd name="connsiteY80" fmla="*/ 904877 h 1757363"/>
                  <a:gd name="connsiteX81" fmla="*/ 0 w 3821799"/>
                  <a:gd name="connsiteY81" fmla="*/ 850107 h 1757363"/>
                  <a:gd name="connsiteX0" fmla="*/ 38100 w 3821799"/>
                  <a:gd name="connsiteY0" fmla="*/ 831057 h 1757363"/>
                  <a:gd name="connsiteX1" fmla="*/ 107157 w 3821799"/>
                  <a:gd name="connsiteY1" fmla="*/ 783432 h 1757363"/>
                  <a:gd name="connsiteX2" fmla="*/ 180974 w 3821799"/>
                  <a:gd name="connsiteY2" fmla="*/ 733426 h 1757363"/>
                  <a:gd name="connsiteX3" fmla="*/ 242888 w 3821799"/>
                  <a:gd name="connsiteY3" fmla="*/ 716757 h 1757363"/>
                  <a:gd name="connsiteX4" fmla="*/ 359569 w 3821799"/>
                  <a:gd name="connsiteY4" fmla="*/ 557213 h 1757363"/>
                  <a:gd name="connsiteX5" fmla="*/ 395289 w 3821799"/>
                  <a:gd name="connsiteY5" fmla="*/ 511970 h 1757363"/>
                  <a:gd name="connsiteX6" fmla="*/ 473869 w 3821799"/>
                  <a:gd name="connsiteY6" fmla="*/ 471488 h 1757363"/>
                  <a:gd name="connsiteX7" fmla="*/ 473869 w 3821799"/>
                  <a:gd name="connsiteY7" fmla="*/ 471488 h 1757363"/>
                  <a:gd name="connsiteX8" fmla="*/ 550070 w 3821799"/>
                  <a:gd name="connsiteY8" fmla="*/ 440533 h 1757363"/>
                  <a:gd name="connsiteX9" fmla="*/ 640556 w 3821799"/>
                  <a:gd name="connsiteY9" fmla="*/ 442913 h 1757363"/>
                  <a:gd name="connsiteX10" fmla="*/ 723901 w 3821799"/>
                  <a:gd name="connsiteY10" fmla="*/ 404813 h 1757363"/>
                  <a:gd name="connsiteX11" fmla="*/ 785181 w 3821799"/>
                  <a:gd name="connsiteY11" fmla="*/ 381002 h 1757363"/>
                  <a:gd name="connsiteX12" fmla="*/ 877733 w 3821799"/>
                  <a:gd name="connsiteY12" fmla="*/ 338138 h 1757363"/>
                  <a:gd name="connsiteX13" fmla="*/ 955197 w 3821799"/>
                  <a:gd name="connsiteY13" fmla="*/ 333375 h 1757363"/>
                  <a:gd name="connsiteX14" fmla="*/ 1002823 w 3821799"/>
                  <a:gd name="connsiteY14" fmla="*/ 309563 h 1757363"/>
                  <a:gd name="connsiteX15" fmla="*/ 1081405 w 3821799"/>
                  <a:gd name="connsiteY15" fmla="*/ 297658 h 1757363"/>
                  <a:gd name="connsiteX16" fmla="*/ 1188244 w 3821799"/>
                  <a:gd name="connsiteY16" fmla="*/ 314325 h 1757363"/>
                  <a:gd name="connsiteX17" fmla="*/ 1330823 w 3821799"/>
                  <a:gd name="connsiteY17" fmla="*/ 283369 h 1757363"/>
                  <a:gd name="connsiteX18" fmla="*/ 1445419 w 3821799"/>
                  <a:gd name="connsiteY18" fmla="*/ 157163 h 1757363"/>
                  <a:gd name="connsiteX19" fmla="*/ 1497806 w 3821799"/>
                  <a:gd name="connsiteY19" fmla="*/ 102395 h 1757363"/>
                  <a:gd name="connsiteX20" fmla="*/ 1531144 w 3821799"/>
                  <a:gd name="connsiteY20" fmla="*/ 69058 h 1757363"/>
                  <a:gd name="connsiteX21" fmla="*/ 1597819 w 3821799"/>
                  <a:gd name="connsiteY21" fmla="*/ 90488 h 1757363"/>
                  <a:gd name="connsiteX22" fmla="*/ 1597819 w 3821799"/>
                  <a:gd name="connsiteY22" fmla="*/ 90488 h 1757363"/>
                  <a:gd name="connsiteX23" fmla="*/ 1683544 w 3821799"/>
                  <a:gd name="connsiteY23" fmla="*/ 102395 h 1757363"/>
                  <a:gd name="connsiteX24" fmla="*/ 1740694 w 3821799"/>
                  <a:gd name="connsiteY24" fmla="*/ 71438 h 1757363"/>
                  <a:gd name="connsiteX25" fmla="*/ 1809750 w 3821799"/>
                  <a:gd name="connsiteY25" fmla="*/ 85725 h 1757363"/>
                  <a:gd name="connsiteX26" fmla="*/ 1862138 w 3821799"/>
                  <a:gd name="connsiteY26" fmla="*/ 111920 h 1757363"/>
                  <a:gd name="connsiteX27" fmla="*/ 1955007 w 3821799"/>
                  <a:gd name="connsiteY27" fmla="*/ 69058 h 1757363"/>
                  <a:gd name="connsiteX28" fmla="*/ 2059782 w 3821799"/>
                  <a:gd name="connsiteY28" fmla="*/ 57152 h 1757363"/>
                  <a:gd name="connsiteX29" fmla="*/ 2112169 w 3821799"/>
                  <a:gd name="connsiteY29" fmla="*/ 42863 h 1757363"/>
                  <a:gd name="connsiteX30" fmla="*/ 2190750 w 3821799"/>
                  <a:gd name="connsiteY30" fmla="*/ 0 h 1757363"/>
                  <a:gd name="connsiteX31" fmla="*/ 2266950 w 3821799"/>
                  <a:gd name="connsiteY31" fmla="*/ 102395 h 1757363"/>
                  <a:gd name="connsiteX32" fmla="*/ 2321720 w 3821799"/>
                  <a:gd name="connsiteY32" fmla="*/ 207169 h 1757363"/>
                  <a:gd name="connsiteX33" fmla="*/ 2407444 w 3821799"/>
                  <a:gd name="connsiteY33" fmla="*/ 309563 h 1757363"/>
                  <a:gd name="connsiteX34" fmla="*/ 2431257 w 3821799"/>
                  <a:gd name="connsiteY34" fmla="*/ 347664 h 1757363"/>
                  <a:gd name="connsiteX35" fmla="*/ 2447925 w 3821799"/>
                  <a:gd name="connsiteY35" fmla="*/ 440533 h 1757363"/>
                  <a:gd name="connsiteX36" fmla="*/ 2464594 w 3821799"/>
                  <a:gd name="connsiteY36" fmla="*/ 488157 h 1757363"/>
                  <a:gd name="connsiteX37" fmla="*/ 2481263 w 3821799"/>
                  <a:gd name="connsiteY37" fmla="*/ 526257 h 1757363"/>
                  <a:gd name="connsiteX38" fmla="*/ 2383632 w 3821799"/>
                  <a:gd name="connsiteY38" fmla="*/ 583407 h 1757363"/>
                  <a:gd name="connsiteX39" fmla="*/ 2328863 w 3821799"/>
                  <a:gd name="connsiteY39" fmla="*/ 619125 h 1757363"/>
                  <a:gd name="connsiteX40" fmla="*/ 2338388 w 3821799"/>
                  <a:gd name="connsiteY40" fmla="*/ 678658 h 1757363"/>
                  <a:gd name="connsiteX41" fmla="*/ 2355057 w 3821799"/>
                  <a:gd name="connsiteY41" fmla="*/ 723900 h 1757363"/>
                  <a:gd name="connsiteX42" fmla="*/ 2395538 w 3821799"/>
                  <a:gd name="connsiteY42" fmla="*/ 747714 h 1757363"/>
                  <a:gd name="connsiteX43" fmla="*/ 2450307 w 3821799"/>
                  <a:gd name="connsiteY43" fmla="*/ 807245 h 1757363"/>
                  <a:gd name="connsiteX44" fmla="*/ 2481262 w 3821799"/>
                  <a:gd name="connsiteY44" fmla="*/ 876301 h 1757363"/>
                  <a:gd name="connsiteX45" fmla="*/ 2526507 w 3821799"/>
                  <a:gd name="connsiteY45" fmla="*/ 890589 h 1757363"/>
                  <a:gd name="connsiteX46" fmla="*/ 2633663 w 3821799"/>
                  <a:gd name="connsiteY46" fmla="*/ 926308 h 1757363"/>
                  <a:gd name="connsiteX47" fmla="*/ 2721769 w 3821799"/>
                  <a:gd name="connsiteY47" fmla="*/ 973932 h 1757363"/>
                  <a:gd name="connsiteX48" fmla="*/ 2838450 w 3821799"/>
                  <a:gd name="connsiteY48" fmla="*/ 1035844 h 1757363"/>
                  <a:gd name="connsiteX49" fmla="*/ 3012281 w 3821799"/>
                  <a:gd name="connsiteY49" fmla="*/ 1109663 h 1757363"/>
                  <a:gd name="connsiteX50" fmla="*/ 3131344 w 3821799"/>
                  <a:gd name="connsiteY50" fmla="*/ 1185863 h 1757363"/>
                  <a:gd name="connsiteX51" fmla="*/ 3271838 w 3821799"/>
                  <a:gd name="connsiteY51" fmla="*/ 1188244 h 1757363"/>
                  <a:gd name="connsiteX52" fmla="*/ 3417094 w 3821799"/>
                  <a:gd name="connsiteY52" fmla="*/ 1119188 h 1757363"/>
                  <a:gd name="connsiteX53" fmla="*/ 3517106 w 3821799"/>
                  <a:gd name="connsiteY53" fmla="*/ 1104900 h 1757363"/>
                  <a:gd name="connsiteX54" fmla="*/ 3674269 w 3821799"/>
                  <a:gd name="connsiteY54" fmla="*/ 1176338 h 1757363"/>
                  <a:gd name="connsiteX55" fmla="*/ 3817144 w 3821799"/>
                  <a:gd name="connsiteY55" fmla="*/ 1293019 h 1757363"/>
                  <a:gd name="connsiteX56" fmla="*/ 3819525 w 3821799"/>
                  <a:gd name="connsiteY56" fmla="*/ 1371602 h 1757363"/>
                  <a:gd name="connsiteX57" fmla="*/ 3779044 w 3821799"/>
                  <a:gd name="connsiteY57" fmla="*/ 1390650 h 1757363"/>
                  <a:gd name="connsiteX58" fmla="*/ 3733800 w 3821799"/>
                  <a:gd name="connsiteY58" fmla="*/ 1440658 h 1757363"/>
                  <a:gd name="connsiteX59" fmla="*/ 3750469 w 3821799"/>
                  <a:gd name="connsiteY59" fmla="*/ 1528763 h 1757363"/>
                  <a:gd name="connsiteX60" fmla="*/ 3636169 w 3821799"/>
                  <a:gd name="connsiteY60" fmla="*/ 1576388 h 1757363"/>
                  <a:gd name="connsiteX61" fmla="*/ 3540919 w 3821799"/>
                  <a:gd name="connsiteY61" fmla="*/ 1624013 h 1757363"/>
                  <a:gd name="connsiteX62" fmla="*/ 3331369 w 3821799"/>
                  <a:gd name="connsiteY62" fmla="*/ 1681163 h 1757363"/>
                  <a:gd name="connsiteX63" fmla="*/ 3140869 w 3821799"/>
                  <a:gd name="connsiteY63" fmla="*/ 1738313 h 1757363"/>
                  <a:gd name="connsiteX64" fmla="*/ 2893219 w 3821799"/>
                  <a:gd name="connsiteY64" fmla="*/ 1709738 h 1757363"/>
                  <a:gd name="connsiteX65" fmla="*/ 2626519 w 3821799"/>
                  <a:gd name="connsiteY65" fmla="*/ 1700213 h 1757363"/>
                  <a:gd name="connsiteX66" fmla="*/ 2340769 w 3821799"/>
                  <a:gd name="connsiteY66" fmla="*/ 1633538 h 1757363"/>
                  <a:gd name="connsiteX67" fmla="*/ 2064544 w 3821799"/>
                  <a:gd name="connsiteY67" fmla="*/ 1662113 h 1757363"/>
                  <a:gd name="connsiteX68" fmla="*/ 1826419 w 3821799"/>
                  <a:gd name="connsiteY68" fmla="*/ 1681163 h 1757363"/>
                  <a:gd name="connsiteX69" fmla="*/ 1712119 w 3821799"/>
                  <a:gd name="connsiteY69" fmla="*/ 1652588 h 1757363"/>
                  <a:gd name="connsiteX70" fmla="*/ 1486049 w 3821799"/>
                  <a:gd name="connsiteY70" fmla="*/ 1709738 h 1757363"/>
                  <a:gd name="connsiteX71" fmla="*/ 1331119 w 3821799"/>
                  <a:gd name="connsiteY71" fmla="*/ 1728788 h 1757363"/>
                  <a:gd name="connsiteX72" fmla="*/ 1011676 w 3821799"/>
                  <a:gd name="connsiteY72" fmla="*/ 1757363 h 1757363"/>
                  <a:gd name="connsiteX73" fmla="*/ 833230 w 3821799"/>
                  <a:gd name="connsiteY73" fmla="*/ 1714500 h 1757363"/>
                  <a:gd name="connsiteX74" fmla="*/ 757683 w 3821799"/>
                  <a:gd name="connsiteY74" fmla="*/ 1557338 h 1757363"/>
                  <a:gd name="connsiteX75" fmla="*/ 630676 w 3821799"/>
                  <a:gd name="connsiteY75" fmla="*/ 1404938 h 1757363"/>
                  <a:gd name="connsiteX76" fmla="*/ 513866 w 3821799"/>
                  <a:gd name="connsiteY76" fmla="*/ 1252538 h 1757363"/>
                  <a:gd name="connsiteX77" fmla="*/ 292894 w 3821799"/>
                  <a:gd name="connsiteY77" fmla="*/ 1147763 h 1757363"/>
                  <a:gd name="connsiteX78" fmla="*/ 178594 w 3821799"/>
                  <a:gd name="connsiteY78" fmla="*/ 985838 h 1757363"/>
                  <a:gd name="connsiteX79" fmla="*/ 35719 w 3821799"/>
                  <a:gd name="connsiteY79" fmla="*/ 919163 h 1757363"/>
                  <a:gd name="connsiteX80" fmla="*/ 9526 w 3821799"/>
                  <a:gd name="connsiteY80" fmla="*/ 904877 h 1757363"/>
                  <a:gd name="connsiteX81" fmla="*/ 0 w 3821799"/>
                  <a:gd name="connsiteY81" fmla="*/ 850107 h 1757363"/>
                  <a:gd name="connsiteX0" fmla="*/ 38100 w 3821799"/>
                  <a:gd name="connsiteY0" fmla="*/ 831057 h 1757363"/>
                  <a:gd name="connsiteX1" fmla="*/ 107157 w 3821799"/>
                  <a:gd name="connsiteY1" fmla="*/ 783432 h 1757363"/>
                  <a:gd name="connsiteX2" fmla="*/ 180974 w 3821799"/>
                  <a:gd name="connsiteY2" fmla="*/ 733426 h 1757363"/>
                  <a:gd name="connsiteX3" fmla="*/ 242888 w 3821799"/>
                  <a:gd name="connsiteY3" fmla="*/ 716757 h 1757363"/>
                  <a:gd name="connsiteX4" fmla="*/ 359569 w 3821799"/>
                  <a:gd name="connsiteY4" fmla="*/ 557213 h 1757363"/>
                  <a:gd name="connsiteX5" fmla="*/ 395289 w 3821799"/>
                  <a:gd name="connsiteY5" fmla="*/ 511970 h 1757363"/>
                  <a:gd name="connsiteX6" fmla="*/ 473869 w 3821799"/>
                  <a:gd name="connsiteY6" fmla="*/ 471488 h 1757363"/>
                  <a:gd name="connsiteX7" fmla="*/ 473869 w 3821799"/>
                  <a:gd name="connsiteY7" fmla="*/ 471488 h 1757363"/>
                  <a:gd name="connsiteX8" fmla="*/ 550070 w 3821799"/>
                  <a:gd name="connsiteY8" fmla="*/ 440533 h 1757363"/>
                  <a:gd name="connsiteX9" fmla="*/ 640556 w 3821799"/>
                  <a:gd name="connsiteY9" fmla="*/ 442913 h 1757363"/>
                  <a:gd name="connsiteX10" fmla="*/ 728347 w 3821799"/>
                  <a:gd name="connsiteY10" fmla="*/ 433388 h 1757363"/>
                  <a:gd name="connsiteX11" fmla="*/ 785181 w 3821799"/>
                  <a:gd name="connsiteY11" fmla="*/ 381002 h 1757363"/>
                  <a:gd name="connsiteX12" fmla="*/ 877733 w 3821799"/>
                  <a:gd name="connsiteY12" fmla="*/ 338138 h 1757363"/>
                  <a:gd name="connsiteX13" fmla="*/ 955197 w 3821799"/>
                  <a:gd name="connsiteY13" fmla="*/ 333375 h 1757363"/>
                  <a:gd name="connsiteX14" fmla="*/ 1002823 w 3821799"/>
                  <a:gd name="connsiteY14" fmla="*/ 309563 h 1757363"/>
                  <a:gd name="connsiteX15" fmla="*/ 1081405 w 3821799"/>
                  <a:gd name="connsiteY15" fmla="*/ 297658 h 1757363"/>
                  <a:gd name="connsiteX16" fmla="*/ 1188244 w 3821799"/>
                  <a:gd name="connsiteY16" fmla="*/ 314325 h 1757363"/>
                  <a:gd name="connsiteX17" fmla="*/ 1330823 w 3821799"/>
                  <a:gd name="connsiteY17" fmla="*/ 283369 h 1757363"/>
                  <a:gd name="connsiteX18" fmla="*/ 1445419 w 3821799"/>
                  <a:gd name="connsiteY18" fmla="*/ 157163 h 1757363"/>
                  <a:gd name="connsiteX19" fmla="*/ 1497806 w 3821799"/>
                  <a:gd name="connsiteY19" fmla="*/ 102395 h 1757363"/>
                  <a:gd name="connsiteX20" fmla="*/ 1531144 w 3821799"/>
                  <a:gd name="connsiteY20" fmla="*/ 69058 h 1757363"/>
                  <a:gd name="connsiteX21" fmla="*/ 1597819 w 3821799"/>
                  <a:gd name="connsiteY21" fmla="*/ 90488 h 1757363"/>
                  <a:gd name="connsiteX22" fmla="*/ 1597819 w 3821799"/>
                  <a:gd name="connsiteY22" fmla="*/ 90488 h 1757363"/>
                  <a:gd name="connsiteX23" fmla="*/ 1683544 w 3821799"/>
                  <a:gd name="connsiteY23" fmla="*/ 102395 h 1757363"/>
                  <a:gd name="connsiteX24" fmla="*/ 1740694 w 3821799"/>
                  <a:gd name="connsiteY24" fmla="*/ 71438 h 1757363"/>
                  <a:gd name="connsiteX25" fmla="*/ 1809750 w 3821799"/>
                  <a:gd name="connsiteY25" fmla="*/ 85725 h 1757363"/>
                  <a:gd name="connsiteX26" fmla="*/ 1862138 w 3821799"/>
                  <a:gd name="connsiteY26" fmla="*/ 111920 h 1757363"/>
                  <a:gd name="connsiteX27" fmla="*/ 1955007 w 3821799"/>
                  <a:gd name="connsiteY27" fmla="*/ 69058 h 1757363"/>
                  <a:gd name="connsiteX28" fmla="*/ 2059782 w 3821799"/>
                  <a:gd name="connsiteY28" fmla="*/ 57152 h 1757363"/>
                  <a:gd name="connsiteX29" fmla="*/ 2112169 w 3821799"/>
                  <a:gd name="connsiteY29" fmla="*/ 42863 h 1757363"/>
                  <a:gd name="connsiteX30" fmla="*/ 2190750 w 3821799"/>
                  <a:gd name="connsiteY30" fmla="*/ 0 h 1757363"/>
                  <a:gd name="connsiteX31" fmla="*/ 2266950 w 3821799"/>
                  <a:gd name="connsiteY31" fmla="*/ 102395 h 1757363"/>
                  <a:gd name="connsiteX32" fmla="*/ 2321720 w 3821799"/>
                  <a:gd name="connsiteY32" fmla="*/ 207169 h 1757363"/>
                  <a:gd name="connsiteX33" fmla="*/ 2407444 w 3821799"/>
                  <a:gd name="connsiteY33" fmla="*/ 309563 h 1757363"/>
                  <a:gd name="connsiteX34" fmla="*/ 2431257 w 3821799"/>
                  <a:gd name="connsiteY34" fmla="*/ 347664 h 1757363"/>
                  <a:gd name="connsiteX35" fmla="*/ 2447925 w 3821799"/>
                  <a:gd name="connsiteY35" fmla="*/ 440533 h 1757363"/>
                  <a:gd name="connsiteX36" fmla="*/ 2464594 w 3821799"/>
                  <a:gd name="connsiteY36" fmla="*/ 488157 h 1757363"/>
                  <a:gd name="connsiteX37" fmla="*/ 2481263 w 3821799"/>
                  <a:gd name="connsiteY37" fmla="*/ 526257 h 1757363"/>
                  <a:gd name="connsiteX38" fmla="*/ 2383632 w 3821799"/>
                  <a:gd name="connsiteY38" fmla="*/ 583407 h 1757363"/>
                  <a:gd name="connsiteX39" fmla="*/ 2328863 w 3821799"/>
                  <a:gd name="connsiteY39" fmla="*/ 619125 h 1757363"/>
                  <a:gd name="connsiteX40" fmla="*/ 2338388 w 3821799"/>
                  <a:gd name="connsiteY40" fmla="*/ 678658 h 1757363"/>
                  <a:gd name="connsiteX41" fmla="*/ 2355057 w 3821799"/>
                  <a:gd name="connsiteY41" fmla="*/ 723900 h 1757363"/>
                  <a:gd name="connsiteX42" fmla="*/ 2395538 w 3821799"/>
                  <a:gd name="connsiteY42" fmla="*/ 747714 h 1757363"/>
                  <a:gd name="connsiteX43" fmla="*/ 2450307 w 3821799"/>
                  <a:gd name="connsiteY43" fmla="*/ 807245 h 1757363"/>
                  <a:gd name="connsiteX44" fmla="*/ 2481262 w 3821799"/>
                  <a:gd name="connsiteY44" fmla="*/ 876301 h 1757363"/>
                  <a:gd name="connsiteX45" fmla="*/ 2526507 w 3821799"/>
                  <a:gd name="connsiteY45" fmla="*/ 890589 h 1757363"/>
                  <a:gd name="connsiteX46" fmla="*/ 2633663 w 3821799"/>
                  <a:gd name="connsiteY46" fmla="*/ 926308 h 1757363"/>
                  <a:gd name="connsiteX47" fmla="*/ 2721769 w 3821799"/>
                  <a:gd name="connsiteY47" fmla="*/ 973932 h 1757363"/>
                  <a:gd name="connsiteX48" fmla="*/ 2838450 w 3821799"/>
                  <a:gd name="connsiteY48" fmla="*/ 1035844 h 1757363"/>
                  <a:gd name="connsiteX49" fmla="*/ 3012281 w 3821799"/>
                  <a:gd name="connsiteY49" fmla="*/ 1109663 h 1757363"/>
                  <a:gd name="connsiteX50" fmla="*/ 3131344 w 3821799"/>
                  <a:gd name="connsiteY50" fmla="*/ 1185863 h 1757363"/>
                  <a:gd name="connsiteX51" fmla="*/ 3271838 w 3821799"/>
                  <a:gd name="connsiteY51" fmla="*/ 1188244 h 1757363"/>
                  <a:gd name="connsiteX52" fmla="*/ 3417094 w 3821799"/>
                  <a:gd name="connsiteY52" fmla="*/ 1119188 h 1757363"/>
                  <a:gd name="connsiteX53" fmla="*/ 3517106 w 3821799"/>
                  <a:gd name="connsiteY53" fmla="*/ 1104900 h 1757363"/>
                  <a:gd name="connsiteX54" fmla="*/ 3674269 w 3821799"/>
                  <a:gd name="connsiteY54" fmla="*/ 1176338 h 1757363"/>
                  <a:gd name="connsiteX55" fmla="*/ 3817144 w 3821799"/>
                  <a:gd name="connsiteY55" fmla="*/ 1293019 h 1757363"/>
                  <a:gd name="connsiteX56" fmla="*/ 3819525 w 3821799"/>
                  <a:gd name="connsiteY56" fmla="*/ 1371602 h 1757363"/>
                  <a:gd name="connsiteX57" fmla="*/ 3779044 w 3821799"/>
                  <a:gd name="connsiteY57" fmla="*/ 1390650 h 1757363"/>
                  <a:gd name="connsiteX58" fmla="*/ 3733800 w 3821799"/>
                  <a:gd name="connsiteY58" fmla="*/ 1440658 h 1757363"/>
                  <a:gd name="connsiteX59" fmla="*/ 3750469 w 3821799"/>
                  <a:gd name="connsiteY59" fmla="*/ 1528763 h 1757363"/>
                  <a:gd name="connsiteX60" fmla="*/ 3636169 w 3821799"/>
                  <a:gd name="connsiteY60" fmla="*/ 1576388 h 1757363"/>
                  <a:gd name="connsiteX61" fmla="*/ 3540919 w 3821799"/>
                  <a:gd name="connsiteY61" fmla="*/ 1624013 h 1757363"/>
                  <a:gd name="connsiteX62" fmla="*/ 3331369 w 3821799"/>
                  <a:gd name="connsiteY62" fmla="*/ 1681163 h 1757363"/>
                  <a:gd name="connsiteX63" fmla="*/ 3140869 w 3821799"/>
                  <a:gd name="connsiteY63" fmla="*/ 1738313 h 1757363"/>
                  <a:gd name="connsiteX64" fmla="*/ 2893219 w 3821799"/>
                  <a:gd name="connsiteY64" fmla="*/ 1709738 h 1757363"/>
                  <a:gd name="connsiteX65" fmla="*/ 2626519 w 3821799"/>
                  <a:gd name="connsiteY65" fmla="*/ 1700213 h 1757363"/>
                  <a:gd name="connsiteX66" fmla="*/ 2340769 w 3821799"/>
                  <a:gd name="connsiteY66" fmla="*/ 1633538 h 1757363"/>
                  <a:gd name="connsiteX67" fmla="*/ 2064544 w 3821799"/>
                  <a:gd name="connsiteY67" fmla="*/ 1662113 h 1757363"/>
                  <a:gd name="connsiteX68" fmla="*/ 1826419 w 3821799"/>
                  <a:gd name="connsiteY68" fmla="*/ 1681163 h 1757363"/>
                  <a:gd name="connsiteX69" fmla="*/ 1712119 w 3821799"/>
                  <a:gd name="connsiteY69" fmla="*/ 1652588 h 1757363"/>
                  <a:gd name="connsiteX70" fmla="*/ 1486049 w 3821799"/>
                  <a:gd name="connsiteY70" fmla="*/ 1709738 h 1757363"/>
                  <a:gd name="connsiteX71" fmla="*/ 1331119 w 3821799"/>
                  <a:gd name="connsiteY71" fmla="*/ 1728788 h 1757363"/>
                  <a:gd name="connsiteX72" fmla="*/ 1011676 w 3821799"/>
                  <a:gd name="connsiteY72" fmla="*/ 1757363 h 1757363"/>
                  <a:gd name="connsiteX73" fmla="*/ 833230 w 3821799"/>
                  <a:gd name="connsiteY73" fmla="*/ 1714500 h 1757363"/>
                  <a:gd name="connsiteX74" fmla="*/ 757683 w 3821799"/>
                  <a:gd name="connsiteY74" fmla="*/ 1557338 h 1757363"/>
                  <a:gd name="connsiteX75" fmla="*/ 630676 w 3821799"/>
                  <a:gd name="connsiteY75" fmla="*/ 1404938 h 1757363"/>
                  <a:gd name="connsiteX76" fmla="*/ 513866 w 3821799"/>
                  <a:gd name="connsiteY76" fmla="*/ 1252538 h 1757363"/>
                  <a:gd name="connsiteX77" fmla="*/ 292894 w 3821799"/>
                  <a:gd name="connsiteY77" fmla="*/ 1147763 h 1757363"/>
                  <a:gd name="connsiteX78" fmla="*/ 178594 w 3821799"/>
                  <a:gd name="connsiteY78" fmla="*/ 985838 h 1757363"/>
                  <a:gd name="connsiteX79" fmla="*/ 35719 w 3821799"/>
                  <a:gd name="connsiteY79" fmla="*/ 919163 h 1757363"/>
                  <a:gd name="connsiteX80" fmla="*/ 9526 w 3821799"/>
                  <a:gd name="connsiteY80" fmla="*/ 904877 h 1757363"/>
                  <a:gd name="connsiteX81" fmla="*/ 0 w 3821799"/>
                  <a:gd name="connsiteY81" fmla="*/ 850107 h 1757363"/>
                  <a:gd name="connsiteX0" fmla="*/ 38100 w 3821799"/>
                  <a:gd name="connsiteY0" fmla="*/ 831057 h 1757363"/>
                  <a:gd name="connsiteX1" fmla="*/ 107157 w 3821799"/>
                  <a:gd name="connsiteY1" fmla="*/ 783432 h 1757363"/>
                  <a:gd name="connsiteX2" fmla="*/ 180974 w 3821799"/>
                  <a:gd name="connsiteY2" fmla="*/ 733426 h 1757363"/>
                  <a:gd name="connsiteX3" fmla="*/ 242888 w 3821799"/>
                  <a:gd name="connsiteY3" fmla="*/ 716757 h 1757363"/>
                  <a:gd name="connsiteX4" fmla="*/ 359569 w 3821799"/>
                  <a:gd name="connsiteY4" fmla="*/ 557213 h 1757363"/>
                  <a:gd name="connsiteX5" fmla="*/ 395289 w 3821799"/>
                  <a:gd name="connsiteY5" fmla="*/ 511970 h 1757363"/>
                  <a:gd name="connsiteX6" fmla="*/ 473869 w 3821799"/>
                  <a:gd name="connsiteY6" fmla="*/ 471488 h 1757363"/>
                  <a:gd name="connsiteX7" fmla="*/ 473869 w 3821799"/>
                  <a:gd name="connsiteY7" fmla="*/ 471488 h 1757363"/>
                  <a:gd name="connsiteX8" fmla="*/ 550070 w 3821799"/>
                  <a:gd name="connsiteY8" fmla="*/ 440533 h 1757363"/>
                  <a:gd name="connsiteX9" fmla="*/ 640556 w 3821799"/>
                  <a:gd name="connsiteY9" fmla="*/ 481013 h 1757363"/>
                  <a:gd name="connsiteX10" fmla="*/ 728347 w 3821799"/>
                  <a:gd name="connsiteY10" fmla="*/ 433388 h 1757363"/>
                  <a:gd name="connsiteX11" fmla="*/ 785181 w 3821799"/>
                  <a:gd name="connsiteY11" fmla="*/ 381002 h 1757363"/>
                  <a:gd name="connsiteX12" fmla="*/ 877733 w 3821799"/>
                  <a:gd name="connsiteY12" fmla="*/ 338138 h 1757363"/>
                  <a:gd name="connsiteX13" fmla="*/ 955197 w 3821799"/>
                  <a:gd name="connsiteY13" fmla="*/ 333375 h 1757363"/>
                  <a:gd name="connsiteX14" fmla="*/ 1002823 w 3821799"/>
                  <a:gd name="connsiteY14" fmla="*/ 309563 h 1757363"/>
                  <a:gd name="connsiteX15" fmla="*/ 1081405 w 3821799"/>
                  <a:gd name="connsiteY15" fmla="*/ 297658 h 1757363"/>
                  <a:gd name="connsiteX16" fmla="*/ 1188244 w 3821799"/>
                  <a:gd name="connsiteY16" fmla="*/ 314325 h 1757363"/>
                  <a:gd name="connsiteX17" fmla="*/ 1330823 w 3821799"/>
                  <a:gd name="connsiteY17" fmla="*/ 283369 h 1757363"/>
                  <a:gd name="connsiteX18" fmla="*/ 1445419 w 3821799"/>
                  <a:gd name="connsiteY18" fmla="*/ 157163 h 1757363"/>
                  <a:gd name="connsiteX19" fmla="*/ 1497806 w 3821799"/>
                  <a:gd name="connsiteY19" fmla="*/ 102395 h 1757363"/>
                  <a:gd name="connsiteX20" fmla="*/ 1531144 w 3821799"/>
                  <a:gd name="connsiteY20" fmla="*/ 69058 h 1757363"/>
                  <a:gd name="connsiteX21" fmla="*/ 1597819 w 3821799"/>
                  <a:gd name="connsiteY21" fmla="*/ 90488 h 1757363"/>
                  <a:gd name="connsiteX22" fmla="*/ 1597819 w 3821799"/>
                  <a:gd name="connsiteY22" fmla="*/ 90488 h 1757363"/>
                  <a:gd name="connsiteX23" fmla="*/ 1683544 w 3821799"/>
                  <a:gd name="connsiteY23" fmla="*/ 102395 h 1757363"/>
                  <a:gd name="connsiteX24" fmla="*/ 1740694 w 3821799"/>
                  <a:gd name="connsiteY24" fmla="*/ 71438 h 1757363"/>
                  <a:gd name="connsiteX25" fmla="*/ 1809750 w 3821799"/>
                  <a:gd name="connsiteY25" fmla="*/ 85725 h 1757363"/>
                  <a:gd name="connsiteX26" fmla="*/ 1862138 w 3821799"/>
                  <a:gd name="connsiteY26" fmla="*/ 111920 h 1757363"/>
                  <a:gd name="connsiteX27" fmla="*/ 1955007 w 3821799"/>
                  <a:gd name="connsiteY27" fmla="*/ 69058 h 1757363"/>
                  <a:gd name="connsiteX28" fmla="*/ 2059782 w 3821799"/>
                  <a:gd name="connsiteY28" fmla="*/ 57152 h 1757363"/>
                  <a:gd name="connsiteX29" fmla="*/ 2112169 w 3821799"/>
                  <a:gd name="connsiteY29" fmla="*/ 42863 h 1757363"/>
                  <a:gd name="connsiteX30" fmla="*/ 2190750 w 3821799"/>
                  <a:gd name="connsiteY30" fmla="*/ 0 h 1757363"/>
                  <a:gd name="connsiteX31" fmla="*/ 2266950 w 3821799"/>
                  <a:gd name="connsiteY31" fmla="*/ 102395 h 1757363"/>
                  <a:gd name="connsiteX32" fmla="*/ 2321720 w 3821799"/>
                  <a:gd name="connsiteY32" fmla="*/ 207169 h 1757363"/>
                  <a:gd name="connsiteX33" fmla="*/ 2407444 w 3821799"/>
                  <a:gd name="connsiteY33" fmla="*/ 309563 h 1757363"/>
                  <a:gd name="connsiteX34" fmla="*/ 2431257 w 3821799"/>
                  <a:gd name="connsiteY34" fmla="*/ 347664 h 1757363"/>
                  <a:gd name="connsiteX35" fmla="*/ 2447925 w 3821799"/>
                  <a:gd name="connsiteY35" fmla="*/ 440533 h 1757363"/>
                  <a:gd name="connsiteX36" fmla="*/ 2464594 w 3821799"/>
                  <a:gd name="connsiteY36" fmla="*/ 488157 h 1757363"/>
                  <a:gd name="connsiteX37" fmla="*/ 2481263 w 3821799"/>
                  <a:gd name="connsiteY37" fmla="*/ 526257 h 1757363"/>
                  <a:gd name="connsiteX38" fmla="*/ 2383632 w 3821799"/>
                  <a:gd name="connsiteY38" fmla="*/ 583407 h 1757363"/>
                  <a:gd name="connsiteX39" fmla="*/ 2328863 w 3821799"/>
                  <a:gd name="connsiteY39" fmla="*/ 619125 h 1757363"/>
                  <a:gd name="connsiteX40" fmla="*/ 2338388 w 3821799"/>
                  <a:gd name="connsiteY40" fmla="*/ 678658 h 1757363"/>
                  <a:gd name="connsiteX41" fmla="*/ 2355057 w 3821799"/>
                  <a:gd name="connsiteY41" fmla="*/ 723900 h 1757363"/>
                  <a:gd name="connsiteX42" fmla="*/ 2395538 w 3821799"/>
                  <a:gd name="connsiteY42" fmla="*/ 747714 h 1757363"/>
                  <a:gd name="connsiteX43" fmla="*/ 2450307 w 3821799"/>
                  <a:gd name="connsiteY43" fmla="*/ 807245 h 1757363"/>
                  <a:gd name="connsiteX44" fmla="*/ 2481262 w 3821799"/>
                  <a:gd name="connsiteY44" fmla="*/ 876301 h 1757363"/>
                  <a:gd name="connsiteX45" fmla="*/ 2526507 w 3821799"/>
                  <a:gd name="connsiteY45" fmla="*/ 890589 h 1757363"/>
                  <a:gd name="connsiteX46" fmla="*/ 2633663 w 3821799"/>
                  <a:gd name="connsiteY46" fmla="*/ 926308 h 1757363"/>
                  <a:gd name="connsiteX47" fmla="*/ 2721769 w 3821799"/>
                  <a:gd name="connsiteY47" fmla="*/ 973932 h 1757363"/>
                  <a:gd name="connsiteX48" fmla="*/ 2838450 w 3821799"/>
                  <a:gd name="connsiteY48" fmla="*/ 1035844 h 1757363"/>
                  <a:gd name="connsiteX49" fmla="*/ 3012281 w 3821799"/>
                  <a:gd name="connsiteY49" fmla="*/ 1109663 h 1757363"/>
                  <a:gd name="connsiteX50" fmla="*/ 3131344 w 3821799"/>
                  <a:gd name="connsiteY50" fmla="*/ 1185863 h 1757363"/>
                  <a:gd name="connsiteX51" fmla="*/ 3271838 w 3821799"/>
                  <a:gd name="connsiteY51" fmla="*/ 1188244 h 1757363"/>
                  <a:gd name="connsiteX52" fmla="*/ 3417094 w 3821799"/>
                  <a:gd name="connsiteY52" fmla="*/ 1119188 h 1757363"/>
                  <a:gd name="connsiteX53" fmla="*/ 3517106 w 3821799"/>
                  <a:gd name="connsiteY53" fmla="*/ 1104900 h 1757363"/>
                  <a:gd name="connsiteX54" fmla="*/ 3674269 w 3821799"/>
                  <a:gd name="connsiteY54" fmla="*/ 1176338 h 1757363"/>
                  <a:gd name="connsiteX55" fmla="*/ 3817144 w 3821799"/>
                  <a:gd name="connsiteY55" fmla="*/ 1293019 h 1757363"/>
                  <a:gd name="connsiteX56" fmla="*/ 3819525 w 3821799"/>
                  <a:gd name="connsiteY56" fmla="*/ 1371602 h 1757363"/>
                  <a:gd name="connsiteX57" fmla="*/ 3779044 w 3821799"/>
                  <a:gd name="connsiteY57" fmla="*/ 1390650 h 1757363"/>
                  <a:gd name="connsiteX58" fmla="*/ 3733800 w 3821799"/>
                  <a:gd name="connsiteY58" fmla="*/ 1440658 h 1757363"/>
                  <a:gd name="connsiteX59" fmla="*/ 3750469 w 3821799"/>
                  <a:gd name="connsiteY59" fmla="*/ 1528763 h 1757363"/>
                  <a:gd name="connsiteX60" fmla="*/ 3636169 w 3821799"/>
                  <a:gd name="connsiteY60" fmla="*/ 1576388 h 1757363"/>
                  <a:gd name="connsiteX61" fmla="*/ 3540919 w 3821799"/>
                  <a:gd name="connsiteY61" fmla="*/ 1624013 h 1757363"/>
                  <a:gd name="connsiteX62" fmla="*/ 3331369 w 3821799"/>
                  <a:gd name="connsiteY62" fmla="*/ 1681163 h 1757363"/>
                  <a:gd name="connsiteX63" fmla="*/ 3140869 w 3821799"/>
                  <a:gd name="connsiteY63" fmla="*/ 1738313 h 1757363"/>
                  <a:gd name="connsiteX64" fmla="*/ 2893219 w 3821799"/>
                  <a:gd name="connsiteY64" fmla="*/ 1709738 h 1757363"/>
                  <a:gd name="connsiteX65" fmla="*/ 2626519 w 3821799"/>
                  <a:gd name="connsiteY65" fmla="*/ 1700213 h 1757363"/>
                  <a:gd name="connsiteX66" fmla="*/ 2340769 w 3821799"/>
                  <a:gd name="connsiteY66" fmla="*/ 1633538 h 1757363"/>
                  <a:gd name="connsiteX67" fmla="*/ 2064544 w 3821799"/>
                  <a:gd name="connsiteY67" fmla="*/ 1662113 h 1757363"/>
                  <a:gd name="connsiteX68" fmla="*/ 1826419 w 3821799"/>
                  <a:gd name="connsiteY68" fmla="*/ 1681163 h 1757363"/>
                  <a:gd name="connsiteX69" fmla="*/ 1712119 w 3821799"/>
                  <a:gd name="connsiteY69" fmla="*/ 1652588 h 1757363"/>
                  <a:gd name="connsiteX70" fmla="*/ 1486049 w 3821799"/>
                  <a:gd name="connsiteY70" fmla="*/ 1709738 h 1757363"/>
                  <a:gd name="connsiteX71" fmla="*/ 1331119 w 3821799"/>
                  <a:gd name="connsiteY71" fmla="*/ 1728788 h 1757363"/>
                  <a:gd name="connsiteX72" fmla="*/ 1011676 w 3821799"/>
                  <a:gd name="connsiteY72" fmla="*/ 1757363 h 1757363"/>
                  <a:gd name="connsiteX73" fmla="*/ 833230 w 3821799"/>
                  <a:gd name="connsiteY73" fmla="*/ 1714500 h 1757363"/>
                  <a:gd name="connsiteX74" fmla="*/ 757683 w 3821799"/>
                  <a:gd name="connsiteY74" fmla="*/ 1557338 h 1757363"/>
                  <a:gd name="connsiteX75" fmla="*/ 630676 w 3821799"/>
                  <a:gd name="connsiteY75" fmla="*/ 1404938 h 1757363"/>
                  <a:gd name="connsiteX76" fmla="*/ 513866 w 3821799"/>
                  <a:gd name="connsiteY76" fmla="*/ 1252538 h 1757363"/>
                  <a:gd name="connsiteX77" fmla="*/ 292894 w 3821799"/>
                  <a:gd name="connsiteY77" fmla="*/ 1147763 h 1757363"/>
                  <a:gd name="connsiteX78" fmla="*/ 178594 w 3821799"/>
                  <a:gd name="connsiteY78" fmla="*/ 985838 h 1757363"/>
                  <a:gd name="connsiteX79" fmla="*/ 35719 w 3821799"/>
                  <a:gd name="connsiteY79" fmla="*/ 919163 h 1757363"/>
                  <a:gd name="connsiteX80" fmla="*/ 9526 w 3821799"/>
                  <a:gd name="connsiteY80" fmla="*/ 904877 h 1757363"/>
                  <a:gd name="connsiteX81" fmla="*/ 0 w 3821799"/>
                  <a:gd name="connsiteY81" fmla="*/ 850107 h 1757363"/>
                  <a:gd name="connsiteX0" fmla="*/ 38100 w 3821799"/>
                  <a:gd name="connsiteY0" fmla="*/ 831057 h 1757363"/>
                  <a:gd name="connsiteX1" fmla="*/ 107157 w 3821799"/>
                  <a:gd name="connsiteY1" fmla="*/ 783432 h 1757363"/>
                  <a:gd name="connsiteX2" fmla="*/ 180974 w 3821799"/>
                  <a:gd name="connsiteY2" fmla="*/ 733426 h 1757363"/>
                  <a:gd name="connsiteX3" fmla="*/ 242888 w 3821799"/>
                  <a:gd name="connsiteY3" fmla="*/ 716757 h 1757363"/>
                  <a:gd name="connsiteX4" fmla="*/ 359569 w 3821799"/>
                  <a:gd name="connsiteY4" fmla="*/ 557213 h 1757363"/>
                  <a:gd name="connsiteX5" fmla="*/ 395289 w 3821799"/>
                  <a:gd name="connsiteY5" fmla="*/ 511970 h 1757363"/>
                  <a:gd name="connsiteX6" fmla="*/ 473869 w 3821799"/>
                  <a:gd name="connsiteY6" fmla="*/ 471488 h 1757363"/>
                  <a:gd name="connsiteX7" fmla="*/ 473869 w 3821799"/>
                  <a:gd name="connsiteY7" fmla="*/ 471488 h 1757363"/>
                  <a:gd name="connsiteX8" fmla="*/ 554516 w 3821799"/>
                  <a:gd name="connsiteY8" fmla="*/ 473871 h 1757363"/>
                  <a:gd name="connsiteX9" fmla="*/ 640556 w 3821799"/>
                  <a:gd name="connsiteY9" fmla="*/ 481013 h 1757363"/>
                  <a:gd name="connsiteX10" fmla="*/ 728347 w 3821799"/>
                  <a:gd name="connsiteY10" fmla="*/ 433388 h 1757363"/>
                  <a:gd name="connsiteX11" fmla="*/ 785181 w 3821799"/>
                  <a:gd name="connsiteY11" fmla="*/ 381002 h 1757363"/>
                  <a:gd name="connsiteX12" fmla="*/ 877733 w 3821799"/>
                  <a:gd name="connsiteY12" fmla="*/ 338138 h 1757363"/>
                  <a:gd name="connsiteX13" fmla="*/ 955197 w 3821799"/>
                  <a:gd name="connsiteY13" fmla="*/ 333375 h 1757363"/>
                  <a:gd name="connsiteX14" fmla="*/ 1002823 w 3821799"/>
                  <a:gd name="connsiteY14" fmla="*/ 309563 h 1757363"/>
                  <a:gd name="connsiteX15" fmla="*/ 1081405 w 3821799"/>
                  <a:gd name="connsiteY15" fmla="*/ 297658 h 1757363"/>
                  <a:gd name="connsiteX16" fmla="*/ 1188244 w 3821799"/>
                  <a:gd name="connsiteY16" fmla="*/ 314325 h 1757363"/>
                  <a:gd name="connsiteX17" fmla="*/ 1330823 w 3821799"/>
                  <a:gd name="connsiteY17" fmla="*/ 283369 h 1757363"/>
                  <a:gd name="connsiteX18" fmla="*/ 1445419 w 3821799"/>
                  <a:gd name="connsiteY18" fmla="*/ 157163 h 1757363"/>
                  <a:gd name="connsiteX19" fmla="*/ 1497806 w 3821799"/>
                  <a:gd name="connsiteY19" fmla="*/ 102395 h 1757363"/>
                  <a:gd name="connsiteX20" fmla="*/ 1531144 w 3821799"/>
                  <a:gd name="connsiteY20" fmla="*/ 69058 h 1757363"/>
                  <a:gd name="connsiteX21" fmla="*/ 1597819 w 3821799"/>
                  <a:gd name="connsiteY21" fmla="*/ 90488 h 1757363"/>
                  <a:gd name="connsiteX22" fmla="*/ 1597819 w 3821799"/>
                  <a:gd name="connsiteY22" fmla="*/ 90488 h 1757363"/>
                  <a:gd name="connsiteX23" fmla="*/ 1683544 w 3821799"/>
                  <a:gd name="connsiteY23" fmla="*/ 102395 h 1757363"/>
                  <a:gd name="connsiteX24" fmla="*/ 1740694 w 3821799"/>
                  <a:gd name="connsiteY24" fmla="*/ 71438 h 1757363"/>
                  <a:gd name="connsiteX25" fmla="*/ 1809750 w 3821799"/>
                  <a:gd name="connsiteY25" fmla="*/ 85725 h 1757363"/>
                  <a:gd name="connsiteX26" fmla="*/ 1862138 w 3821799"/>
                  <a:gd name="connsiteY26" fmla="*/ 111920 h 1757363"/>
                  <a:gd name="connsiteX27" fmla="*/ 1955007 w 3821799"/>
                  <a:gd name="connsiteY27" fmla="*/ 69058 h 1757363"/>
                  <a:gd name="connsiteX28" fmla="*/ 2059782 w 3821799"/>
                  <a:gd name="connsiteY28" fmla="*/ 57152 h 1757363"/>
                  <a:gd name="connsiteX29" fmla="*/ 2112169 w 3821799"/>
                  <a:gd name="connsiteY29" fmla="*/ 42863 h 1757363"/>
                  <a:gd name="connsiteX30" fmla="*/ 2190750 w 3821799"/>
                  <a:gd name="connsiteY30" fmla="*/ 0 h 1757363"/>
                  <a:gd name="connsiteX31" fmla="*/ 2266950 w 3821799"/>
                  <a:gd name="connsiteY31" fmla="*/ 102395 h 1757363"/>
                  <a:gd name="connsiteX32" fmla="*/ 2321720 w 3821799"/>
                  <a:gd name="connsiteY32" fmla="*/ 207169 h 1757363"/>
                  <a:gd name="connsiteX33" fmla="*/ 2407444 w 3821799"/>
                  <a:gd name="connsiteY33" fmla="*/ 309563 h 1757363"/>
                  <a:gd name="connsiteX34" fmla="*/ 2431257 w 3821799"/>
                  <a:gd name="connsiteY34" fmla="*/ 347664 h 1757363"/>
                  <a:gd name="connsiteX35" fmla="*/ 2447925 w 3821799"/>
                  <a:gd name="connsiteY35" fmla="*/ 440533 h 1757363"/>
                  <a:gd name="connsiteX36" fmla="*/ 2464594 w 3821799"/>
                  <a:gd name="connsiteY36" fmla="*/ 488157 h 1757363"/>
                  <a:gd name="connsiteX37" fmla="*/ 2481263 w 3821799"/>
                  <a:gd name="connsiteY37" fmla="*/ 526257 h 1757363"/>
                  <a:gd name="connsiteX38" fmla="*/ 2383632 w 3821799"/>
                  <a:gd name="connsiteY38" fmla="*/ 583407 h 1757363"/>
                  <a:gd name="connsiteX39" fmla="*/ 2328863 w 3821799"/>
                  <a:gd name="connsiteY39" fmla="*/ 619125 h 1757363"/>
                  <a:gd name="connsiteX40" fmla="*/ 2338388 w 3821799"/>
                  <a:gd name="connsiteY40" fmla="*/ 678658 h 1757363"/>
                  <a:gd name="connsiteX41" fmla="*/ 2355057 w 3821799"/>
                  <a:gd name="connsiteY41" fmla="*/ 723900 h 1757363"/>
                  <a:gd name="connsiteX42" fmla="*/ 2395538 w 3821799"/>
                  <a:gd name="connsiteY42" fmla="*/ 747714 h 1757363"/>
                  <a:gd name="connsiteX43" fmla="*/ 2450307 w 3821799"/>
                  <a:gd name="connsiteY43" fmla="*/ 807245 h 1757363"/>
                  <a:gd name="connsiteX44" fmla="*/ 2481262 w 3821799"/>
                  <a:gd name="connsiteY44" fmla="*/ 876301 h 1757363"/>
                  <a:gd name="connsiteX45" fmla="*/ 2526507 w 3821799"/>
                  <a:gd name="connsiteY45" fmla="*/ 890589 h 1757363"/>
                  <a:gd name="connsiteX46" fmla="*/ 2633663 w 3821799"/>
                  <a:gd name="connsiteY46" fmla="*/ 926308 h 1757363"/>
                  <a:gd name="connsiteX47" fmla="*/ 2721769 w 3821799"/>
                  <a:gd name="connsiteY47" fmla="*/ 973932 h 1757363"/>
                  <a:gd name="connsiteX48" fmla="*/ 2838450 w 3821799"/>
                  <a:gd name="connsiteY48" fmla="*/ 1035844 h 1757363"/>
                  <a:gd name="connsiteX49" fmla="*/ 3012281 w 3821799"/>
                  <a:gd name="connsiteY49" fmla="*/ 1109663 h 1757363"/>
                  <a:gd name="connsiteX50" fmla="*/ 3131344 w 3821799"/>
                  <a:gd name="connsiteY50" fmla="*/ 1185863 h 1757363"/>
                  <a:gd name="connsiteX51" fmla="*/ 3271838 w 3821799"/>
                  <a:gd name="connsiteY51" fmla="*/ 1188244 h 1757363"/>
                  <a:gd name="connsiteX52" fmla="*/ 3417094 w 3821799"/>
                  <a:gd name="connsiteY52" fmla="*/ 1119188 h 1757363"/>
                  <a:gd name="connsiteX53" fmla="*/ 3517106 w 3821799"/>
                  <a:gd name="connsiteY53" fmla="*/ 1104900 h 1757363"/>
                  <a:gd name="connsiteX54" fmla="*/ 3674269 w 3821799"/>
                  <a:gd name="connsiteY54" fmla="*/ 1176338 h 1757363"/>
                  <a:gd name="connsiteX55" fmla="*/ 3817144 w 3821799"/>
                  <a:gd name="connsiteY55" fmla="*/ 1293019 h 1757363"/>
                  <a:gd name="connsiteX56" fmla="*/ 3819525 w 3821799"/>
                  <a:gd name="connsiteY56" fmla="*/ 1371602 h 1757363"/>
                  <a:gd name="connsiteX57" fmla="*/ 3779044 w 3821799"/>
                  <a:gd name="connsiteY57" fmla="*/ 1390650 h 1757363"/>
                  <a:gd name="connsiteX58" fmla="*/ 3733800 w 3821799"/>
                  <a:gd name="connsiteY58" fmla="*/ 1440658 h 1757363"/>
                  <a:gd name="connsiteX59" fmla="*/ 3750469 w 3821799"/>
                  <a:gd name="connsiteY59" fmla="*/ 1528763 h 1757363"/>
                  <a:gd name="connsiteX60" fmla="*/ 3636169 w 3821799"/>
                  <a:gd name="connsiteY60" fmla="*/ 1576388 h 1757363"/>
                  <a:gd name="connsiteX61" fmla="*/ 3540919 w 3821799"/>
                  <a:gd name="connsiteY61" fmla="*/ 1624013 h 1757363"/>
                  <a:gd name="connsiteX62" fmla="*/ 3331369 w 3821799"/>
                  <a:gd name="connsiteY62" fmla="*/ 1681163 h 1757363"/>
                  <a:gd name="connsiteX63" fmla="*/ 3140869 w 3821799"/>
                  <a:gd name="connsiteY63" fmla="*/ 1738313 h 1757363"/>
                  <a:gd name="connsiteX64" fmla="*/ 2893219 w 3821799"/>
                  <a:gd name="connsiteY64" fmla="*/ 1709738 h 1757363"/>
                  <a:gd name="connsiteX65" fmla="*/ 2626519 w 3821799"/>
                  <a:gd name="connsiteY65" fmla="*/ 1700213 h 1757363"/>
                  <a:gd name="connsiteX66" fmla="*/ 2340769 w 3821799"/>
                  <a:gd name="connsiteY66" fmla="*/ 1633538 h 1757363"/>
                  <a:gd name="connsiteX67" fmla="*/ 2064544 w 3821799"/>
                  <a:gd name="connsiteY67" fmla="*/ 1662113 h 1757363"/>
                  <a:gd name="connsiteX68" fmla="*/ 1826419 w 3821799"/>
                  <a:gd name="connsiteY68" fmla="*/ 1681163 h 1757363"/>
                  <a:gd name="connsiteX69" fmla="*/ 1712119 w 3821799"/>
                  <a:gd name="connsiteY69" fmla="*/ 1652588 h 1757363"/>
                  <a:gd name="connsiteX70" fmla="*/ 1486049 w 3821799"/>
                  <a:gd name="connsiteY70" fmla="*/ 1709738 h 1757363"/>
                  <a:gd name="connsiteX71" fmla="*/ 1331119 w 3821799"/>
                  <a:gd name="connsiteY71" fmla="*/ 1728788 h 1757363"/>
                  <a:gd name="connsiteX72" fmla="*/ 1011676 w 3821799"/>
                  <a:gd name="connsiteY72" fmla="*/ 1757363 h 1757363"/>
                  <a:gd name="connsiteX73" fmla="*/ 833230 w 3821799"/>
                  <a:gd name="connsiteY73" fmla="*/ 1714500 h 1757363"/>
                  <a:gd name="connsiteX74" fmla="*/ 757683 w 3821799"/>
                  <a:gd name="connsiteY74" fmla="*/ 1557338 h 1757363"/>
                  <a:gd name="connsiteX75" fmla="*/ 630676 w 3821799"/>
                  <a:gd name="connsiteY75" fmla="*/ 1404938 h 1757363"/>
                  <a:gd name="connsiteX76" fmla="*/ 513866 w 3821799"/>
                  <a:gd name="connsiteY76" fmla="*/ 1252538 h 1757363"/>
                  <a:gd name="connsiteX77" fmla="*/ 292894 w 3821799"/>
                  <a:gd name="connsiteY77" fmla="*/ 1147763 h 1757363"/>
                  <a:gd name="connsiteX78" fmla="*/ 178594 w 3821799"/>
                  <a:gd name="connsiteY78" fmla="*/ 985838 h 1757363"/>
                  <a:gd name="connsiteX79" fmla="*/ 35719 w 3821799"/>
                  <a:gd name="connsiteY79" fmla="*/ 919163 h 1757363"/>
                  <a:gd name="connsiteX80" fmla="*/ 9526 w 3821799"/>
                  <a:gd name="connsiteY80" fmla="*/ 904877 h 1757363"/>
                  <a:gd name="connsiteX81" fmla="*/ 0 w 3821799"/>
                  <a:gd name="connsiteY81" fmla="*/ 850107 h 1757363"/>
                  <a:gd name="connsiteX0" fmla="*/ 38100 w 3821799"/>
                  <a:gd name="connsiteY0" fmla="*/ 831057 h 1757363"/>
                  <a:gd name="connsiteX1" fmla="*/ 107157 w 3821799"/>
                  <a:gd name="connsiteY1" fmla="*/ 783432 h 1757363"/>
                  <a:gd name="connsiteX2" fmla="*/ 180974 w 3821799"/>
                  <a:gd name="connsiteY2" fmla="*/ 733426 h 1757363"/>
                  <a:gd name="connsiteX3" fmla="*/ 242888 w 3821799"/>
                  <a:gd name="connsiteY3" fmla="*/ 716757 h 1757363"/>
                  <a:gd name="connsiteX4" fmla="*/ 359569 w 3821799"/>
                  <a:gd name="connsiteY4" fmla="*/ 557213 h 1757363"/>
                  <a:gd name="connsiteX5" fmla="*/ 395289 w 3821799"/>
                  <a:gd name="connsiteY5" fmla="*/ 511970 h 1757363"/>
                  <a:gd name="connsiteX6" fmla="*/ 473869 w 3821799"/>
                  <a:gd name="connsiteY6" fmla="*/ 471488 h 1757363"/>
                  <a:gd name="connsiteX7" fmla="*/ 473869 w 3821799"/>
                  <a:gd name="connsiteY7" fmla="*/ 504826 h 1757363"/>
                  <a:gd name="connsiteX8" fmla="*/ 554516 w 3821799"/>
                  <a:gd name="connsiteY8" fmla="*/ 473871 h 1757363"/>
                  <a:gd name="connsiteX9" fmla="*/ 640556 w 3821799"/>
                  <a:gd name="connsiteY9" fmla="*/ 481013 h 1757363"/>
                  <a:gd name="connsiteX10" fmla="*/ 728347 w 3821799"/>
                  <a:gd name="connsiteY10" fmla="*/ 433388 h 1757363"/>
                  <a:gd name="connsiteX11" fmla="*/ 785181 w 3821799"/>
                  <a:gd name="connsiteY11" fmla="*/ 381002 h 1757363"/>
                  <a:gd name="connsiteX12" fmla="*/ 877733 w 3821799"/>
                  <a:gd name="connsiteY12" fmla="*/ 338138 h 1757363"/>
                  <a:gd name="connsiteX13" fmla="*/ 955197 w 3821799"/>
                  <a:gd name="connsiteY13" fmla="*/ 333375 h 1757363"/>
                  <a:gd name="connsiteX14" fmla="*/ 1002823 w 3821799"/>
                  <a:gd name="connsiteY14" fmla="*/ 309563 h 1757363"/>
                  <a:gd name="connsiteX15" fmla="*/ 1081405 w 3821799"/>
                  <a:gd name="connsiteY15" fmla="*/ 297658 h 1757363"/>
                  <a:gd name="connsiteX16" fmla="*/ 1188244 w 3821799"/>
                  <a:gd name="connsiteY16" fmla="*/ 314325 h 1757363"/>
                  <a:gd name="connsiteX17" fmla="*/ 1330823 w 3821799"/>
                  <a:gd name="connsiteY17" fmla="*/ 283369 h 1757363"/>
                  <a:gd name="connsiteX18" fmla="*/ 1445419 w 3821799"/>
                  <a:gd name="connsiteY18" fmla="*/ 157163 h 1757363"/>
                  <a:gd name="connsiteX19" fmla="*/ 1497806 w 3821799"/>
                  <a:gd name="connsiteY19" fmla="*/ 102395 h 1757363"/>
                  <a:gd name="connsiteX20" fmla="*/ 1531144 w 3821799"/>
                  <a:gd name="connsiteY20" fmla="*/ 69058 h 1757363"/>
                  <a:gd name="connsiteX21" fmla="*/ 1597819 w 3821799"/>
                  <a:gd name="connsiteY21" fmla="*/ 90488 h 1757363"/>
                  <a:gd name="connsiteX22" fmla="*/ 1597819 w 3821799"/>
                  <a:gd name="connsiteY22" fmla="*/ 90488 h 1757363"/>
                  <a:gd name="connsiteX23" fmla="*/ 1683544 w 3821799"/>
                  <a:gd name="connsiteY23" fmla="*/ 102395 h 1757363"/>
                  <a:gd name="connsiteX24" fmla="*/ 1740694 w 3821799"/>
                  <a:gd name="connsiteY24" fmla="*/ 71438 h 1757363"/>
                  <a:gd name="connsiteX25" fmla="*/ 1809750 w 3821799"/>
                  <a:gd name="connsiteY25" fmla="*/ 85725 h 1757363"/>
                  <a:gd name="connsiteX26" fmla="*/ 1862138 w 3821799"/>
                  <a:gd name="connsiteY26" fmla="*/ 111920 h 1757363"/>
                  <a:gd name="connsiteX27" fmla="*/ 1955007 w 3821799"/>
                  <a:gd name="connsiteY27" fmla="*/ 69058 h 1757363"/>
                  <a:gd name="connsiteX28" fmla="*/ 2059782 w 3821799"/>
                  <a:gd name="connsiteY28" fmla="*/ 57152 h 1757363"/>
                  <a:gd name="connsiteX29" fmla="*/ 2112169 w 3821799"/>
                  <a:gd name="connsiteY29" fmla="*/ 42863 h 1757363"/>
                  <a:gd name="connsiteX30" fmla="*/ 2190750 w 3821799"/>
                  <a:gd name="connsiteY30" fmla="*/ 0 h 1757363"/>
                  <a:gd name="connsiteX31" fmla="*/ 2266950 w 3821799"/>
                  <a:gd name="connsiteY31" fmla="*/ 102395 h 1757363"/>
                  <a:gd name="connsiteX32" fmla="*/ 2321720 w 3821799"/>
                  <a:gd name="connsiteY32" fmla="*/ 207169 h 1757363"/>
                  <a:gd name="connsiteX33" fmla="*/ 2407444 w 3821799"/>
                  <a:gd name="connsiteY33" fmla="*/ 309563 h 1757363"/>
                  <a:gd name="connsiteX34" fmla="*/ 2431257 w 3821799"/>
                  <a:gd name="connsiteY34" fmla="*/ 347664 h 1757363"/>
                  <a:gd name="connsiteX35" fmla="*/ 2447925 w 3821799"/>
                  <a:gd name="connsiteY35" fmla="*/ 440533 h 1757363"/>
                  <a:gd name="connsiteX36" fmla="*/ 2464594 w 3821799"/>
                  <a:gd name="connsiteY36" fmla="*/ 488157 h 1757363"/>
                  <a:gd name="connsiteX37" fmla="*/ 2481263 w 3821799"/>
                  <a:gd name="connsiteY37" fmla="*/ 526257 h 1757363"/>
                  <a:gd name="connsiteX38" fmla="*/ 2383632 w 3821799"/>
                  <a:gd name="connsiteY38" fmla="*/ 583407 h 1757363"/>
                  <a:gd name="connsiteX39" fmla="*/ 2328863 w 3821799"/>
                  <a:gd name="connsiteY39" fmla="*/ 619125 h 1757363"/>
                  <a:gd name="connsiteX40" fmla="*/ 2338388 w 3821799"/>
                  <a:gd name="connsiteY40" fmla="*/ 678658 h 1757363"/>
                  <a:gd name="connsiteX41" fmla="*/ 2355057 w 3821799"/>
                  <a:gd name="connsiteY41" fmla="*/ 723900 h 1757363"/>
                  <a:gd name="connsiteX42" fmla="*/ 2395538 w 3821799"/>
                  <a:gd name="connsiteY42" fmla="*/ 747714 h 1757363"/>
                  <a:gd name="connsiteX43" fmla="*/ 2450307 w 3821799"/>
                  <a:gd name="connsiteY43" fmla="*/ 807245 h 1757363"/>
                  <a:gd name="connsiteX44" fmla="*/ 2481262 w 3821799"/>
                  <a:gd name="connsiteY44" fmla="*/ 876301 h 1757363"/>
                  <a:gd name="connsiteX45" fmla="*/ 2526507 w 3821799"/>
                  <a:gd name="connsiteY45" fmla="*/ 890589 h 1757363"/>
                  <a:gd name="connsiteX46" fmla="*/ 2633663 w 3821799"/>
                  <a:gd name="connsiteY46" fmla="*/ 926308 h 1757363"/>
                  <a:gd name="connsiteX47" fmla="*/ 2721769 w 3821799"/>
                  <a:gd name="connsiteY47" fmla="*/ 973932 h 1757363"/>
                  <a:gd name="connsiteX48" fmla="*/ 2838450 w 3821799"/>
                  <a:gd name="connsiteY48" fmla="*/ 1035844 h 1757363"/>
                  <a:gd name="connsiteX49" fmla="*/ 3012281 w 3821799"/>
                  <a:gd name="connsiteY49" fmla="*/ 1109663 h 1757363"/>
                  <a:gd name="connsiteX50" fmla="*/ 3131344 w 3821799"/>
                  <a:gd name="connsiteY50" fmla="*/ 1185863 h 1757363"/>
                  <a:gd name="connsiteX51" fmla="*/ 3271838 w 3821799"/>
                  <a:gd name="connsiteY51" fmla="*/ 1188244 h 1757363"/>
                  <a:gd name="connsiteX52" fmla="*/ 3417094 w 3821799"/>
                  <a:gd name="connsiteY52" fmla="*/ 1119188 h 1757363"/>
                  <a:gd name="connsiteX53" fmla="*/ 3517106 w 3821799"/>
                  <a:gd name="connsiteY53" fmla="*/ 1104900 h 1757363"/>
                  <a:gd name="connsiteX54" fmla="*/ 3674269 w 3821799"/>
                  <a:gd name="connsiteY54" fmla="*/ 1176338 h 1757363"/>
                  <a:gd name="connsiteX55" fmla="*/ 3817144 w 3821799"/>
                  <a:gd name="connsiteY55" fmla="*/ 1293019 h 1757363"/>
                  <a:gd name="connsiteX56" fmla="*/ 3819525 w 3821799"/>
                  <a:gd name="connsiteY56" fmla="*/ 1371602 h 1757363"/>
                  <a:gd name="connsiteX57" fmla="*/ 3779044 w 3821799"/>
                  <a:gd name="connsiteY57" fmla="*/ 1390650 h 1757363"/>
                  <a:gd name="connsiteX58" fmla="*/ 3733800 w 3821799"/>
                  <a:gd name="connsiteY58" fmla="*/ 1440658 h 1757363"/>
                  <a:gd name="connsiteX59" fmla="*/ 3750469 w 3821799"/>
                  <a:gd name="connsiteY59" fmla="*/ 1528763 h 1757363"/>
                  <a:gd name="connsiteX60" fmla="*/ 3636169 w 3821799"/>
                  <a:gd name="connsiteY60" fmla="*/ 1576388 h 1757363"/>
                  <a:gd name="connsiteX61" fmla="*/ 3540919 w 3821799"/>
                  <a:gd name="connsiteY61" fmla="*/ 1624013 h 1757363"/>
                  <a:gd name="connsiteX62" fmla="*/ 3331369 w 3821799"/>
                  <a:gd name="connsiteY62" fmla="*/ 1681163 h 1757363"/>
                  <a:gd name="connsiteX63" fmla="*/ 3140869 w 3821799"/>
                  <a:gd name="connsiteY63" fmla="*/ 1738313 h 1757363"/>
                  <a:gd name="connsiteX64" fmla="*/ 2893219 w 3821799"/>
                  <a:gd name="connsiteY64" fmla="*/ 1709738 h 1757363"/>
                  <a:gd name="connsiteX65" fmla="*/ 2626519 w 3821799"/>
                  <a:gd name="connsiteY65" fmla="*/ 1700213 h 1757363"/>
                  <a:gd name="connsiteX66" fmla="*/ 2340769 w 3821799"/>
                  <a:gd name="connsiteY66" fmla="*/ 1633538 h 1757363"/>
                  <a:gd name="connsiteX67" fmla="*/ 2064544 w 3821799"/>
                  <a:gd name="connsiteY67" fmla="*/ 1662113 h 1757363"/>
                  <a:gd name="connsiteX68" fmla="*/ 1826419 w 3821799"/>
                  <a:gd name="connsiteY68" fmla="*/ 1681163 h 1757363"/>
                  <a:gd name="connsiteX69" fmla="*/ 1712119 w 3821799"/>
                  <a:gd name="connsiteY69" fmla="*/ 1652588 h 1757363"/>
                  <a:gd name="connsiteX70" fmla="*/ 1486049 w 3821799"/>
                  <a:gd name="connsiteY70" fmla="*/ 1709738 h 1757363"/>
                  <a:gd name="connsiteX71" fmla="*/ 1331119 w 3821799"/>
                  <a:gd name="connsiteY71" fmla="*/ 1728788 h 1757363"/>
                  <a:gd name="connsiteX72" fmla="*/ 1011676 w 3821799"/>
                  <a:gd name="connsiteY72" fmla="*/ 1757363 h 1757363"/>
                  <a:gd name="connsiteX73" fmla="*/ 833230 w 3821799"/>
                  <a:gd name="connsiteY73" fmla="*/ 1714500 h 1757363"/>
                  <a:gd name="connsiteX74" fmla="*/ 757683 w 3821799"/>
                  <a:gd name="connsiteY74" fmla="*/ 1557338 h 1757363"/>
                  <a:gd name="connsiteX75" fmla="*/ 630676 w 3821799"/>
                  <a:gd name="connsiteY75" fmla="*/ 1404938 h 1757363"/>
                  <a:gd name="connsiteX76" fmla="*/ 513866 w 3821799"/>
                  <a:gd name="connsiteY76" fmla="*/ 1252538 h 1757363"/>
                  <a:gd name="connsiteX77" fmla="*/ 292894 w 3821799"/>
                  <a:gd name="connsiteY77" fmla="*/ 1147763 h 1757363"/>
                  <a:gd name="connsiteX78" fmla="*/ 178594 w 3821799"/>
                  <a:gd name="connsiteY78" fmla="*/ 985838 h 1757363"/>
                  <a:gd name="connsiteX79" fmla="*/ 35719 w 3821799"/>
                  <a:gd name="connsiteY79" fmla="*/ 919163 h 1757363"/>
                  <a:gd name="connsiteX80" fmla="*/ 9526 w 3821799"/>
                  <a:gd name="connsiteY80" fmla="*/ 904877 h 1757363"/>
                  <a:gd name="connsiteX81" fmla="*/ 0 w 3821799"/>
                  <a:gd name="connsiteY81" fmla="*/ 850107 h 1757363"/>
                  <a:gd name="connsiteX0" fmla="*/ 38100 w 3821799"/>
                  <a:gd name="connsiteY0" fmla="*/ 831057 h 1757363"/>
                  <a:gd name="connsiteX1" fmla="*/ 107157 w 3821799"/>
                  <a:gd name="connsiteY1" fmla="*/ 783432 h 1757363"/>
                  <a:gd name="connsiteX2" fmla="*/ 180974 w 3821799"/>
                  <a:gd name="connsiteY2" fmla="*/ 733426 h 1757363"/>
                  <a:gd name="connsiteX3" fmla="*/ 242888 w 3821799"/>
                  <a:gd name="connsiteY3" fmla="*/ 716757 h 1757363"/>
                  <a:gd name="connsiteX4" fmla="*/ 359569 w 3821799"/>
                  <a:gd name="connsiteY4" fmla="*/ 557213 h 1757363"/>
                  <a:gd name="connsiteX5" fmla="*/ 395289 w 3821799"/>
                  <a:gd name="connsiteY5" fmla="*/ 511970 h 1757363"/>
                  <a:gd name="connsiteX6" fmla="*/ 473869 w 3821799"/>
                  <a:gd name="connsiteY6" fmla="*/ 504826 h 1757363"/>
                  <a:gd name="connsiteX7" fmla="*/ 554516 w 3821799"/>
                  <a:gd name="connsiteY7" fmla="*/ 473871 h 1757363"/>
                  <a:gd name="connsiteX8" fmla="*/ 640556 w 3821799"/>
                  <a:gd name="connsiteY8" fmla="*/ 481013 h 1757363"/>
                  <a:gd name="connsiteX9" fmla="*/ 728347 w 3821799"/>
                  <a:gd name="connsiteY9" fmla="*/ 433388 h 1757363"/>
                  <a:gd name="connsiteX10" fmla="*/ 785181 w 3821799"/>
                  <a:gd name="connsiteY10" fmla="*/ 381002 h 1757363"/>
                  <a:gd name="connsiteX11" fmla="*/ 877733 w 3821799"/>
                  <a:gd name="connsiteY11" fmla="*/ 338138 h 1757363"/>
                  <a:gd name="connsiteX12" fmla="*/ 955197 w 3821799"/>
                  <a:gd name="connsiteY12" fmla="*/ 333375 h 1757363"/>
                  <a:gd name="connsiteX13" fmla="*/ 1002823 w 3821799"/>
                  <a:gd name="connsiteY13" fmla="*/ 309563 h 1757363"/>
                  <a:gd name="connsiteX14" fmla="*/ 1081405 w 3821799"/>
                  <a:gd name="connsiteY14" fmla="*/ 297658 h 1757363"/>
                  <a:gd name="connsiteX15" fmla="*/ 1188244 w 3821799"/>
                  <a:gd name="connsiteY15" fmla="*/ 314325 h 1757363"/>
                  <a:gd name="connsiteX16" fmla="*/ 1330823 w 3821799"/>
                  <a:gd name="connsiteY16" fmla="*/ 283369 h 1757363"/>
                  <a:gd name="connsiteX17" fmla="*/ 1445419 w 3821799"/>
                  <a:gd name="connsiteY17" fmla="*/ 157163 h 1757363"/>
                  <a:gd name="connsiteX18" fmla="*/ 1497806 w 3821799"/>
                  <a:gd name="connsiteY18" fmla="*/ 102395 h 1757363"/>
                  <a:gd name="connsiteX19" fmla="*/ 1531144 w 3821799"/>
                  <a:gd name="connsiteY19" fmla="*/ 69058 h 1757363"/>
                  <a:gd name="connsiteX20" fmla="*/ 1597819 w 3821799"/>
                  <a:gd name="connsiteY20" fmla="*/ 90488 h 1757363"/>
                  <a:gd name="connsiteX21" fmla="*/ 1597819 w 3821799"/>
                  <a:gd name="connsiteY21" fmla="*/ 90488 h 1757363"/>
                  <a:gd name="connsiteX22" fmla="*/ 1683544 w 3821799"/>
                  <a:gd name="connsiteY22" fmla="*/ 102395 h 1757363"/>
                  <a:gd name="connsiteX23" fmla="*/ 1740694 w 3821799"/>
                  <a:gd name="connsiteY23" fmla="*/ 71438 h 1757363"/>
                  <a:gd name="connsiteX24" fmla="*/ 1809750 w 3821799"/>
                  <a:gd name="connsiteY24" fmla="*/ 85725 h 1757363"/>
                  <a:gd name="connsiteX25" fmla="*/ 1862138 w 3821799"/>
                  <a:gd name="connsiteY25" fmla="*/ 111920 h 1757363"/>
                  <a:gd name="connsiteX26" fmla="*/ 1955007 w 3821799"/>
                  <a:gd name="connsiteY26" fmla="*/ 69058 h 1757363"/>
                  <a:gd name="connsiteX27" fmla="*/ 2059782 w 3821799"/>
                  <a:gd name="connsiteY27" fmla="*/ 57152 h 1757363"/>
                  <a:gd name="connsiteX28" fmla="*/ 2112169 w 3821799"/>
                  <a:gd name="connsiteY28" fmla="*/ 42863 h 1757363"/>
                  <a:gd name="connsiteX29" fmla="*/ 2190750 w 3821799"/>
                  <a:gd name="connsiteY29" fmla="*/ 0 h 1757363"/>
                  <a:gd name="connsiteX30" fmla="*/ 2266950 w 3821799"/>
                  <a:gd name="connsiteY30" fmla="*/ 102395 h 1757363"/>
                  <a:gd name="connsiteX31" fmla="*/ 2321720 w 3821799"/>
                  <a:gd name="connsiteY31" fmla="*/ 207169 h 1757363"/>
                  <a:gd name="connsiteX32" fmla="*/ 2407444 w 3821799"/>
                  <a:gd name="connsiteY32" fmla="*/ 309563 h 1757363"/>
                  <a:gd name="connsiteX33" fmla="*/ 2431257 w 3821799"/>
                  <a:gd name="connsiteY33" fmla="*/ 347664 h 1757363"/>
                  <a:gd name="connsiteX34" fmla="*/ 2447925 w 3821799"/>
                  <a:gd name="connsiteY34" fmla="*/ 440533 h 1757363"/>
                  <a:gd name="connsiteX35" fmla="*/ 2464594 w 3821799"/>
                  <a:gd name="connsiteY35" fmla="*/ 488157 h 1757363"/>
                  <a:gd name="connsiteX36" fmla="*/ 2481263 w 3821799"/>
                  <a:gd name="connsiteY36" fmla="*/ 526257 h 1757363"/>
                  <a:gd name="connsiteX37" fmla="*/ 2383632 w 3821799"/>
                  <a:gd name="connsiteY37" fmla="*/ 583407 h 1757363"/>
                  <a:gd name="connsiteX38" fmla="*/ 2328863 w 3821799"/>
                  <a:gd name="connsiteY38" fmla="*/ 619125 h 1757363"/>
                  <a:gd name="connsiteX39" fmla="*/ 2338388 w 3821799"/>
                  <a:gd name="connsiteY39" fmla="*/ 678658 h 1757363"/>
                  <a:gd name="connsiteX40" fmla="*/ 2355057 w 3821799"/>
                  <a:gd name="connsiteY40" fmla="*/ 723900 h 1757363"/>
                  <a:gd name="connsiteX41" fmla="*/ 2395538 w 3821799"/>
                  <a:gd name="connsiteY41" fmla="*/ 747714 h 1757363"/>
                  <a:gd name="connsiteX42" fmla="*/ 2450307 w 3821799"/>
                  <a:gd name="connsiteY42" fmla="*/ 807245 h 1757363"/>
                  <a:gd name="connsiteX43" fmla="*/ 2481262 w 3821799"/>
                  <a:gd name="connsiteY43" fmla="*/ 876301 h 1757363"/>
                  <a:gd name="connsiteX44" fmla="*/ 2526507 w 3821799"/>
                  <a:gd name="connsiteY44" fmla="*/ 890589 h 1757363"/>
                  <a:gd name="connsiteX45" fmla="*/ 2633663 w 3821799"/>
                  <a:gd name="connsiteY45" fmla="*/ 926308 h 1757363"/>
                  <a:gd name="connsiteX46" fmla="*/ 2721769 w 3821799"/>
                  <a:gd name="connsiteY46" fmla="*/ 973932 h 1757363"/>
                  <a:gd name="connsiteX47" fmla="*/ 2838450 w 3821799"/>
                  <a:gd name="connsiteY47" fmla="*/ 1035844 h 1757363"/>
                  <a:gd name="connsiteX48" fmla="*/ 3012281 w 3821799"/>
                  <a:gd name="connsiteY48" fmla="*/ 1109663 h 1757363"/>
                  <a:gd name="connsiteX49" fmla="*/ 3131344 w 3821799"/>
                  <a:gd name="connsiteY49" fmla="*/ 1185863 h 1757363"/>
                  <a:gd name="connsiteX50" fmla="*/ 3271838 w 3821799"/>
                  <a:gd name="connsiteY50" fmla="*/ 1188244 h 1757363"/>
                  <a:gd name="connsiteX51" fmla="*/ 3417094 w 3821799"/>
                  <a:gd name="connsiteY51" fmla="*/ 1119188 h 1757363"/>
                  <a:gd name="connsiteX52" fmla="*/ 3517106 w 3821799"/>
                  <a:gd name="connsiteY52" fmla="*/ 1104900 h 1757363"/>
                  <a:gd name="connsiteX53" fmla="*/ 3674269 w 3821799"/>
                  <a:gd name="connsiteY53" fmla="*/ 1176338 h 1757363"/>
                  <a:gd name="connsiteX54" fmla="*/ 3817144 w 3821799"/>
                  <a:gd name="connsiteY54" fmla="*/ 1293019 h 1757363"/>
                  <a:gd name="connsiteX55" fmla="*/ 3819525 w 3821799"/>
                  <a:gd name="connsiteY55" fmla="*/ 1371602 h 1757363"/>
                  <a:gd name="connsiteX56" fmla="*/ 3779044 w 3821799"/>
                  <a:gd name="connsiteY56" fmla="*/ 1390650 h 1757363"/>
                  <a:gd name="connsiteX57" fmla="*/ 3733800 w 3821799"/>
                  <a:gd name="connsiteY57" fmla="*/ 1440658 h 1757363"/>
                  <a:gd name="connsiteX58" fmla="*/ 3750469 w 3821799"/>
                  <a:gd name="connsiteY58" fmla="*/ 1528763 h 1757363"/>
                  <a:gd name="connsiteX59" fmla="*/ 3636169 w 3821799"/>
                  <a:gd name="connsiteY59" fmla="*/ 1576388 h 1757363"/>
                  <a:gd name="connsiteX60" fmla="*/ 3540919 w 3821799"/>
                  <a:gd name="connsiteY60" fmla="*/ 1624013 h 1757363"/>
                  <a:gd name="connsiteX61" fmla="*/ 3331369 w 3821799"/>
                  <a:gd name="connsiteY61" fmla="*/ 1681163 h 1757363"/>
                  <a:gd name="connsiteX62" fmla="*/ 3140869 w 3821799"/>
                  <a:gd name="connsiteY62" fmla="*/ 1738313 h 1757363"/>
                  <a:gd name="connsiteX63" fmla="*/ 2893219 w 3821799"/>
                  <a:gd name="connsiteY63" fmla="*/ 1709738 h 1757363"/>
                  <a:gd name="connsiteX64" fmla="*/ 2626519 w 3821799"/>
                  <a:gd name="connsiteY64" fmla="*/ 1700213 h 1757363"/>
                  <a:gd name="connsiteX65" fmla="*/ 2340769 w 3821799"/>
                  <a:gd name="connsiteY65" fmla="*/ 1633538 h 1757363"/>
                  <a:gd name="connsiteX66" fmla="*/ 2064544 w 3821799"/>
                  <a:gd name="connsiteY66" fmla="*/ 1662113 h 1757363"/>
                  <a:gd name="connsiteX67" fmla="*/ 1826419 w 3821799"/>
                  <a:gd name="connsiteY67" fmla="*/ 1681163 h 1757363"/>
                  <a:gd name="connsiteX68" fmla="*/ 1712119 w 3821799"/>
                  <a:gd name="connsiteY68" fmla="*/ 1652588 h 1757363"/>
                  <a:gd name="connsiteX69" fmla="*/ 1486049 w 3821799"/>
                  <a:gd name="connsiteY69" fmla="*/ 1709738 h 1757363"/>
                  <a:gd name="connsiteX70" fmla="*/ 1331119 w 3821799"/>
                  <a:gd name="connsiteY70" fmla="*/ 1728788 h 1757363"/>
                  <a:gd name="connsiteX71" fmla="*/ 1011676 w 3821799"/>
                  <a:gd name="connsiteY71" fmla="*/ 1757363 h 1757363"/>
                  <a:gd name="connsiteX72" fmla="*/ 833230 w 3821799"/>
                  <a:gd name="connsiteY72" fmla="*/ 1714500 h 1757363"/>
                  <a:gd name="connsiteX73" fmla="*/ 757683 w 3821799"/>
                  <a:gd name="connsiteY73" fmla="*/ 1557338 h 1757363"/>
                  <a:gd name="connsiteX74" fmla="*/ 630676 w 3821799"/>
                  <a:gd name="connsiteY74" fmla="*/ 1404938 h 1757363"/>
                  <a:gd name="connsiteX75" fmla="*/ 513866 w 3821799"/>
                  <a:gd name="connsiteY75" fmla="*/ 1252538 h 1757363"/>
                  <a:gd name="connsiteX76" fmla="*/ 292894 w 3821799"/>
                  <a:gd name="connsiteY76" fmla="*/ 1147763 h 1757363"/>
                  <a:gd name="connsiteX77" fmla="*/ 178594 w 3821799"/>
                  <a:gd name="connsiteY77" fmla="*/ 985838 h 1757363"/>
                  <a:gd name="connsiteX78" fmla="*/ 35719 w 3821799"/>
                  <a:gd name="connsiteY78" fmla="*/ 919163 h 1757363"/>
                  <a:gd name="connsiteX79" fmla="*/ 9526 w 3821799"/>
                  <a:gd name="connsiteY79" fmla="*/ 904877 h 1757363"/>
                  <a:gd name="connsiteX80" fmla="*/ 0 w 3821799"/>
                  <a:gd name="connsiteY80" fmla="*/ 850107 h 1757363"/>
                  <a:gd name="connsiteX0" fmla="*/ 38100 w 3821799"/>
                  <a:gd name="connsiteY0" fmla="*/ 831057 h 1757363"/>
                  <a:gd name="connsiteX1" fmla="*/ 107157 w 3821799"/>
                  <a:gd name="connsiteY1" fmla="*/ 783432 h 1757363"/>
                  <a:gd name="connsiteX2" fmla="*/ 180974 w 3821799"/>
                  <a:gd name="connsiteY2" fmla="*/ 733426 h 1757363"/>
                  <a:gd name="connsiteX3" fmla="*/ 242888 w 3821799"/>
                  <a:gd name="connsiteY3" fmla="*/ 716757 h 1757363"/>
                  <a:gd name="connsiteX4" fmla="*/ 359569 w 3821799"/>
                  <a:gd name="connsiteY4" fmla="*/ 557213 h 1757363"/>
                  <a:gd name="connsiteX5" fmla="*/ 408628 w 3821799"/>
                  <a:gd name="connsiteY5" fmla="*/ 550070 h 1757363"/>
                  <a:gd name="connsiteX6" fmla="*/ 473869 w 3821799"/>
                  <a:gd name="connsiteY6" fmla="*/ 504826 h 1757363"/>
                  <a:gd name="connsiteX7" fmla="*/ 554516 w 3821799"/>
                  <a:gd name="connsiteY7" fmla="*/ 473871 h 1757363"/>
                  <a:gd name="connsiteX8" fmla="*/ 640556 w 3821799"/>
                  <a:gd name="connsiteY8" fmla="*/ 481013 h 1757363"/>
                  <a:gd name="connsiteX9" fmla="*/ 728347 w 3821799"/>
                  <a:gd name="connsiteY9" fmla="*/ 433388 h 1757363"/>
                  <a:gd name="connsiteX10" fmla="*/ 785181 w 3821799"/>
                  <a:gd name="connsiteY10" fmla="*/ 381002 h 1757363"/>
                  <a:gd name="connsiteX11" fmla="*/ 877733 w 3821799"/>
                  <a:gd name="connsiteY11" fmla="*/ 338138 h 1757363"/>
                  <a:gd name="connsiteX12" fmla="*/ 955197 w 3821799"/>
                  <a:gd name="connsiteY12" fmla="*/ 333375 h 1757363"/>
                  <a:gd name="connsiteX13" fmla="*/ 1002823 w 3821799"/>
                  <a:gd name="connsiteY13" fmla="*/ 309563 h 1757363"/>
                  <a:gd name="connsiteX14" fmla="*/ 1081405 w 3821799"/>
                  <a:gd name="connsiteY14" fmla="*/ 297658 h 1757363"/>
                  <a:gd name="connsiteX15" fmla="*/ 1188244 w 3821799"/>
                  <a:gd name="connsiteY15" fmla="*/ 314325 h 1757363"/>
                  <a:gd name="connsiteX16" fmla="*/ 1330823 w 3821799"/>
                  <a:gd name="connsiteY16" fmla="*/ 283369 h 1757363"/>
                  <a:gd name="connsiteX17" fmla="*/ 1445419 w 3821799"/>
                  <a:gd name="connsiteY17" fmla="*/ 157163 h 1757363"/>
                  <a:gd name="connsiteX18" fmla="*/ 1497806 w 3821799"/>
                  <a:gd name="connsiteY18" fmla="*/ 102395 h 1757363"/>
                  <a:gd name="connsiteX19" fmla="*/ 1531144 w 3821799"/>
                  <a:gd name="connsiteY19" fmla="*/ 69058 h 1757363"/>
                  <a:gd name="connsiteX20" fmla="*/ 1597819 w 3821799"/>
                  <a:gd name="connsiteY20" fmla="*/ 90488 h 1757363"/>
                  <a:gd name="connsiteX21" fmla="*/ 1597819 w 3821799"/>
                  <a:gd name="connsiteY21" fmla="*/ 90488 h 1757363"/>
                  <a:gd name="connsiteX22" fmla="*/ 1683544 w 3821799"/>
                  <a:gd name="connsiteY22" fmla="*/ 102395 h 1757363"/>
                  <a:gd name="connsiteX23" fmla="*/ 1740694 w 3821799"/>
                  <a:gd name="connsiteY23" fmla="*/ 71438 h 1757363"/>
                  <a:gd name="connsiteX24" fmla="*/ 1809750 w 3821799"/>
                  <a:gd name="connsiteY24" fmla="*/ 85725 h 1757363"/>
                  <a:gd name="connsiteX25" fmla="*/ 1862138 w 3821799"/>
                  <a:gd name="connsiteY25" fmla="*/ 111920 h 1757363"/>
                  <a:gd name="connsiteX26" fmla="*/ 1955007 w 3821799"/>
                  <a:gd name="connsiteY26" fmla="*/ 69058 h 1757363"/>
                  <a:gd name="connsiteX27" fmla="*/ 2059782 w 3821799"/>
                  <a:gd name="connsiteY27" fmla="*/ 57152 h 1757363"/>
                  <a:gd name="connsiteX28" fmla="*/ 2112169 w 3821799"/>
                  <a:gd name="connsiteY28" fmla="*/ 42863 h 1757363"/>
                  <a:gd name="connsiteX29" fmla="*/ 2190750 w 3821799"/>
                  <a:gd name="connsiteY29" fmla="*/ 0 h 1757363"/>
                  <a:gd name="connsiteX30" fmla="*/ 2266950 w 3821799"/>
                  <a:gd name="connsiteY30" fmla="*/ 102395 h 1757363"/>
                  <a:gd name="connsiteX31" fmla="*/ 2321720 w 3821799"/>
                  <a:gd name="connsiteY31" fmla="*/ 207169 h 1757363"/>
                  <a:gd name="connsiteX32" fmla="*/ 2407444 w 3821799"/>
                  <a:gd name="connsiteY32" fmla="*/ 309563 h 1757363"/>
                  <a:gd name="connsiteX33" fmla="*/ 2431257 w 3821799"/>
                  <a:gd name="connsiteY33" fmla="*/ 347664 h 1757363"/>
                  <a:gd name="connsiteX34" fmla="*/ 2447925 w 3821799"/>
                  <a:gd name="connsiteY34" fmla="*/ 440533 h 1757363"/>
                  <a:gd name="connsiteX35" fmla="*/ 2464594 w 3821799"/>
                  <a:gd name="connsiteY35" fmla="*/ 488157 h 1757363"/>
                  <a:gd name="connsiteX36" fmla="*/ 2481263 w 3821799"/>
                  <a:gd name="connsiteY36" fmla="*/ 526257 h 1757363"/>
                  <a:gd name="connsiteX37" fmla="*/ 2383632 w 3821799"/>
                  <a:gd name="connsiteY37" fmla="*/ 583407 h 1757363"/>
                  <a:gd name="connsiteX38" fmla="*/ 2328863 w 3821799"/>
                  <a:gd name="connsiteY38" fmla="*/ 619125 h 1757363"/>
                  <a:gd name="connsiteX39" fmla="*/ 2338388 w 3821799"/>
                  <a:gd name="connsiteY39" fmla="*/ 678658 h 1757363"/>
                  <a:gd name="connsiteX40" fmla="*/ 2355057 w 3821799"/>
                  <a:gd name="connsiteY40" fmla="*/ 723900 h 1757363"/>
                  <a:gd name="connsiteX41" fmla="*/ 2395538 w 3821799"/>
                  <a:gd name="connsiteY41" fmla="*/ 747714 h 1757363"/>
                  <a:gd name="connsiteX42" fmla="*/ 2450307 w 3821799"/>
                  <a:gd name="connsiteY42" fmla="*/ 807245 h 1757363"/>
                  <a:gd name="connsiteX43" fmla="*/ 2481262 w 3821799"/>
                  <a:gd name="connsiteY43" fmla="*/ 876301 h 1757363"/>
                  <a:gd name="connsiteX44" fmla="*/ 2526507 w 3821799"/>
                  <a:gd name="connsiteY44" fmla="*/ 890589 h 1757363"/>
                  <a:gd name="connsiteX45" fmla="*/ 2633663 w 3821799"/>
                  <a:gd name="connsiteY45" fmla="*/ 926308 h 1757363"/>
                  <a:gd name="connsiteX46" fmla="*/ 2721769 w 3821799"/>
                  <a:gd name="connsiteY46" fmla="*/ 973932 h 1757363"/>
                  <a:gd name="connsiteX47" fmla="*/ 2838450 w 3821799"/>
                  <a:gd name="connsiteY47" fmla="*/ 1035844 h 1757363"/>
                  <a:gd name="connsiteX48" fmla="*/ 3012281 w 3821799"/>
                  <a:gd name="connsiteY48" fmla="*/ 1109663 h 1757363"/>
                  <a:gd name="connsiteX49" fmla="*/ 3131344 w 3821799"/>
                  <a:gd name="connsiteY49" fmla="*/ 1185863 h 1757363"/>
                  <a:gd name="connsiteX50" fmla="*/ 3271838 w 3821799"/>
                  <a:gd name="connsiteY50" fmla="*/ 1188244 h 1757363"/>
                  <a:gd name="connsiteX51" fmla="*/ 3417094 w 3821799"/>
                  <a:gd name="connsiteY51" fmla="*/ 1119188 h 1757363"/>
                  <a:gd name="connsiteX52" fmla="*/ 3517106 w 3821799"/>
                  <a:gd name="connsiteY52" fmla="*/ 1104900 h 1757363"/>
                  <a:gd name="connsiteX53" fmla="*/ 3674269 w 3821799"/>
                  <a:gd name="connsiteY53" fmla="*/ 1176338 h 1757363"/>
                  <a:gd name="connsiteX54" fmla="*/ 3817144 w 3821799"/>
                  <a:gd name="connsiteY54" fmla="*/ 1293019 h 1757363"/>
                  <a:gd name="connsiteX55" fmla="*/ 3819525 w 3821799"/>
                  <a:gd name="connsiteY55" fmla="*/ 1371602 h 1757363"/>
                  <a:gd name="connsiteX56" fmla="*/ 3779044 w 3821799"/>
                  <a:gd name="connsiteY56" fmla="*/ 1390650 h 1757363"/>
                  <a:gd name="connsiteX57" fmla="*/ 3733800 w 3821799"/>
                  <a:gd name="connsiteY57" fmla="*/ 1440658 h 1757363"/>
                  <a:gd name="connsiteX58" fmla="*/ 3750469 w 3821799"/>
                  <a:gd name="connsiteY58" fmla="*/ 1528763 h 1757363"/>
                  <a:gd name="connsiteX59" fmla="*/ 3636169 w 3821799"/>
                  <a:gd name="connsiteY59" fmla="*/ 1576388 h 1757363"/>
                  <a:gd name="connsiteX60" fmla="*/ 3540919 w 3821799"/>
                  <a:gd name="connsiteY60" fmla="*/ 1624013 h 1757363"/>
                  <a:gd name="connsiteX61" fmla="*/ 3331369 w 3821799"/>
                  <a:gd name="connsiteY61" fmla="*/ 1681163 h 1757363"/>
                  <a:gd name="connsiteX62" fmla="*/ 3140869 w 3821799"/>
                  <a:gd name="connsiteY62" fmla="*/ 1738313 h 1757363"/>
                  <a:gd name="connsiteX63" fmla="*/ 2893219 w 3821799"/>
                  <a:gd name="connsiteY63" fmla="*/ 1709738 h 1757363"/>
                  <a:gd name="connsiteX64" fmla="*/ 2626519 w 3821799"/>
                  <a:gd name="connsiteY64" fmla="*/ 1700213 h 1757363"/>
                  <a:gd name="connsiteX65" fmla="*/ 2340769 w 3821799"/>
                  <a:gd name="connsiteY65" fmla="*/ 1633538 h 1757363"/>
                  <a:gd name="connsiteX66" fmla="*/ 2064544 w 3821799"/>
                  <a:gd name="connsiteY66" fmla="*/ 1662113 h 1757363"/>
                  <a:gd name="connsiteX67" fmla="*/ 1826419 w 3821799"/>
                  <a:gd name="connsiteY67" fmla="*/ 1681163 h 1757363"/>
                  <a:gd name="connsiteX68" fmla="*/ 1712119 w 3821799"/>
                  <a:gd name="connsiteY68" fmla="*/ 1652588 h 1757363"/>
                  <a:gd name="connsiteX69" fmla="*/ 1486049 w 3821799"/>
                  <a:gd name="connsiteY69" fmla="*/ 1709738 h 1757363"/>
                  <a:gd name="connsiteX70" fmla="*/ 1331119 w 3821799"/>
                  <a:gd name="connsiteY70" fmla="*/ 1728788 h 1757363"/>
                  <a:gd name="connsiteX71" fmla="*/ 1011676 w 3821799"/>
                  <a:gd name="connsiteY71" fmla="*/ 1757363 h 1757363"/>
                  <a:gd name="connsiteX72" fmla="*/ 833230 w 3821799"/>
                  <a:gd name="connsiteY72" fmla="*/ 1714500 h 1757363"/>
                  <a:gd name="connsiteX73" fmla="*/ 757683 w 3821799"/>
                  <a:gd name="connsiteY73" fmla="*/ 1557338 h 1757363"/>
                  <a:gd name="connsiteX74" fmla="*/ 630676 w 3821799"/>
                  <a:gd name="connsiteY74" fmla="*/ 1404938 h 1757363"/>
                  <a:gd name="connsiteX75" fmla="*/ 513866 w 3821799"/>
                  <a:gd name="connsiteY75" fmla="*/ 1252538 h 1757363"/>
                  <a:gd name="connsiteX76" fmla="*/ 292894 w 3821799"/>
                  <a:gd name="connsiteY76" fmla="*/ 1147763 h 1757363"/>
                  <a:gd name="connsiteX77" fmla="*/ 178594 w 3821799"/>
                  <a:gd name="connsiteY77" fmla="*/ 985838 h 1757363"/>
                  <a:gd name="connsiteX78" fmla="*/ 35719 w 3821799"/>
                  <a:gd name="connsiteY78" fmla="*/ 919163 h 1757363"/>
                  <a:gd name="connsiteX79" fmla="*/ 9526 w 3821799"/>
                  <a:gd name="connsiteY79" fmla="*/ 904877 h 1757363"/>
                  <a:gd name="connsiteX80" fmla="*/ 0 w 3821799"/>
                  <a:gd name="connsiteY80" fmla="*/ 850107 h 1757363"/>
                  <a:gd name="connsiteX0" fmla="*/ 38100 w 3821799"/>
                  <a:gd name="connsiteY0" fmla="*/ 831057 h 1757363"/>
                  <a:gd name="connsiteX1" fmla="*/ 107157 w 3821799"/>
                  <a:gd name="connsiteY1" fmla="*/ 783432 h 1757363"/>
                  <a:gd name="connsiteX2" fmla="*/ 180974 w 3821799"/>
                  <a:gd name="connsiteY2" fmla="*/ 733426 h 1757363"/>
                  <a:gd name="connsiteX3" fmla="*/ 242888 w 3821799"/>
                  <a:gd name="connsiteY3" fmla="*/ 716757 h 1757363"/>
                  <a:gd name="connsiteX4" fmla="*/ 364014 w 3821799"/>
                  <a:gd name="connsiteY4" fmla="*/ 595313 h 1757363"/>
                  <a:gd name="connsiteX5" fmla="*/ 408628 w 3821799"/>
                  <a:gd name="connsiteY5" fmla="*/ 550070 h 1757363"/>
                  <a:gd name="connsiteX6" fmla="*/ 473869 w 3821799"/>
                  <a:gd name="connsiteY6" fmla="*/ 504826 h 1757363"/>
                  <a:gd name="connsiteX7" fmla="*/ 554516 w 3821799"/>
                  <a:gd name="connsiteY7" fmla="*/ 473871 h 1757363"/>
                  <a:gd name="connsiteX8" fmla="*/ 640556 w 3821799"/>
                  <a:gd name="connsiteY8" fmla="*/ 481013 h 1757363"/>
                  <a:gd name="connsiteX9" fmla="*/ 728347 w 3821799"/>
                  <a:gd name="connsiteY9" fmla="*/ 433388 h 1757363"/>
                  <a:gd name="connsiteX10" fmla="*/ 785181 w 3821799"/>
                  <a:gd name="connsiteY10" fmla="*/ 381002 h 1757363"/>
                  <a:gd name="connsiteX11" fmla="*/ 877733 w 3821799"/>
                  <a:gd name="connsiteY11" fmla="*/ 338138 h 1757363"/>
                  <a:gd name="connsiteX12" fmla="*/ 955197 w 3821799"/>
                  <a:gd name="connsiteY12" fmla="*/ 333375 h 1757363"/>
                  <a:gd name="connsiteX13" fmla="*/ 1002823 w 3821799"/>
                  <a:gd name="connsiteY13" fmla="*/ 309563 h 1757363"/>
                  <a:gd name="connsiteX14" fmla="*/ 1081405 w 3821799"/>
                  <a:gd name="connsiteY14" fmla="*/ 297658 h 1757363"/>
                  <a:gd name="connsiteX15" fmla="*/ 1188244 w 3821799"/>
                  <a:gd name="connsiteY15" fmla="*/ 314325 h 1757363"/>
                  <a:gd name="connsiteX16" fmla="*/ 1330823 w 3821799"/>
                  <a:gd name="connsiteY16" fmla="*/ 283369 h 1757363"/>
                  <a:gd name="connsiteX17" fmla="*/ 1445419 w 3821799"/>
                  <a:gd name="connsiteY17" fmla="*/ 157163 h 1757363"/>
                  <a:gd name="connsiteX18" fmla="*/ 1497806 w 3821799"/>
                  <a:gd name="connsiteY18" fmla="*/ 102395 h 1757363"/>
                  <a:gd name="connsiteX19" fmla="*/ 1531144 w 3821799"/>
                  <a:gd name="connsiteY19" fmla="*/ 69058 h 1757363"/>
                  <a:gd name="connsiteX20" fmla="*/ 1597819 w 3821799"/>
                  <a:gd name="connsiteY20" fmla="*/ 90488 h 1757363"/>
                  <a:gd name="connsiteX21" fmla="*/ 1597819 w 3821799"/>
                  <a:gd name="connsiteY21" fmla="*/ 90488 h 1757363"/>
                  <a:gd name="connsiteX22" fmla="*/ 1683544 w 3821799"/>
                  <a:gd name="connsiteY22" fmla="*/ 102395 h 1757363"/>
                  <a:gd name="connsiteX23" fmla="*/ 1740694 w 3821799"/>
                  <a:gd name="connsiteY23" fmla="*/ 71438 h 1757363"/>
                  <a:gd name="connsiteX24" fmla="*/ 1809750 w 3821799"/>
                  <a:gd name="connsiteY24" fmla="*/ 85725 h 1757363"/>
                  <a:gd name="connsiteX25" fmla="*/ 1862138 w 3821799"/>
                  <a:gd name="connsiteY25" fmla="*/ 111920 h 1757363"/>
                  <a:gd name="connsiteX26" fmla="*/ 1955007 w 3821799"/>
                  <a:gd name="connsiteY26" fmla="*/ 69058 h 1757363"/>
                  <a:gd name="connsiteX27" fmla="*/ 2059782 w 3821799"/>
                  <a:gd name="connsiteY27" fmla="*/ 57152 h 1757363"/>
                  <a:gd name="connsiteX28" fmla="*/ 2112169 w 3821799"/>
                  <a:gd name="connsiteY28" fmla="*/ 42863 h 1757363"/>
                  <a:gd name="connsiteX29" fmla="*/ 2190750 w 3821799"/>
                  <a:gd name="connsiteY29" fmla="*/ 0 h 1757363"/>
                  <a:gd name="connsiteX30" fmla="*/ 2266950 w 3821799"/>
                  <a:gd name="connsiteY30" fmla="*/ 102395 h 1757363"/>
                  <a:gd name="connsiteX31" fmla="*/ 2321720 w 3821799"/>
                  <a:gd name="connsiteY31" fmla="*/ 207169 h 1757363"/>
                  <a:gd name="connsiteX32" fmla="*/ 2407444 w 3821799"/>
                  <a:gd name="connsiteY32" fmla="*/ 309563 h 1757363"/>
                  <a:gd name="connsiteX33" fmla="*/ 2431257 w 3821799"/>
                  <a:gd name="connsiteY33" fmla="*/ 347664 h 1757363"/>
                  <a:gd name="connsiteX34" fmla="*/ 2447925 w 3821799"/>
                  <a:gd name="connsiteY34" fmla="*/ 440533 h 1757363"/>
                  <a:gd name="connsiteX35" fmla="*/ 2464594 w 3821799"/>
                  <a:gd name="connsiteY35" fmla="*/ 488157 h 1757363"/>
                  <a:gd name="connsiteX36" fmla="*/ 2481263 w 3821799"/>
                  <a:gd name="connsiteY36" fmla="*/ 526257 h 1757363"/>
                  <a:gd name="connsiteX37" fmla="*/ 2383632 w 3821799"/>
                  <a:gd name="connsiteY37" fmla="*/ 583407 h 1757363"/>
                  <a:gd name="connsiteX38" fmla="*/ 2328863 w 3821799"/>
                  <a:gd name="connsiteY38" fmla="*/ 619125 h 1757363"/>
                  <a:gd name="connsiteX39" fmla="*/ 2338388 w 3821799"/>
                  <a:gd name="connsiteY39" fmla="*/ 678658 h 1757363"/>
                  <a:gd name="connsiteX40" fmla="*/ 2355057 w 3821799"/>
                  <a:gd name="connsiteY40" fmla="*/ 723900 h 1757363"/>
                  <a:gd name="connsiteX41" fmla="*/ 2395538 w 3821799"/>
                  <a:gd name="connsiteY41" fmla="*/ 747714 h 1757363"/>
                  <a:gd name="connsiteX42" fmla="*/ 2450307 w 3821799"/>
                  <a:gd name="connsiteY42" fmla="*/ 807245 h 1757363"/>
                  <a:gd name="connsiteX43" fmla="*/ 2481262 w 3821799"/>
                  <a:gd name="connsiteY43" fmla="*/ 876301 h 1757363"/>
                  <a:gd name="connsiteX44" fmla="*/ 2526507 w 3821799"/>
                  <a:gd name="connsiteY44" fmla="*/ 890589 h 1757363"/>
                  <a:gd name="connsiteX45" fmla="*/ 2633663 w 3821799"/>
                  <a:gd name="connsiteY45" fmla="*/ 926308 h 1757363"/>
                  <a:gd name="connsiteX46" fmla="*/ 2721769 w 3821799"/>
                  <a:gd name="connsiteY46" fmla="*/ 973932 h 1757363"/>
                  <a:gd name="connsiteX47" fmla="*/ 2838450 w 3821799"/>
                  <a:gd name="connsiteY47" fmla="*/ 1035844 h 1757363"/>
                  <a:gd name="connsiteX48" fmla="*/ 3012281 w 3821799"/>
                  <a:gd name="connsiteY48" fmla="*/ 1109663 h 1757363"/>
                  <a:gd name="connsiteX49" fmla="*/ 3131344 w 3821799"/>
                  <a:gd name="connsiteY49" fmla="*/ 1185863 h 1757363"/>
                  <a:gd name="connsiteX50" fmla="*/ 3271838 w 3821799"/>
                  <a:gd name="connsiteY50" fmla="*/ 1188244 h 1757363"/>
                  <a:gd name="connsiteX51" fmla="*/ 3417094 w 3821799"/>
                  <a:gd name="connsiteY51" fmla="*/ 1119188 h 1757363"/>
                  <a:gd name="connsiteX52" fmla="*/ 3517106 w 3821799"/>
                  <a:gd name="connsiteY52" fmla="*/ 1104900 h 1757363"/>
                  <a:gd name="connsiteX53" fmla="*/ 3674269 w 3821799"/>
                  <a:gd name="connsiteY53" fmla="*/ 1176338 h 1757363"/>
                  <a:gd name="connsiteX54" fmla="*/ 3817144 w 3821799"/>
                  <a:gd name="connsiteY54" fmla="*/ 1293019 h 1757363"/>
                  <a:gd name="connsiteX55" fmla="*/ 3819525 w 3821799"/>
                  <a:gd name="connsiteY55" fmla="*/ 1371602 h 1757363"/>
                  <a:gd name="connsiteX56" fmla="*/ 3779044 w 3821799"/>
                  <a:gd name="connsiteY56" fmla="*/ 1390650 h 1757363"/>
                  <a:gd name="connsiteX57" fmla="*/ 3733800 w 3821799"/>
                  <a:gd name="connsiteY57" fmla="*/ 1440658 h 1757363"/>
                  <a:gd name="connsiteX58" fmla="*/ 3750469 w 3821799"/>
                  <a:gd name="connsiteY58" fmla="*/ 1528763 h 1757363"/>
                  <a:gd name="connsiteX59" fmla="*/ 3636169 w 3821799"/>
                  <a:gd name="connsiteY59" fmla="*/ 1576388 h 1757363"/>
                  <a:gd name="connsiteX60" fmla="*/ 3540919 w 3821799"/>
                  <a:gd name="connsiteY60" fmla="*/ 1624013 h 1757363"/>
                  <a:gd name="connsiteX61" fmla="*/ 3331369 w 3821799"/>
                  <a:gd name="connsiteY61" fmla="*/ 1681163 h 1757363"/>
                  <a:gd name="connsiteX62" fmla="*/ 3140869 w 3821799"/>
                  <a:gd name="connsiteY62" fmla="*/ 1738313 h 1757363"/>
                  <a:gd name="connsiteX63" fmla="*/ 2893219 w 3821799"/>
                  <a:gd name="connsiteY63" fmla="*/ 1709738 h 1757363"/>
                  <a:gd name="connsiteX64" fmla="*/ 2626519 w 3821799"/>
                  <a:gd name="connsiteY64" fmla="*/ 1700213 h 1757363"/>
                  <a:gd name="connsiteX65" fmla="*/ 2340769 w 3821799"/>
                  <a:gd name="connsiteY65" fmla="*/ 1633538 h 1757363"/>
                  <a:gd name="connsiteX66" fmla="*/ 2064544 w 3821799"/>
                  <a:gd name="connsiteY66" fmla="*/ 1662113 h 1757363"/>
                  <a:gd name="connsiteX67" fmla="*/ 1826419 w 3821799"/>
                  <a:gd name="connsiteY67" fmla="*/ 1681163 h 1757363"/>
                  <a:gd name="connsiteX68" fmla="*/ 1712119 w 3821799"/>
                  <a:gd name="connsiteY68" fmla="*/ 1652588 h 1757363"/>
                  <a:gd name="connsiteX69" fmla="*/ 1486049 w 3821799"/>
                  <a:gd name="connsiteY69" fmla="*/ 1709738 h 1757363"/>
                  <a:gd name="connsiteX70" fmla="*/ 1331119 w 3821799"/>
                  <a:gd name="connsiteY70" fmla="*/ 1728788 h 1757363"/>
                  <a:gd name="connsiteX71" fmla="*/ 1011676 w 3821799"/>
                  <a:gd name="connsiteY71" fmla="*/ 1757363 h 1757363"/>
                  <a:gd name="connsiteX72" fmla="*/ 833230 w 3821799"/>
                  <a:gd name="connsiteY72" fmla="*/ 1714500 h 1757363"/>
                  <a:gd name="connsiteX73" fmla="*/ 757683 w 3821799"/>
                  <a:gd name="connsiteY73" fmla="*/ 1557338 h 1757363"/>
                  <a:gd name="connsiteX74" fmla="*/ 630676 w 3821799"/>
                  <a:gd name="connsiteY74" fmla="*/ 1404938 h 1757363"/>
                  <a:gd name="connsiteX75" fmla="*/ 513866 w 3821799"/>
                  <a:gd name="connsiteY75" fmla="*/ 1252538 h 1757363"/>
                  <a:gd name="connsiteX76" fmla="*/ 292894 w 3821799"/>
                  <a:gd name="connsiteY76" fmla="*/ 1147763 h 1757363"/>
                  <a:gd name="connsiteX77" fmla="*/ 178594 w 3821799"/>
                  <a:gd name="connsiteY77" fmla="*/ 985838 h 1757363"/>
                  <a:gd name="connsiteX78" fmla="*/ 35719 w 3821799"/>
                  <a:gd name="connsiteY78" fmla="*/ 919163 h 1757363"/>
                  <a:gd name="connsiteX79" fmla="*/ 9526 w 3821799"/>
                  <a:gd name="connsiteY79" fmla="*/ 904877 h 1757363"/>
                  <a:gd name="connsiteX80" fmla="*/ 0 w 3821799"/>
                  <a:gd name="connsiteY80" fmla="*/ 850107 h 1757363"/>
                  <a:gd name="connsiteX0" fmla="*/ 38100 w 3821799"/>
                  <a:gd name="connsiteY0" fmla="*/ 831057 h 1757363"/>
                  <a:gd name="connsiteX1" fmla="*/ 107157 w 3821799"/>
                  <a:gd name="connsiteY1" fmla="*/ 783432 h 1757363"/>
                  <a:gd name="connsiteX2" fmla="*/ 194312 w 3821799"/>
                  <a:gd name="connsiteY2" fmla="*/ 766763 h 1757363"/>
                  <a:gd name="connsiteX3" fmla="*/ 242888 w 3821799"/>
                  <a:gd name="connsiteY3" fmla="*/ 716757 h 1757363"/>
                  <a:gd name="connsiteX4" fmla="*/ 364014 w 3821799"/>
                  <a:gd name="connsiteY4" fmla="*/ 595313 h 1757363"/>
                  <a:gd name="connsiteX5" fmla="*/ 408628 w 3821799"/>
                  <a:gd name="connsiteY5" fmla="*/ 550070 h 1757363"/>
                  <a:gd name="connsiteX6" fmla="*/ 473869 w 3821799"/>
                  <a:gd name="connsiteY6" fmla="*/ 504826 h 1757363"/>
                  <a:gd name="connsiteX7" fmla="*/ 554516 w 3821799"/>
                  <a:gd name="connsiteY7" fmla="*/ 473871 h 1757363"/>
                  <a:gd name="connsiteX8" fmla="*/ 640556 w 3821799"/>
                  <a:gd name="connsiteY8" fmla="*/ 481013 h 1757363"/>
                  <a:gd name="connsiteX9" fmla="*/ 728347 w 3821799"/>
                  <a:gd name="connsiteY9" fmla="*/ 433388 h 1757363"/>
                  <a:gd name="connsiteX10" fmla="*/ 785181 w 3821799"/>
                  <a:gd name="connsiteY10" fmla="*/ 381002 h 1757363"/>
                  <a:gd name="connsiteX11" fmla="*/ 877733 w 3821799"/>
                  <a:gd name="connsiteY11" fmla="*/ 338138 h 1757363"/>
                  <a:gd name="connsiteX12" fmla="*/ 955197 w 3821799"/>
                  <a:gd name="connsiteY12" fmla="*/ 333375 h 1757363"/>
                  <a:gd name="connsiteX13" fmla="*/ 1002823 w 3821799"/>
                  <a:gd name="connsiteY13" fmla="*/ 309563 h 1757363"/>
                  <a:gd name="connsiteX14" fmla="*/ 1081405 w 3821799"/>
                  <a:gd name="connsiteY14" fmla="*/ 297658 h 1757363"/>
                  <a:gd name="connsiteX15" fmla="*/ 1188244 w 3821799"/>
                  <a:gd name="connsiteY15" fmla="*/ 314325 h 1757363"/>
                  <a:gd name="connsiteX16" fmla="*/ 1330823 w 3821799"/>
                  <a:gd name="connsiteY16" fmla="*/ 283369 h 1757363"/>
                  <a:gd name="connsiteX17" fmla="*/ 1445419 w 3821799"/>
                  <a:gd name="connsiteY17" fmla="*/ 157163 h 1757363"/>
                  <a:gd name="connsiteX18" fmla="*/ 1497806 w 3821799"/>
                  <a:gd name="connsiteY18" fmla="*/ 102395 h 1757363"/>
                  <a:gd name="connsiteX19" fmla="*/ 1531144 w 3821799"/>
                  <a:gd name="connsiteY19" fmla="*/ 69058 h 1757363"/>
                  <a:gd name="connsiteX20" fmla="*/ 1597819 w 3821799"/>
                  <a:gd name="connsiteY20" fmla="*/ 90488 h 1757363"/>
                  <a:gd name="connsiteX21" fmla="*/ 1597819 w 3821799"/>
                  <a:gd name="connsiteY21" fmla="*/ 90488 h 1757363"/>
                  <a:gd name="connsiteX22" fmla="*/ 1683544 w 3821799"/>
                  <a:gd name="connsiteY22" fmla="*/ 102395 h 1757363"/>
                  <a:gd name="connsiteX23" fmla="*/ 1740694 w 3821799"/>
                  <a:gd name="connsiteY23" fmla="*/ 71438 h 1757363"/>
                  <a:gd name="connsiteX24" fmla="*/ 1809750 w 3821799"/>
                  <a:gd name="connsiteY24" fmla="*/ 85725 h 1757363"/>
                  <a:gd name="connsiteX25" fmla="*/ 1862138 w 3821799"/>
                  <a:gd name="connsiteY25" fmla="*/ 111920 h 1757363"/>
                  <a:gd name="connsiteX26" fmla="*/ 1955007 w 3821799"/>
                  <a:gd name="connsiteY26" fmla="*/ 69058 h 1757363"/>
                  <a:gd name="connsiteX27" fmla="*/ 2059782 w 3821799"/>
                  <a:gd name="connsiteY27" fmla="*/ 57152 h 1757363"/>
                  <a:gd name="connsiteX28" fmla="*/ 2112169 w 3821799"/>
                  <a:gd name="connsiteY28" fmla="*/ 42863 h 1757363"/>
                  <a:gd name="connsiteX29" fmla="*/ 2190750 w 3821799"/>
                  <a:gd name="connsiteY29" fmla="*/ 0 h 1757363"/>
                  <a:gd name="connsiteX30" fmla="*/ 2266950 w 3821799"/>
                  <a:gd name="connsiteY30" fmla="*/ 102395 h 1757363"/>
                  <a:gd name="connsiteX31" fmla="*/ 2321720 w 3821799"/>
                  <a:gd name="connsiteY31" fmla="*/ 207169 h 1757363"/>
                  <a:gd name="connsiteX32" fmla="*/ 2407444 w 3821799"/>
                  <a:gd name="connsiteY32" fmla="*/ 309563 h 1757363"/>
                  <a:gd name="connsiteX33" fmla="*/ 2431257 w 3821799"/>
                  <a:gd name="connsiteY33" fmla="*/ 347664 h 1757363"/>
                  <a:gd name="connsiteX34" fmla="*/ 2447925 w 3821799"/>
                  <a:gd name="connsiteY34" fmla="*/ 440533 h 1757363"/>
                  <a:gd name="connsiteX35" fmla="*/ 2464594 w 3821799"/>
                  <a:gd name="connsiteY35" fmla="*/ 488157 h 1757363"/>
                  <a:gd name="connsiteX36" fmla="*/ 2481263 w 3821799"/>
                  <a:gd name="connsiteY36" fmla="*/ 526257 h 1757363"/>
                  <a:gd name="connsiteX37" fmla="*/ 2383632 w 3821799"/>
                  <a:gd name="connsiteY37" fmla="*/ 583407 h 1757363"/>
                  <a:gd name="connsiteX38" fmla="*/ 2328863 w 3821799"/>
                  <a:gd name="connsiteY38" fmla="*/ 619125 h 1757363"/>
                  <a:gd name="connsiteX39" fmla="*/ 2338388 w 3821799"/>
                  <a:gd name="connsiteY39" fmla="*/ 678658 h 1757363"/>
                  <a:gd name="connsiteX40" fmla="*/ 2355057 w 3821799"/>
                  <a:gd name="connsiteY40" fmla="*/ 723900 h 1757363"/>
                  <a:gd name="connsiteX41" fmla="*/ 2395538 w 3821799"/>
                  <a:gd name="connsiteY41" fmla="*/ 747714 h 1757363"/>
                  <a:gd name="connsiteX42" fmla="*/ 2450307 w 3821799"/>
                  <a:gd name="connsiteY42" fmla="*/ 807245 h 1757363"/>
                  <a:gd name="connsiteX43" fmla="*/ 2481262 w 3821799"/>
                  <a:gd name="connsiteY43" fmla="*/ 876301 h 1757363"/>
                  <a:gd name="connsiteX44" fmla="*/ 2526507 w 3821799"/>
                  <a:gd name="connsiteY44" fmla="*/ 890589 h 1757363"/>
                  <a:gd name="connsiteX45" fmla="*/ 2633663 w 3821799"/>
                  <a:gd name="connsiteY45" fmla="*/ 926308 h 1757363"/>
                  <a:gd name="connsiteX46" fmla="*/ 2721769 w 3821799"/>
                  <a:gd name="connsiteY46" fmla="*/ 973932 h 1757363"/>
                  <a:gd name="connsiteX47" fmla="*/ 2838450 w 3821799"/>
                  <a:gd name="connsiteY47" fmla="*/ 1035844 h 1757363"/>
                  <a:gd name="connsiteX48" fmla="*/ 3012281 w 3821799"/>
                  <a:gd name="connsiteY48" fmla="*/ 1109663 h 1757363"/>
                  <a:gd name="connsiteX49" fmla="*/ 3131344 w 3821799"/>
                  <a:gd name="connsiteY49" fmla="*/ 1185863 h 1757363"/>
                  <a:gd name="connsiteX50" fmla="*/ 3271838 w 3821799"/>
                  <a:gd name="connsiteY50" fmla="*/ 1188244 h 1757363"/>
                  <a:gd name="connsiteX51" fmla="*/ 3417094 w 3821799"/>
                  <a:gd name="connsiteY51" fmla="*/ 1119188 h 1757363"/>
                  <a:gd name="connsiteX52" fmla="*/ 3517106 w 3821799"/>
                  <a:gd name="connsiteY52" fmla="*/ 1104900 h 1757363"/>
                  <a:gd name="connsiteX53" fmla="*/ 3674269 w 3821799"/>
                  <a:gd name="connsiteY53" fmla="*/ 1176338 h 1757363"/>
                  <a:gd name="connsiteX54" fmla="*/ 3817144 w 3821799"/>
                  <a:gd name="connsiteY54" fmla="*/ 1293019 h 1757363"/>
                  <a:gd name="connsiteX55" fmla="*/ 3819525 w 3821799"/>
                  <a:gd name="connsiteY55" fmla="*/ 1371602 h 1757363"/>
                  <a:gd name="connsiteX56" fmla="*/ 3779044 w 3821799"/>
                  <a:gd name="connsiteY56" fmla="*/ 1390650 h 1757363"/>
                  <a:gd name="connsiteX57" fmla="*/ 3733800 w 3821799"/>
                  <a:gd name="connsiteY57" fmla="*/ 1440658 h 1757363"/>
                  <a:gd name="connsiteX58" fmla="*/ 3750469 w 3821799"/>
                  <a:gd name="connsiteY58" fmla="*/ 1528763 h 1757363"/>
                  <a:gd name="connsiteX59" fmla="*/ 3636169 w 3821799"/>
                  <a:gd name="connsiteY59" fmla="*/ 1576388 h 1757363"/>
                  <a:gd name="connsiteX60" fmla="*/ 3540919 w 3821799"/>
                  <a:gd name="connsiteY60" fmla="*/ 1624013 h 1757363"/>
                  <a:gd name="connsiteX61" fmla="*/ 3331369 w 3821799"/>
                  <a:gd name="connsiteY61" fmla="*/ 1681163 h 1757363"/>
                  <a:gd name="connsiteX62" fmla="*/ 3140869 w 3821799"/>
                  <a:gd name="connsiteY62" fmla="*/ 1738313 h 1757363"/>
                  <a:gd name="connsiteX63" fmla="*/ 2893219 w 3821799"/>
                  <a:gd name="connsiteY63" fmla="*/ 1709738 h 1757363"/>
                  <a:gd name="connsiteX64" fmla="*/ 2626519 w 3821799"/>
                  <a:gd name="connsiteY64" fmla="*/ 1700213 h 1757363"/>
                  <a:gd name="connsiteX65" fmla="*/ 2340769 w 3821799"/>
                  <a:gd name="connsiteY65" fmla="*/ 1633538 h 1757363"/>
                  <a:gd name="connsiteX66" fmla="*/ 2064544 w 3821799"/>
                  <a:gd name="connsiteY66" fmla="*/ 1662113 h 1757363"/>
                  <a:gd name="connsiteX67" fmla="*/ 1826419 w 3821799"/>
                  <a:gd name="connsiteY67" fmla="*/ 1681163 h 1757363"/>
                  <a:gd name="connsiteX68" fmla="*/ 1712119 w 3821799"/>
                  <a:gd name="connsiteY68" fmla="*/ 1652588 h 1757363"/>
                  <a:gd name="connsiteX69" fmla="*/ 1486049 w 3821799"/>
                  <a:gd name="connsiteY69" fmla="*/ 1709738 h 1757363"/>
                  <a:gd name="connsiteX70" fmla="*/ 1331119 w 3821799"/>
                  <a:gd name="connsiteY70" fmla="*/ 1728788 h 1757363"/>
                  <a:gd name="connsiteX71" fmla="*/ 1011676 w 3821799"/>
                  <a:gd name="connsiteY71" fmla="*/ 1757363 h 1757363"/>
                  <a:gd name="connsiteX72" fmla="*/ 833230 w 3821799"/>
                  <a:gd name="connsiteY72" fmla="*/ 1714500 h 1757363"/>
                  <a:gd name="connsiteX73" fmla="*/ 757683 w 3821799"/>
                  <a:gd name="connsiteY73" fmla="*/ 1557338 h 1757363"/>
                  <a:gd name="connsiteX74" fmla="*/ 630676 w 3821799"/>
                  <a:gd name="connsiteY74" fmla="*/ 1404938 h 1757363"/>
                  <a:gd name="connsiteX75" fmla="*/ 513866 w 3821799"/>
                  <a:gd name="connsiteY75" fmla="*/ 1252538 h 1757363"/>
                  <a:gd name="connsiteX76" fmla="*/ 292894 w 3821799"/>
                  <a:gd name="connsiteY76" fmla="*/ 1147763 h 1757363"/>
                  <a:gd name="connsiteX77" fmla="*/ 178594 w 3821799"/>
                  <a:gd name="connsiteY77" fmla="*/ 985838 h 1757363"/>
                  <a:gd name="connsiteX78" fmla="*/ 35719 w 3821799"/>
                  <a:gd name="connsiteY78" fmla="*/ 919163 h 1757363"/>
                  <a:gd name="connsiteX79" fmla="*/ 9526 w 3821799"/>
                  <a:gd name="connsiteY79" fmla="*/ 904877 h 1757363"/>
                  <a:gd name="connsiteX80" fmla="*/ 0 w 3821799"/>
                  <a:gd name="connsiteY80" fmla="*/ 850107 h 1757363"/>
                  <a:gd name="connsiteX0" fmla="*/ 38100 w 3821799"/>
                  <a:gd name="connsiteY0" fmla="*/ 831057 h 1757363"/>
                  <a:gd name="connsiteX1" fmla="*/ 107157 w 3821799"/>
                  <a:gd name="connsiteY1" fmla="*/ 783432 h 1757363"/>
                  <a:gd name="connsiteX2" fmla="*/ 194312 w 3821799"/>
                  <a:gd name="connsiteY2" fmla="*/ 766763 h 1757363"/>
                  <a:gd name="connsiteX3" fmla="*/ 278458 w 3821799"/>
                  <a:gd name="connsiteY3" fmla="*/ 745332 h 1757363"/>
                  <a:gd name="connsiteX4" fmla="*/ 364014 w 3821799"/>
                  <a:gd name="connsiteY4" fmla="*/ 595313 h 1757363"/>
                  <a:gd name="connsiteX5" fmla="*/ 408628 w 3821799"/>
                  <a:gd name="connsiteY5" fmla="*/ 550070 h 1757363"/>
                  <a:gd name="connsiteX6" fmla="*/ 473869 w 3821799"/>
                  <a:gd name="connsiteY6" fmla="*/ 504826 h 1757363"/>
                  <a:gd name="connsiteX7" fmla="*/ 554516 w 3821799"/>
                  <a:gd name="connsiteY7" fmla="*/ 473871 h 1757363"/>
                  <a:gd name="connsiteX8" fmla="*/ 640556 w 3821799"/>
                  <a:gd name="connsiteY8" fmla="*/ 481013 h 1757363"/>
                  <a:gd name="connsiteX9" fmla="*/ 728347 w 3821799"/>
                  <a:gd name="connsiteY9" fmla="*/ 433388 h 1757363"/>
                  <a:gd name="connsiteX10" fmla="*/ 785181 w 3821799"/>
                  <a:gd name="connsiteY10" fmla="*/ 381002 h 1757363"/>
                  <a:gd name="connsiteX11" fmla="*/ 877733 w 3821799"/>
                  <a:gd name="connsiteY11" fmla="*/ 338138 h 1757363"/>
                  <a:gd name="connsiteX12" fmla="*/ 955197 w 3821799"/>
                  <a:gd name="connsiteY12" fmla="*/ 333375 h 1757363"/>
                  <a:gd name="connsiteX13" fmla="*/ 1002823 w 3821799"/>
                  <a:gd name="connsiteY13" fmla="*/ 309563 h 1757363"/>
                  <a:gd name="connsiteX14" fmla="*/ 1081405 w 3821799"/>
                  <a:gd name="connsiteY14" fmla="*/ 297658 h 1757363"/>
                  <a:gd name="connsiteX15" fmla="*/ 1188244 w 3821799"/>
                  <a:gd name="connsiteY15" fmla="*/ 314325 h 1757363"/>
                  <a:gd name="connsiteX16" fmla="*/ 1330823 w 3821799"/>
                  <a:gd name="connsiteY16" fmla="*/ 283369 h 1757363"/>
                  <a:gd name="connsiteX17" fmla="*/ 1445419 w 3821799"/>
                  <a:gd name="connsiteY17" fmla="*/ 157163 h 1757363"/>
                  <a:gd name="connsiteX18" fmla="*/ 1497806 w 3821799"/>
                  <a:gd name="connsiteY18" fmla="*/ 102395 h 1757363"/>
                  <a:gd name="connsiteX19" fmla="*/ 1531144 w 3821799"/>
                  <a:gd name="connsiteY19" fmla="*/ 69058 h 1757363"/>
                  <a:gd name="connsiteX20" fmla="*/ 1597819 w 3821799"/>
                  <a:gd name="connsiteY20" fmla="*/ 90488 h 1757363"/>
                  <a:gd name="connsiteX21" fmla="*/ 1597819 w 3821799"/>
                  <a:gd name="connsiteY21" fmla="*/ 90488 h 1757363"/>
                  <a:gd name="connsiteX22" fmla="*/ 1683544 w 3821799"/>
                  <a:gd name="connsiteY22" fmla="*/ 102395 h 1757363"/>
                  <a:gd name="connsiteX23" fmla="*/ 1740694 w 3821799"/>
                  <a:gd name="connsiteY23" fmla="*/ 71438 h 1757363"/>
                  <a:gd name="connsiteX24" fmla="*/ 1809750 w 3821799"/>
                  <a:gd name="connsiteY24" fmla="*/ 85725 h 1757363"/>
                  <a:gd name="connsiteX25" fmla="*/ 1862138 w 3821799"/>
                  <a:gd name="connsiteY25" fmla="*/ 111920 h 1757363"/>
                  <a:gd name="connsiteX26" fmla="*/ 1955007 w 3821799"/>
                  <a:gd name="connsiteY26" fmla="*/ 69058 h 1757363"/>
                  <a:gd name="connsiteX27" fmla="*/ 2059782 w 3821799"/>
                  <a:gd name="connsiteY27" fmla="*/ 57152 h 1757363"/>
                  <a:gd name="connsiteX28" fmla="*/ 2112169 w 3821799"/>
                  <a:gd name="connsiteY28" fmla="*/ 42863 h 1757363"/>
                  <a:gd name="connsiteX29" fmla="*/ 2190750 w 3821799"/>
                  <a:gd name="connsiteY29" fmla="*/ 0 h 1757363"/>
                  <a:gd name="connsiteX30" fmla="*/ 2266950 w 3821799"/>
                  <a:gd name="connsiteY30" fmla="*/ 102395 h 1757363"/>
                  <a:gd name="connsiteX31" fmla="*/ 2321720 w 3821799"/>
                  <a:gd name="connsiteY31" fmla="*/ 207169 h 1757363"/>
                  <a:gd name="connsiteX32" fmla="*/ 2407444 w 3821799"/>
                  <a:gd name="connsiteY32" fmla="*/ 309563 h 1757363"/>
                  <a:gd name="connsiteX33" fmla="*/ 2431257 w 3821799"/>
                  <a:gd name="connsiteY33" fmla="*/ 347664 h 1757363"/>
                  <a:gd name="connsiteX34" fmla="*/ 2447925 w 3821799"/>
                  <a:gd name="connsiteY34" fmla="*/ 440533 h 1757363"/>
                  <a:gd name="connsiteX35" fmla="*/ 2464594 w 3821799"/>
                  <a:gd name="connsiteY35" fmla="*/ 488157 h 1757363"/>
                  <a:gd name="connsiteX36" fmla="*/ 2481263 w 3821799"/>
                  <a:gd name="connsiteY36" fmla="*/ 526257 h 1757363"/>
                  <a:gd name="connsiteX37" fmla="*/ 2383632 w 3821799"/>
                  <a:gd name="connsiteY37" fmla="*/ 583407 h 1757363"/>
                  <a:gd name="connsiteX38" fmla="*/ 2328863 w 3821799"/>
                  <a:gd name="connsiteY38" fmla="*/ 619125 h 1757363"/>
                  <a:gd name="connsiteX39" fmla="*/ 2338388 w 3821799"/>
                  <a:gd name="connsiteY39" fmla="*/ 678658 h 1757363"/>
                  <a:gd name="connsiteX40" fmla="*/ 2355057 w 3821799"/>
                  <a:gd name="connsiteY40" fmla="*/ 723900 h 1757363"/>
                  <a:gd name="connsiteX41" fmla="*/ 2395538 w 3821799"/>
                  <a:gd name="connsiteY41" fmla="*/ 747714 h 1757363"/>
                  <a:gd name="connsiteX42" fmla="*/ 2450307 w 3821799"/>
                  <a:gd name="connsiteY42" fmla="*/ 807245 h 1757363"/>
                  <a:gd name="connsiteX43" fmla="*/ 2481262 w 3821799"/>
                  <a:gd name="connsiteY43" fmla="*/ 876301 h 1757363"/>
                  <a:gd name="connsiteX44" fmla="*/ 2526507 w 3821799"/>
                  <a:gd name="connsiteY44" fmla="*/ 890589 h 1757363"/>
                  <a:gd name="connsiteX45" fmla="*/ 2633663 w 3821799"/>
                  <a:gd name="connsiteY45" fmla="*/ 926308 h 1757363"/>
                  <a:gd name="connsiteX46" fmla="*/ 2721769 w 3821799"/>
                  <a:gd name="connsiteY46" fmla="*/ 973932 h 1757363"/>
                  <a:gd name="connsiteX47" fmla="*/ 2838450 w 3821799"/>
                  <a:gd name="connsiteY47" fmla="*/ 1035844 h 1757363"/>
                  <a:gd name="connsiteX48" fmla="*/ 3012281 w 3821799"/>
                  <a:gd name="connsiteY48" fmla="*/ 1109663 h 1757363"/>
                  <a:gd name="connsiteX49" fmla="*/ 3131344 w 3821799"/>
                  <a:gd name="connsiteY49" fmla="*/ 1185863 h 1757363"/>
                  <a:gd name="connsiteX50" fmla="*/ 3271838 w 3821799"/>
                  <a:gd name="connsiteY50" fmla="*/ 1188244 h 1757363"/>
                  <a:gd name="connsiteX51" fmla="*/ 3417094 w 3821799"/>
                  <a:gd name="connsiteY51" fmla="*/ 1119188 h 1757363"/>
                  <a:gd name="connsiteX52" fmla="*/ 3517106 w 3821799"/>
                  <a:gd name="connsiteY52" fmla="*/ 1104900 h 1757363"/>
                  <a:gd name="connsiteX53" fmla="*/ 3674269 w 3821799"/>
                  <a:gd name="connsiteY53" fmla="*/ 1176338 h 1757363"/>
                  <a:gd name="connsiteX54" fmla="*/ 3817144 w 3821799"/>
                  <a:gd name="connsiteY54" fmla="*/ 1293019 h 1757363"/>
                  <a:gd name="connsiteX55" fmla="*/ 3819525 w 3821799"/>
                  <a:gd name="connsiteY55" fmla="*/ 1371602 h 1757363"/>
                  <a:gd name="connsiteX56" fmla="*/ 3779044 w 3821799"/>
                  <a:gd name="connsiteY56" fmla="*/ 1390650 h 1757363"/>
                  <a:gd name="connsiteX57" fmla="*/ 3733800 w 3821799"/>
                  <a:gd name="connsiteY57" fmla="*/ 1440658 h 1757363"/>
                  <a:gd name="connsiteX58" fmla="*/ 3750469 w 3821799"/>
                  <a:gd name="connsiteY58" fmla="*/ 1528763 h 1757363"/>
                  <a:gd name="connsiteX59" fmla="*/ 3636169 w 3821799"/>
                  <a:gd name="connsiteY59" fmla="*/ 1576388 h 1757363"/>
                  <a:gd name="connsiteX60" fmla="*/ 3540919 w 3821799"/>
                  <a:gd name="connsiteY60" fmla="*/ 1624013 h 1757363"/>
                  <a:gd name="connsiteX61" fmla="*/ 3331369 w 3821799"/>
                  <a:gd name="connsiteY61" fmla="*/ 1681163 h 1757363"/>
                  <a:gd name="connsiteX62" fmla="*/ 3140869 w 3821799"/>
                  <a:gd name="connsiteY62" fmla="*/ 1738313 h 1757363"/>
                  <a:gd name="connsiteX63" fmla="*/ 2893219 w 3821799"/>
                  <a:gd name="connsiteY63" fmla="*/ 1709738 h 1757363"/>
                  <a:gd name="connsiteX64" fmla="*/ 2626519 w 3821799"/>
                  <a:gd name="connsiteY64" fmla="*/ 1700213 h 1757363"/>
                  <a:gd name="connsiteX65" fmla="*/ 2340769 w 3821799"/>
                  <a:gd name="connsiteY65" fmla="*/ 1633538 h 1757363"/>
                  <a:gd name="connsiteX66" fmla="*/ 2064544 w 3821799"/>
                  <a:gd name="connsiteY66" fmla="*/ 1662113 h 1757363"/>
                  <a:gd name="connsiteX67" fmla="*/ 1826419 w 3821799"/>
                  <a:gd name="connsiteY67" fmla="*/ 1681163 h 1757363"/>
                  <a:gd name="connsiteX68" fmla="*/ 1712119 w 3821799"/>
                  <a:gd name="connsiteY68" fmla="*/ 1652588 h 1757363"/>
                  <a:gd name="connsiteX69" fmla="*/ 1486049 w 3821799"/>
                  <a:gd name="connsiteY69" fmla="*/ 1709738 h 1757363"/>
                  <a:gd name="connsiteX70" fmla="*/ 1331119 w 3821799"/>
                  <a:gd name="connsiteY70" fmla="*/ 1728788 h 1757363"/>
                  <a:gd name="connsiteX71" fmla="*/ 1011676 w 3821799"/>
                  <a:gd name="connsiteY71" fmla="*/ 1757363 h 1757363"/>
                  <a:gd name="connsiteX72" fmla="*/ 833230 w 3821799"/>
                  <a:gd name="connsiteY72" fmla="*/ 1714500 h 1757363"/>
                  <a:gd name="connsiteX73" fmla="*/ 757683 w 3821799"/>
                  <a:gd name="connsiteY73" fmla="*/ 1557338 h 1757363"/>
                  <a:gd name="connsiteX74" fmla="*/ 630676 w 3821799"/>
                  <a:gd name="connsiteY74" fmla="*/ 1404938 h 1757363"/>
                  <a:gd name="connsiteX75" fmla="*/ 513866 w 3821799"/>
                  <a:gd name="connsiteY75" fmla="*/ 1252538 h 1757363"/>
                  <a:gd name="connsiteX76" fmla="*/ 292894 w 3821799"/>
                  <a:gd name="connsiteY76" fmla="*/ 1147763 h 1757363"/>
                  <a:gd name="connsiteX77" fmla="*/ 178594 w 3821799"/>
                  <a:gd name="connsiteY77" fmla="*/ 985838 h 1757363"/>
                  <a:gd name="connsiteX78" fmla="*/ 35719 w 3821799"/>
                  <a:gd name="connsiteY78" fmla="*/ 919163 h 1757363"/>
                  <a:gd name="connsiteX79" fmla="*/ 9526 w 3821799"/>
                  <a:gd name="connsiteY79" fmla="*/ 904877 h 1757363"/>
                  <a:gd name="connsiteX80" fmla="*/ 0 w 3821799"/>
                  <a:gd name="connsiteY80" fmla="*/ 850107 h 1757363"/>
                  <a:gd name="connsiteX0" fmla="*/ 38100 w 3821799"/>
                  <a:gd name="connsiteY0" fmla="*/ 831057 h 1757363"/>
                  <a:gd name="connsiteX1" fmla="*/ 107157 w 3821799"/>
                  <a:gd name="connsiteY1" fmla="*/ 783432 h 1757363"/>
                  <a:gd name="connsiteX2" fmla="*/ 194312 w 3821799"/>
                  <a:gd name="connsiteY2" fmla="*/ 766763 h 1757363"/>
                  <a:gd name="connsiteX3" fmla="*/ 278458 w 3821799"/>
                  <a:gd name="connsiteY3" fmla="*/ 745332 h 1757363"/>
                  <a:gd name="connsiteX4" fmla="*/ 319412 w 3821799"/>
                  <a:gd name="connsiteY4" fmla="*/ 650709 h 1757363"/>
                  <a:gd name="connsiteX5" fmla="*/ 364014 w 3821799"/>
                  <a:gd name="connsiteY5" fmla="*/ 595313 h 1757363"/>
                  <a:gd name="connsiteX6" fmla="*/ 408628 w 3821799"/>
                  <a:gd name="connsiteY6" fmla="*/ 550070 h 1757363"/>
                  <a:gd name="connsiteX7" fmla="*/ 473869 w 3821799"/>
                  <a:gd name="connsiteY7" fmla="*/ 504826 h 1757363"/>
                  <a:gd name="connsiteX8" fmla="*/ 554516 w 3821799"/>
                  <a:gd name="connsiteY8" fmla="*/ 473871 h 1757363"/>
                  <a:gd name="connsiteX9" fmla="*/ 640556 w 3821799"/>
                  <a:gd name="connsiteY9" fmla="*/ 481013 h 1757363"/>
                  <a:gd name="connsiteX10" fmla="*/ 728347 w 3821799"/>
                  <a:gd name="connsiteY10" fmla="*/ 433388 h 1757363"/>
                  <a:gd name="connsiteX11" fmla="*/ 785181 w 3821799"/>
                  <a:gd name="connsiteY11" fmla="*/ 381002 h 1757363"/>
                  <a:gd name="connsiteX12" fmla="*/ 877733 w 3821799"/>
                  <a:gd name="connsiteY12" fmla="*/ 338138 h 1757363"/>
                  <a:gd name="connsiteX13" fmla="*/ 955197 w 3821799"/>
                  <a:gd name="connsiteY13" fmla="*/ 333375 h 1757363"/>
                  <a:gd name="connsiteX14" fmla="*/ 1002823 w 3821799"/>
                  <a:gd name="connsiteY14" fmla="*/ 309563 h 1757363"/>
                  <a:gd name="connsiteX15" fmla="*/ 1081405 w 3821799"/>
                  <a:gd name="connsiteY15" fmla="*/ 297658 h 1757363"/>
                  <a:gd name="connsiteX16" fmla="*/ 1188244 w 3821799"/>
                  <a:gd name="connsiteY16" fmla="*/ 314325 h 1757363"/>
                  <a:gd name="connsiteX17" fmla="*/ 1330823 w 3821799"/>
                  <a:gd name="connsiteY17" fmla="*/ 283369 h 1757363"/>
                  <a:gd name="connsiteX18" fmla="*/ 1445419 w 3821799"/>
                  <a:gd name="connsiteY18" fmla="*/ 157163 h 1757363"/>
                  <a:gd name="connsiteX19" fmla="*/ 1497806 w 3821799"/>
                  <a:gd name="connsiteY19" fmla="*/ 102395 h 1757363"/>
                  <a:gd name="connsiteX20" fmla="*/ 1531144 w 3821799"/>
                  <a:gd name="connsiteY20" fmla="*/ 69058 h 1757363"/>
                  <a:gd name="connsiteX21" fmla="*/ 1597819 w 3821799"/>
                  <a:gd name="connsiteY21" fmla="*/ 90488 h 1757363"/>
                  <a:gd name="connsiteX22" fmla="*/ 1597819 w 3821799"/>
                  <a:gd name="connsiteY22" fmla="*/ 90488 h 1757363"/>
                  <a:gd name="connsiteX23" fmla="*/ 1683544 w 3821799"/>
                  <a:gd name="connsiteY23" fmla="*/ 102395 h 1757363"/>
                  <a:gd name="connsiteX24" fmla="*/ 1740694 w 3821799"/>
                  <a:gd name="connsiteY24" fmla="*/ 71438 h 1757363"/>
                  <a:gd name="connsiteX25" fmla="*/ 1809750 w 3821799"/>
                  <a:gd name="connsiteY25" fmla="*/ 85725 h 1757363"/>
                  <a:gd name="connsiteX26" fmla="*/ 1862138 w 3821799"/>
                  <a:gd name="connsiteY26" fmla="*/ 111920 h 1757363"/>
                  <a:gd name="connsiteX27" fmla="*/ 1955007 w 3821799"/>
                  <a:gd name="connsiteY27" fmla="*/ 69058 h 1757363"/>
                  <a:gd name="connsiteX28" fmla="*/ 2059782 w 3821799"/>
                  <a:gd name="connsiteY28" fmla="*/ 57152 h 1757363"/>
                  <a:gd name="connsiteX29" fmla="*/ 2112169 w 3821799"/>
                  <a:gd name="connsiteY29" fmla="*/ 42863 h 1757363"/>
                  <a:gd name="connsiteX30" fmla="*/ 2190750 w 3821799"/>
                  <a:gd name="connsiteY30" fmla="*/ 0 h 1757363"/>
                  <a:gd name="connsiteX31" fmla="*/ 2266950 w 3821799"/>
                  <a:gd name="connsiteY31" fmla="*/ 102395 h 1757363"/>
                  <a:gd name="connsiteX32" fmla="*/ 2321720 w 3821799"/>
                  <a:gd name="connsiteY32" fmla="*/ 207169 h 1757363"/>
                  <a:gd name="connsiteX33" fmla="*/ 2407444 w 3821799"/>
                  <a:gd name="connsiteY33" fmla="*/ 309563 h 1757363"/>
                  <a:gd name="connsiteX34" fmla="*/ 2431257 w 3821799"/>
                  <a:gd name="connsiteY34" fmla="*/ 347664 h 1757363"/>
                  <a:gd name="connsiteX35" fmla="*/ 2447925 w 3821799"/>
                  <a:gd name="connsiteY35" fmla="*/ 440533 h 1757363"/>
                  <a:gd name="connsiteX36" fmla="*/ 2464594 w 3821799"/>
                  <a:gd name="connsiteY36" fmla="*/ 488157 h 1757363"/>
                  <a:gd name="connsiteX37" fmla="*/ 2481263 w 3821799"/>
                  <a:gd name="connsiteY37" fmla="*/ 526257 h 1757363"/>
                  <a:gd name="connsiteX38" fmla="*/ 2383632 w 3821799"/>
                  <a:gd name="connsiteY38" fmla="*/ 583407 h 1757363"/>
                  <a:gd name="connsiteX39" fmla="*/ 2328863 w 3821799"/>
                  <a:gd name="connsiteY39" fmla="*/ 619125 h 1757363"/>
                  <a:gd name="connsiteX40" fmla="*/ 2338388 w 3821799"/>
                  <a:gd name="connsiteY40" fmla="*/ 678658 h 1757363"/>
                  <a:gd name="connsiteX41" fmla="*/ 2355057 w 3821799"/>
                  <a:gd name="connsiteY41" fmla="*/ 723900 h 1757363"/>
                  <a:gd name="connsiteX42" fmla="*/ 2395538 w 3821799"/>
                  <a:gd name="connsiteY42" fmla="*/ 747714 h 1757363"/>
                  <a:gd name="connsiteX43" fmla="*/ 2450307 w 3821799"/>
                  <a:gd name="connsiteY43" fmla="*/ 807245 h 1757363"/>
                  <a:gd name="connsiteX44" fmla="*/ 2481262 w 3821799"/>
                  <a:gd name="connsiteY44" fmla="*/ 876301 h 1757363"/>
                  <a:gd name="connsiteX45" fmla="*/ 2526507 w 3821799"/>
                  <a:gd name="connsiteY45" fmla="*/ 890589 h 1757363"/>
                  <a:gd name="connsiteX46" fmla="*/ 2633663 w 3821799"/>
                  <a:gd name="connsiteY46" fmla="*/ 926308 h 1757363"/>
                  <a:gd name="connsiteX47" fmla="*/ 2721769 w 3821799"/>
                  <a:gd name="connsiteY47" fmla="*/ 973932 h 1757363"/>
                  <a:gd name="connsiteX48" fmla="*/ 2838450 w 3821799"/>
                  <a:gd name="connsiteY48" fmla="*/ 1035844 h 1757363"/>
                  <a:gd name="connsiteX49" fmla="*/ 3012281 w 3821799"/>
                  <a:gd name="connsiteY49" fmla="*/ 1109663 h 1757363"/>
                  <a:gd name="connsiteX50" fmla="*/ 3131344 w 3821799"/>
                  <a:gd name="connsiteY50" fmla="*/ 1185863 h 1757363"/>
                  <a:gd name="connsiteX51" fmla="*/ 3271838 w 3821799"/>
                  <a:gd name="connsiteY51" fmla="*/ 1188244 h 1757363"/>
                  <a:gd name="connsiteX52" fmla="*/ 3417094 w 3821799"/>
                  <a:gd name="connsiteY52" fmla="*/ 1119188 h 1757363"/>
                  <a:gd name="connsiteX53" fmla="*/ 3517106 w 3821799"/>
                  <a:gd name="connsiteY53" fmla="*/ 1104900 h 1757363"/>
                  <a:gd name="connsiteX54" fmla="*/ 3674269 w 3821799"/>
                  <a:gd name="connsiteY54" fmla="*/ 1176338 h 1757363"/>
                  <a:gd name="connsiteX55" fmla="*/ 3817144 w 3821799"/>
                  <a:gd name="connsiteY55" fmla="*/ 1293019 h 1757363"/>
                  <a:gd name="connsiteX56" fmla="*/ 3819525 w 3821799"/>
                  <a:gd name="connsiteY56" fmla="*/ 1371602 h 1757363"/>
                  <a:gd name="connsiteX57" fmla="*/ 3779044 w 3821799"/>
                  <a:gd name="connsiteY57" fmla="*/ 1390650 h 1757363"/>
                  <a:gd name="connsiteX58" fmla="*/ 3733800 w 3821799"/>
                  <a:gd name="connsiteY58" fmla="*/ 1440658 h 1757363"/>
                  <a:gd name="connsiteX59" fmla="*/ 3750469 w 3821799"/>
                  <a:gd name="connsiteY59" fmla="*/ 1528763 h 1757363"/>
                  <a:gd name="connsiteX60" fmla="*/ 3636169 w 3821799"/>
                  <a:gd name="connsiteY60" fmla="*/ 1576388 h 1757363"/>
                  <a:gd name="connsiteX61" fmla="*/ 3540919 w 3821799"/>
                  <a:gd name="connsiteY61" fmla="*/ 1624013 h 1757363"/>
                  <a:gd name="connsiteX62" fmla="*/ 3331369 w 3821799"/>
                  <a:gd name="connsiteY62" fmla="*/ 1681163 h 1757363"/>
                  <a:gd name="connsiteX63" fmla="*/ 3140869 w 3821799"/>
                  <a:gd name="connsiteY63" fmla="*/ 1738313 h 1757363"/>
                  <a:gd name="connsiteX64" fmla="*/ 2893219 w 3821799"/>
                  <a:gd name="connsiteY64" fmla="*/ 1709738 h 1757363"/>
                  <a:gd name="connsiteX65" fmla="*/ 2626519 w 3821799"/>
                  <a:gd name="connsiteY65" fmla="*/ 1700213 h 1757363"/>
                  <a:gd name="connsiteX66" fmla="*/ 2340769 w 3821799"/>
                  <a:gd name="connsiteY66" fmla="*/ 1633538 h 1757363"/>
                  <a:gd name="connsiteX67" fmla="*/ 2064544 w 3821799"/>
                  <a:gd name="connsiteY67" fmla="*/ 1662113 h 1757363"/>
                  <a:gd name="connsiteX68" fmla="*/ 1826419 w 3821799"/>
                  <a:gd name="connsiteY68" fmla="*/ 1681163 h 1757363"/>
                  <a:gd name="connsiteX69" fmla="*/ 1712119 w 3821799"/>
                  <a:gd name="connsiteY69" fmla="*/ 1652588 h 1757363"/>
                  <a:gd name="connsiteX70" fmla="*/ 1486049 w 3821799"/>
                  <a:gd name="connsiteY70" fmla="*/ 1709738 h 1757363"/>
                  <a:gd name="connsiteX71" fmla="*/ 1331119 w 3821799"/>
                  <a:gd name="connsiteY71" fmla="*/ 1728788 h 1757363"/>
                  <a:gd name="connsiteX72" fmla="*/ 1011676 w 3821799"/>
                  <a:gd name="connsiteY72" fmla="*/ 1757363 h 1757363"/>
                  <a:gd name="connsiteX73" fmla="*/ 833230 w 3821799"/>
                  <a:gd name="connsiteY73" fmla="*/ 1714500 h 1757363"/>
                  <a:gd name="connsiteX74" fmla="*/ 757683 w 3821799"/>
                  <a:gd name="connsiteY74" fmla="*/ 1557338 h 1757363"/>
                  <a:gd name="connsiteX75" fmla="*/ 630676 w 3821799"/>
                  <a:gd name="connsiteY75" fmla="*/ 1404938 h 1757363"/>
                  <a:gd name="connsiteX76" fmla="*/ 513866 w 3821799"/>
                  <a:gd name="connsiteY76" fmla="*/ 1252538 h 1757363"/>
                  <a:gd name="connsiteX77" fmla="*/ 292894 w 3821799"/>
                  <a:gd name="connsiteY77" fmla="*/ 1147763 h 1757363"/>
                  <a:gd name="connsiteX78" fmla="*/ 178594 w 3821799"/>
                  <a:gd name="connsiteY78" fmla="*/ 985838 h 1757363"/>
                  <a:gd name="connsiteX79" fmla="*/ 35719 w 3821799"/>
                  <a:gd name="connsiteY79" fmla="*/ 919163 h 1757363"/>
                  <a:gd name="connsiteX80" fmla="*/ 9526 w 3821799"/>
                  <a:gd name="connsiteY80" fmla="*/ 904877 h 1757363"/>
                  <a:gd name="connsiteX81" fmla="*/ 0 w 3821799"/>
                  <a:gd name="connsiteY81" fmla="*/ 850107 h 1757363"/>
                  <a:gd name="connsiteX0" fmla="*/ 38100 w 3821799"/>
                  <a:gd name="connsiteY0" fmla="*/ 831057 h 1757363"/>
                  <a:gd name="connsiteX1" fmla="*/ 120497 w 3821799"/>
                  <a:gd name="connsiteY1" fmla="*/ 821532 h 1757363"/>
                  <a:gd name="connsiteX2" fmla="*/ 194312 w 3821799"/>
                  <a:gd name="connsiteY2" fmla="*/ 766763 h 1757363"/>
                  <a:gd name="connsiteX3" fmla="*/ 278458 w 3821799"/>
                  <a:gd name="connsiteY3" fmla="*/ 745332 h 1757363"/>
                  <a:gd name="connsiteX4" fmla="*/ 319412 w 3821799"/>
                  <a:gd name="connsiteY4" fmla="*/ 650709 h 1757363"/>
                  <a:gd name="connsiteX5" fmla="*/ 364014 w 3821799"/>
                  <a:gd name="connsiteY5" fmla="*/ 595313 h 1757363"/>
                  <a:gd name="connsiteX6" fmla="*/ 408628 w 3821799"/>
                  <a:gd name="connsiteY6" fmla="*/ 550070 h 1757363"/>
                  <a:gd name="connsiteX7" fmla="*/ 473869 w 3821799"/>
                  <a:gd name="connsiteY7" fmla="*/ 504826 h 1757363"/>
                  <a:gd name="connsiteX8" fmla="*/ 554516 w 3821799"/>
                  <a:gd name="connsiteY8" fmla="*/ 473871 h 1757363"/>
                  <a:gd name="connsiteX9" fmla="*/ 640556 w 3821799"/>
                  <a:gd name="connsiteY9" fmla="*/ 481013 h 1757363"/>
                  <a:gd name="connsiteX10" fmla="*/ 728347 w 3821799"/>
                  <a:gd name="connsiteY10" fmla="*/ 433388 h 1757363"/>
                  <a:gd name="connsiteX11" fmla="*/ 785181 w 3821799"/>
                  <a:gd name="connsiteY11" fmla="*/ 381002 h 1757363"/>
                  <a:gd name="connsiteX12" fmla="*/ 877733 w 3821799"/>
                  <a:gd name="connsiteY12" fmla="*/ 338138 h 1757363"/>
                  <a:gd name="connsiteX13" fmla="*/ 955197 w 3821799"/>
                  <a:gd name="connsiteY13" fmla="*/ 333375 h 1757363"/>
                  <a:gd name="connsiteX14" fmla="*/ 1002823 w 3821799"/>
                  <a:gd name="connsiteY14" fmla="*/ 309563 h 1757363"/>
                  <a:gd name="connsiteX15" fmla="*/ 1081405 w 3821799"/>
                  <a:gd name="connsiteY15" fmla="*/ 297658 h 1757363"/>
                  <a:gd name="connsiteX16" fmla="*/ 1188244 w 3821799"/>
                  <a:gd name="connsiteY16" fmla="*/ 314325 h 1757363"/>
                  <a:gd name="connsiteX17" fmla="*/ 1330823 w 3821799"/>
                  <a:gd name="connsiteY17" fmla="*/ 283369 h 1757363"/>
                  <a:gd name="connsiteX18" fmla="*/ 1445419 w 3821799"/>
                  <a:gd name="connsiteY18" fmla="*/ 157163 h 1757363"/>
                  <a:gd name="connsiteX19" fmla="*/ 1497806 w 3821799"/>
                  <a:gd name="connsiteY19" fmla="*/ 102395 h 1757363"/>
                  <a:gd name="connsiteX20" fmla="*/ 1531144 w 3821799"/>
                  <a:gd name="connsiteY20" fmla="*/ 69058 h 1757363"/>
                  <a:gd name="connsiteX21" fmla="*/ 1597819 w 3821799"/>
                  <a:gd name="connsiteY21" fmla="*/ 90488 h 1757363"/>
                  <a:gd name="connsiteX22" fmla="*/ 1597819 w 3821799"/>
                  <a:gd name="connsiteY22" fmla="*/ 90488 h 1757363"/>
                  <a:gd name="connsiteX23" fmla="*/ 1683544 w 3821799"/>
                  <a:gd name="connsiteY23" fmla="*/ 102395 h 1757363"/>
                  <a:gd name="connsiteX24" fmla="*/ 1740694 w 3821799"/>
                  <a:gd name="connsiteY24" fmla="*/ 71438 h 1757363"/>
                  <a:gd name="connsiteX25" fmla="*/ 1809750 w 3821799"/>
                  <a:gd name="connsiteY25" fmla="*/ 85725 h 1757363"/>
                  <a:gd name="connsiteX26" fmla="*/ 1862138 w 3821799"/>
                  <a:gd name="connsiteY26" fmla="*/ 111920 h 1757363"/>
                  <a:gd name="connsiteX27" fmla="*/ 1955007 w 3821799"/>
                  <a:gd name="connsiteY27" fmla="*/ 69058 h 1757363"/>
                  <a:gd name="connsiteX28" fmla="*/ 2059782 w 3821799"/>
                  <a:gd name="connsiteY28" fmla="*/ 57152 h 1757363"/>
                  <a:gd name="connsiteX29" fmla="*/ 2112169 w 3821799"/>
                  <a:gd name="connsiteY29" fmla="*/ 42863 h 1757363"/>
                  <a:gd name="connsiteX30" fmla="*/ 2190750 w 3821799"/>
                  <a:gd name="connsiteY30" fmla="*/ 0 h 1757363"/>
                  <a:gd name="connsiteX31" fmla="*/ 2266950 w 3821799"/>
                  <a:gd name="connsiteY31" fmla="*/ 102395 h 1757363"/>
                  <a:gd name="connsiteX32" fmla="*/ 2321720 w 3821799"/>
                  <a:gd name="connsiteY32" fmla="*/ 207169 h 1757363"/>
                  <a:gd name="connsiteX33" fmla="*/ 2407444 w 3821799"/>
                  <a:gd name="connsiteY33" fmla="*/ 309563 h 1757363"/>
                  <a:gd name="connsiteX34" fmla="*/ 2431257 w 3821799"/>
                  <a:gd name="connsiteY34" fmla="*/ 347664 h 1757363"/>
                  <a:gd name="connsiteX35" fmla="*/ 2447925 w 3821799"/>
                  <a:gd name="connsiteY35" fmla="*/ 440533 h 1757363"/>
                  <a:gd name="connsiteX36" fmla="*/ 2464594 w 3821799"/>
                  <a:gd name="connsiteY36" fmla="*/ 488157 h 1757363"/>
                  <a:gd name="connsiteX37" fmla="*/ 2481263 w 3821799"/>
                  <a:gd name="connsiteY37" fmla="*/ 526257 h 1757363"/>
                  <a:gd name="connsiteX38" fmla="*/ 2383632 w 3821799"/>
                  <a:gd name="connsiteY38" fmla="*/ 583407 h 1757363"/>
                  <a:gd name="connsiteX39" fmla="*/ 2328863 w 3821799"/>
                  <a:gd name="connsiteY39" fmla="*/ 619125 h 1757363"/>
                  <a:gd name="connsiteX40" fmla="*/ 2338388 w 3821799"/>
                  <a:gd name="connsiteY40" fmla="*/ 678658 h 1757363"/>
                  <a:gd name="connsiteX41" fmla="*/ 2355057 w 3821799"/>
                  <a:gd name="connsiteY41" fmla="*/ 723900 h 1757363"/>
                  <a:gd name="connsiteX42" fmla="*/ 2395538 w 3821799"/>
                  <a:gd name="connsiteY42" fmla="*/ 747714 h 1757363"/>
                  <a:gd name="connsiteX43" fmla="*/ 2450307 w 3821799"/>
                  <a:gd name="connsiteY43" fmla="*/ 807245 h 1757363"/>
                  <a:gd name="connsiteX44" fmla="*/ 2481262 w 3821799"/>
                  <a:gd name="connsiteY44" fmla="*/ 876301 h 1757363"/>
                  <a:gd name="connsiteX45" fmla="*/ 2526507 w 3821799"/>
                  <a:gd name="connsiteY45" fmla="*/ 890589 h 1757363"/>
                  <a:gd name="connsiteX46" fmla="*/ 2633663 w 3821799"/>
                  <a:gd name="connsiteY46" fmla="*/ 926308 h 1757363"/>
                  <a:gd name="connsiteX47" fmla="*/ 2721769 w 3821799"/>
                  <a:gd name="connsiteY47" fmla="*/ 973932 h 1757363"/>
                  <a:gd name="connsiteX48" fmla="*/ 2838450 w 3821799"/>
                  <a:gd name="connsiteY48" fmla="*/ 1035844 h 1757363"/>
                  <a:gd name="connsiteX49" fmla="*/ 3012281 w 3821799"/>
                  <a:gd name="connsiteY49" fmla="*/ 1109663 h 1757363"/>
                  <a:gd name="connsiteX50" fmla="*/ 3131344 w 3821799"/>
                  <a:gd name="connsiteY50" fmla="*/ 1185863 h 1757363"/>
                  <a:gd name="connsiteX51" fmla="*/ 3271838 w 3821799"/>
                  <a:gd name="connsiteY51" fmla="*/ 1188244 h 1757363"/>
                  <a:gd name="connsiteX52" fmla="*/ 3417094 w 3821799"/>
                  <a:gd name="connsiteY52" fmla="*/ 1119188 h 1757363"/>
                  <a:gd name="connsiteX53" fmla="*/ 3517106 w 3821799"/>
                  <a:gd name="connsiteY53" fmla="*/ 1104900 h 1757363"/>
                  <a:gd name="connsiteX54" fmla="*/ 3674269 w 3821799"/>
                  <a:gd name="connsiteY54" fmla="*/ 1176338 h 1757363"/>
                  <a:gd name="connsiteX55" fmla="*/ 3817144 w 3821799"/>
                  <a:gd name="connsiteY55" fmla="*/ 1293019 h 1757363"/>
                  <a:gd name="connsiteX56" fmla="*/ 3819525 w 3821799"/>
                  <a:gd name="connsiteY56" fmla="*/ 1371602 h 1757363"/>
                  <a:gd name="connsiteX57" fmla="*/ 3779044 w 3821799"/>
                  <a:gd name="connsiteY57" fmla="*/ 1390650 h 1757363"/>
                  <a:gd name="connsiteX58" fmla="*/ 3733800 w 3821799"/>
                  <a:gd name="connsiteY58" fmla="*/ 1440658 h 1757363"/>
                  <a:gd name="connsiteX59" fmla="*/ 3750469 w 3821799"/>
                  <a:gd name="connsiteY59" fmla="*/ 1528763 h 1757363"/>
                  <a:gd name="connsiteX60" fmla="*/ 3636169 w 3821799"/>
                  <a:gd name="connsiteY60" fmla="*/ 1576388 h 1757363"/>
                  <a:gd name="connsiteX61" fmla="*/ 3540919 w 3821799"/>
                  <a:gd name="connsiteY61" fmla="*/ 1624013 h 1757363"/>
                  <a:gd name="connsiteX62" fmla="*/ 3331369 w 3821799"/>
                  <a:gd name="connsiteY62" fmla="*/ 1681163 h 1757363"/>
                  <a:gd name="connsiteX63" fmla="*/ 3140869 w 3821799"/>
                  <a:gd name="connsiteY63" fmla="*/ 1738313 h 1757363"/>
                  <a:gd name="connsiteX64" fmla="*/ 2893219 w 3821799"/>
                  <a:gd name="connsiteY64" fmla="*/ 1709738 h 1757363"/>
                  <a:gd name="connsiteX65" fmla="*/ 2626519 w 3821799"/>
                  <a:gd name="connsiteY65" fmla="*/ 1700213 h 1757363"/>
                  <a:gd name="connsiteX66" fmla="*/ 2340769 w 3821799"/>
                  <a:gd name="connsiteY66" fmla="*/ 1633538 h 1757363"/>
                  <a:gd name="connsiteX67" fmla="*/ 2064544 w 3821799"/>
                  <a:gd name="connsiteY67" fmla="*/ 1662113 h 1757363"/>
                  <a:gd name="connsiteX68" fmla="*/ 1826419 w 3821799"/>
                  <a:gd name="connsiteY68" fmla="*/ 1681163 h 1757363"/>
                  <a:gd name="connsiteX69" fmla="*/ 1712119 w 3821799"/>
                  <a:gd name="connsiteY69" fmla="*/ 1652588 h 1757363"/>
                  <a:gd name="connsiteX70" fmla="*/ 1486049 w 3821799"/>
                  <a:gd name="connsiteY70" fmla="*/ 1709738 h 1757363"/>
                  <a:gd name="connsiteX71" fmla="*/ 1331119 w 3821799"/>
                  <a:gd name="connsiteY71" fmla="*/ 1728788 h 1757363"/>
                  <a:gd name="connsiteX72" fmla="*/ 1011676 w 3821799"/>
                  <a:gd name="connsiteY72" fmla="*/ 1757363 h 1757363"/>
                  <a:gd name="connsiteX73" fmla="*/ 833230 w 3821799"/>
                  <a:gd name="connsiteY73" fmla="*/ 1714500 h 1757363"/>
                  <a:gd name="connsiteX74" fmla="*/ 757683 w 3821799"/>
                  <a:gd name="connsiteY74" fmla="*/ 1557338 h 1757363"/>
                  <a:gd name="connsiteX75" fmla="*/ 630676 w 3821799"/>
                  <a:gd name="connsiteY75" fmla="*/ 1404938 h 1757363"/>
                  <a:gd name="connsiteX76" fmla="*/ 513866 w 3821799"/>
                  <a:gd name="connsiteY76" fmla="*/ 1252538 h 1757363"/>
                  <a:gd name="connsiteX77" fmla="*/ 292894 w 3821799"/>
                  <a:gd name="connsiteY77" fmla="*/ 1147763 h 1757363"/>
                  <a:gd name="connsiteX78" fmla="*/ 178594 w 3821799"/>
                  <a:gd name="connsiteY78" fmla="*/ 985838 h 1757363"/>
                  <a:gd name="connsiteX79" fmla="*/ 35719 w 3821799"/>
                  <a:gd name="connsiteY79" fmla="*/ 919163 h 1757363"/>
                  <a:gd name="connsiteX80" fmla="*/ 9526 w 3821799"/>
                  <a:gd name="connsiteY80" fmla="*/ 904877 h 1757363"/>
                  <a:gd name="connsiteX81" fmla="*/ 0 w 3821799"/>
                  <a:gd name="connsiteY81" fmla="*/ 850107 h 1757363"/>
                  <a:gd name="connsiteX0" fmla="*/ 60331 w 3821799"/>
                  <a:gd name="connsiteY0" fmla="*/ 859632 h 1757363"/>
                  <a:gd name="connsiteX1" fmla="*/ 120497 w 3821799"/>
                  <a:gd name="connsiteY1" fmla="*/ 821532 h 1757363"/>
                  <a:gd name="connsiteX2" fmla="*/ 194312 w 3821799"/>
                  <a:gd name="connsiteY2" fmla="*/ 766763 h 1757363"/>
                  <a:gd name="connsiteX3" fmla="*/ 278458 w 3821799"/>
                  <a:gd name="connsiteY3" fmla="*/ 745332 h 1757363"/>
                  <a:gd name="connsiteX4" fmla="*/ 319412 w 3821799"/>
                  <a:gd name="connsiteY4" fmla="*/ 650709 h 1757363"/>
                  <a:gd name="connsiteX5" fmla="*/ 364014 w 3821799"/>
                  <a:gd name="connsiteY5" fmla="*/ 595313 h 1757363"/>
                  <a:gd name="connsiteX6" fmla="*/ 408628 w 3821799"/>
                  <a:gd name="connsiteY6" fmla="*/ 550070 h 1757363"/>
                  <a:gd name="connsiteX7" fmla="*/ 473869 w 3821799"/>
                  <a:gd name="connsiteY7" fmla="*/ 504826 h 1757363"/>
                  <a:gd name="connsiteX8" fmla="*/ 554516 w 3821799"/>
                  <a:gd name="connsiteY8" fmla="*/ 473871 h 1757363"/>
                  <a:gd name="connsiteX9" fmla="*/ 640556 w 3821799"/>
                  <a:gd name="connsiteY9" fmla="*/ 481013 h 1757363"/>
                  <a:gd name="connsiteX10" fmla="*/ 728347 w 3821799"/>
                  <a:gd name="connsiteY10" fmla="*/ 433388 h 1757363"/>
                  <a:gd name="connsiteX11" fmla="*/ 785181 w 3821799"/>
                  <a:gd name="connsiteY11" fmla="*/ 381002 h 1757363"/>
                  <a:gd name="connsiteX12" fmla="*/ 877733 w 3821799"/>
                  <a:gd name="connsiteY12" fmla="*/ 338138 h 1757363"/>
                  <a:gd name="connsiteX13" fmla="*/ 955197 w 3821799"/>
                  <a:gd name="connsiteY13" fmla="*/ 333375 h 1757363"/>
                  <a:gd name="connsiteX14" fmla="*/ 1002823 w 3821799"/>
                  <a:gd name="connsiteY14" fmla="*/ 309563 h 1757363"/>
                  <a:gd name="connsiteX15" fmla="*/ 1081405 w 3821799"/>
                  <a:gd name="connsiteY15" fmla="*/ 297658 h 1757363"/>
                  <a:gd name="connsiteX16" fmla="*/ 1188244 w 3821799"/>
                  <a:gd name="connsiteY16" fmla="*/ 314325 h 1757363"/>
                  <a:gd name="connsiteX17" fmla="*/ 1330823 w 3821799"/>
                  <a:gd name="connsiteY17" fmla="*/ 283369 h 1757363"/>
                  <a:gd name="connsiteX18" fmla="*/ 1445419 w 3821799"/>
                  <a:gd name="connsiteY18" fmla="*/ 157163 h 1757363"/>
                  <a:gd name="connsiteX19" fmla="*/ 1497806 w 3821799"/>
                  <a:gd name="connsiteY19" fmla="*/ 102395 h 1757363"/>
                  <a:gd name="connsiteX20" fmla="*/ 1531144 w 3821799"/>
                  <a:gd name="connsiteY20" fmla="*/ 69058 h 1757363"/>
                  <a:gd name="connsiteX21" fmla="*/ 1597819 w 3821799"/>
                  <a:gd name="connsiteY21" fmla="*/ 90488 h 1757363"/>
                  <a:gd name="connsiteX22" fmla="*/ 1597819 w 3821799"/>
                  <a:gd name="connsiteY22" fmla="*/ 90488 h 1757363"/>
                  <a:gd name="connsiteX23" fmla="*/ 1683544 w 3821799"/>
                  <a:gd name="connsiteY23" fmla="*/ 102395 h 1757363"/>
                  <a:gd name="connsiteX24" fmla="*/ 1740694 w 3821799"/>
                  <a:gd name="connsiteY24" fmla="*/ 71438 h 1757363"/>
                  <a:gd name="connsiteX25" fmla="*/ 1809750 w 3821799"/>
                  <a:gd name="connsiteY25" fmla="*/ 85725 h 1757363"/>
                  <a:gd name="connsiteX26" fmla="*/ 1862138 w 3821799"/>
                  <a:gd name="connsiteY26" fmla="*/ 111920 h 1757363"/>
                  <a:gd name="connsiteX27" fmla="*/ 1955007 w 3821799"/>
                  <a:gd name="connsiteY27" fmla="*/ 69058 h 1757363"/>
                  <a:gd name="connsiteX28" fmla="*/ 2059782 w 3821799"/>
                  <a:gd name="connsiteY28" fmla="*/ 57152 h 1757363"/>
                  <a:gd name="connsiteX29" fmla="*/ 2112169 w 3821799"/>
                  <a:gd name="connsiteY29" fmla="*/ 42863 h 1757363"/>
                  <a:gd name="connsiteX30" fmla="*/ 2190750 w 3821799"/>
                  <a:gd name="connsiteY30" fmla="*/ 0 h 1757363"/>
                  <a:gd name="connsiteX31" fmla="*/ 2266950 w 3821799"/>
                  <a:gd name="connsiteY31" fmla="*/ 102395 h 1757363"/>
                  <a:gd name="connsiteX32" fmla="*/ 2321720 w 3821799"/>
                  <a:gd name="connsiteY32" fmla="*/ 207169 h 1757363"/>
                  <a:gd name="connsiteX33" fmla="*/ 2407444 w 3821799"/>
                  <a:gd name="connsiteY33" fmla="*/ 309563 h 1757363"/>
                  <a:gd name="connsiteX34" fmla="*/ 2431257 w 3821799"/>
                  <a:gd name="connsiteY34" fmla="*/ 347664 h 1757363"/>
                  <a:gd name="connsiteX35" fmla="*/ 2447925 w 3821799"/>
                  <a:gd name="connsiteY35" fmla="*/ 440533 h 1757363"/>
                  <a:gd name="connsiteX36" fmla="*/ 2464594 w 3821799"/>
                  <a:gd name="connsiteY36" fmla="*/ 488157 h 1757363"/>
                  <a:gd name="connsiteX37" fmla="*/ 2481263 w 3821799"/>
                  <a:gd name="connsiteY37" fmla="*/ 526257 h 1757363"/>
                  <a:gd name="connsiteX38" fmla="*/ 2383632 w 3821799"/>
                  <a:gd name="connsiteY38" fmla="*/ 583407 h 1757363"/>
                  <a:gd name="connsiteX39" fmla="*/ 2328863 w 3821799"/>
                  <a:gd name="connsiteY39" fmla="*/ 619125 h 1757363"/>
                  <a:gd name="connsiteX40" fmla="*/ 2338388 w 3821799"/>
                  <a:gd name="connsiteY40" fmla="*/ 678658 h 1757363"/>
                  <a:gd name="connsiteX41" fmla="*/ 2355057 w 3821799"/>
                  <a:gd name="connsiteY41" fmla="*/ 723900 h 1757363"/>
                  <a:gd name="connsiteX42" fmla="*/ 2395538 w 3821799"/>
                  <a:gd name="connsiteY42" fmla="*/ 747714 h 1757363"/>
                  <a:gd name="connsiteX43" fmla="*/ 2450307 w 3821799"/>
                  <a:gd name="connsiteY43" fmla="*/ 807245 h 1757363"/>
                  <a:gd name="connsiteX44" fmla="*/ 2481262 w 3821799"/>
                  <a:gd name="connsiteY44" fmla="*/ 876301 h 1757363"/>
                  <a:gd name="connsiteX45" fmla="*/ 2526507 w 3821799"/>
                  <a:gd name="connsiteY45" fmla="*/ 890589 h 1757363"/>
                  <a:gd name="connsiteX46" fmla="*/ 2633663 w 3821799"/>
                  <a:gd name="connsiteY46" fmla="*/ 926308 h 1757363"/>
                  <a:gd name="connsiteX47" fmla="*/ 2721769 w 3821799"/>
                  <a:gd name="connsiteY47" fmla="*/ 973932 h 1757363"/>
                  <a:gd name="connsiteX48" fmla="*/ 2838450 w 3821799"/>
                  <a:gd name="connsiteY48" fmla="*/ 1035844 h 1757363"/>
                  <a:gd name="connsiteX49" fmla="*/ 3012281 w 3821799"/>
                  <a:gd name="connsiteY49" fmla="*/ 1109663 h 1757363"/>
                  <a:gd name="connsiteX50" fmla="*/ 3131344 w 3821799"/>
                  <a:gd name="connsiteY50" fmla="*/ 1185863 h 1757363"/>
                  <a:gd name="connsiteX51" fmla="*/ 3271838 w 3821799"/>
                  <a:gd name="connsiteY51" fmla="*/ 1188244 h 1757363"/>
                  <a:gd name="connsiteX52" fmla="*/ 3417094 w 3821799"/>
                  <a:gd name="connsiteY52" fmla="*/ 1119188 h 1757363"/>
                  <a:gd name="connsiteX53" fmla="*/ 3517106 w 3821799"/>
                  <a:gd name="connsiteY53" fmla="*/ 1104900 h 1757363"/>
                  <a:gd name="connsiteX54" fmla="*/ 3674269 w 3821799"/>
                  <a:gd name="connsiteY54" fmla="*/ 1176338 h 1757363"/>
                  <a:gd name="connsiteX55" fmla="*/ 3817144 w 3821799"/>
                  <a:gd name="connsiteY55" fmla="*/ 1293019 h 1757363"/>
                  <a:gd name="connsiteX56" fmla="*/ 3819525 w 3821799"/>
                  <a:gd name="connsiteY56" fmla="*/ 1371602 h 1757363"/>
                  <a:gd name="connsiteX57" fmla="*/ 3779044 w 3821799"/>
                  <a:gd name="connsiteY57" fmla="*/ 1390650 h 1757363"/>
                  <a:gd name="connsiteX58" fmla="*/ 3733800 w 3821799"/>
                  <a:gd name="connsiteY58" fmla="*/ 1440658 h 1757363"/>
                  <a:gd name="connsiteX59" fmla="*/ 3750469 w 3821799"/>
                  <a:gd name="connsiteY59" fmla="*/ 1528763 h 1757363"/>
                  <a:gd name="connsiteX60" fmla="*/ 3636169 w 3821799"/>
                  <a:gd name="connsiteY60" fmla="*/ 1576388 h 1757363"/>
                  <a:gd name="connsiteX61" fmla="*/ 3540919 w 3821799"/>
                  <a:gd name="connsiteY61" fmla="*/ 1624013 h 1757363"/>
                  <a:gd name="connsiteX62" fmla="*/ 3331369 w 3821799"/>
                  <a:gd name="connsiteY62" fmla="*/ 1681163 h 1757363"/>
                  <a:gd name="connsiteX63" fmla="*/ 3140869 w 3821799"/>
                  <a:gd name="connsiteY63" fmla="*/ 1738313 h 1757363"/>
                  <a:gd name="connsiteX64" fmla="*/ 2893219 w 3821799"/>
                  <a:gd name="connsiteY64" fmla="*/ 1709738 h 1757363"/>
                  <a:gd name="connsiteX65" fmla="*/ 2626519 w 3821799"/>
                  <a:gd name="connsiteY65" fmla="*/ 1700213 h 1757363"/>
                  <a:gd name="connsiteX66" fmla="*/ 2340769 w 3821799"/>
                  <a:gd name="connsiteY66" fmla="*/ 1633538 h 1757363"/>
                  <a:gd name="connsiteX67" fmla="*/ 2064544 w 3821799"/>
                  <a:gd name="connsiteY67" fmla="*/ 1662113 h 1757363"/>
                  <a:gd name="connsiteX68" fmla="*/ 1826419 w 3821799"/>
                  <a:gd name="connsiteY68" fmla="*/ 1681163 h 1757363"/>
                  <a:gd name="connsiteX69" fmla="*/ 1712119 w 3821799"/>
                  <a:gd name="connsiteY69" fmla="*/ 1652588 h 1757363"/>
                  <a:gd name="connsiteX70" fmla="*/ 1486049 w 3821799"/>
                  <a:gd name="connsiteY70" fmla="*/ 1709738 h 1757363"/>
                  <a:gd name="connsiteX71" fmla="*/ 1331119 w 3821799"/>
                  <a:gd name="connsiteY71" fmla="*/ 1728788 h 1757363"/>
                  <a:gd name="connsiteX72" fmla="*/ 1011676 w 3821799"/>
                  <a:gd name="connsiteY72" fmla="*/ 1757363 h 1757363"/>
                  <a:gd name="connsiteX73" fmla="*/ 833230 w 3821799"/>
                  <a:gd name="connsiteY73" fmla="*/ 1714500 h 1757363"/>
                  <a:gd name="connsiteX74" fmla="*/ 757683 w 3821799"/>
                  <a:gd name="connsiteY74" fmla="*/ 1557338 h 1757363"/>
                  <a:gd name="connsiteX75" fmla="*/ 630676 w 3821799"/>
                  <a:gd name="connsiteY75" fmla="*/ 1404938 h 1757363"/>
                  <a:gd name="connsiteX76" fmla="*/ 513866 w 3821799"/>
                  <a:gd name="connsiteY76" fmla="*/ 1252538 h 1757363"/>
                  <a:gd name="connsiteX77" fmla="*/ 292894 w 3821799"/>
                  <a:gd name="connsiteY77" fmla="*/ 1147763 h 1757363"/>
                  <a:gd name="connsiteX78" fmla="*/ 178594 w 3821799"/>
                  <a:gd name="connsiteY78" fmla="*/ 985838 h 1757363"/>
                  <a:gd name="connsiteX79" fmla="*/ 35719 w 3821799"/>
                  <a:gd name="connsiteY79" fmla="*/ 919163 h 1757363"/>
                  <a:gd name="connsiteX80" fmla="*/ 9526 w 3821799"/>
                  <a:gd name="connsiteY80" fmla="*/ 904877 h 1757363"/>
                  <a:gd name="connsiteX81" fmla="*/ 0 w 3821799"/>
                  <a:gd name="connsiteY81" fmla="*/ 850107 h 1757363"/>
                  <a:gd name="connsiteX0" fmla="*/ 50805 w 3812273"/>
                  <a:gd name="connsiteY0" fmla="*/ 859632 h 1757363"/>
                  <a:gd name="connsiteX1" fmla="*/ 110971 w 3812273"/>
                  <a:gd name="connsiteY1" fmla="*/ 821532 h 1757363"/>
                  <a:gd name="connsiteX2" fmla="*/ 184786 w 3812273"/>
                  <a:gd name="connsiteY2" fmla="*/ 766763 h 1757363"/>
                  <a:gd name="connsiteX3" fmla="*/ 268932 w 3812273"/>
                  <a:gd name="connsiteY3" fmla="*/ 745332 h 1757363"/>
                  <a:gd name="connsiteX4" fmla="*/ 309886 w 3812273"/>
                  <a:gd name="connsiteY4" fmla="*/ 650709 h 1757363"/>
                  <a:gd name="connsiteX5" fmla="*/ 354488 w 3812273"/>
                  <a:gd name="connsiteY5" fmla="*/ 595313 h 1757363"/>
                  <a:gd name="connsiteX6" fmla="*/ 399102 w 3812273"/>
                  <a:gd name="connsiteY6" fmla="*/ 550070 h 1757363"/>
                  <a:gd name="connsiteX7" fmla="*/ 464343 w 3812273"/>
                  <a:gd name="connsiteY7" fmla="*/ 504826 h 1757363"/>
                  <a:gd name="connsiteX8" fmla="*/ 544990 w 3812273"/>
                  <a:gd name="connsiteY8" fmla="*/ 473871 h 1757363"/>
                  <a:gd name="connsiteX9" fmla="*/ 631030 w 3812273"/>
                  <a:gd name="connsiteY9" fmla="*/ 481013 h 1757363"/>
                  <a:gd name="connsiteX10" fmla="*/ 718821 w 3812273"/>
                  <a:gd name="connsiteY10" fmla="*/ 433388 h 1757363"/>
                  <a:gd name="connsiteX11" fmla="*/ 775655 w 3812273"/>
                  <a:gd name="connsiteY11" fmla="*/ 381002 h 1757363"/>
                  <a:gd name="connsiteX12" fmla="*/ 868207 w 3812273"/>
                  <a:gd name="connsiteY12" fmla="*/ 338138 h 1757363"/>
                  <a:gd name="connsiteX13" fmla="*/ 945671 w 3812273"/>
                  <a:gd name="connsiteY13" fmla="*/ 333375 h 1757363"/>
                  <a:gd name="connsiteX14" fmla="*/ 993297 w 3812273"/>
                  <a:gd name="connsiteY14" fmla="*/ 309563 h 1757363"/>
                  <a:gd name="connsiteX15" fmla="*/ 1071879 w 3812273"/>
                  <a:gd name="connsiteY15" fmla="*/ 297658 h 1757363"/>
                  <a:gd name="connsiteX16" fmla="*/ 1178718 w 3812273"/>
                  <a:gd name="connsiteY16" fmla="*/ 314325 h 1757363"/>
                  <a:gd name="connsiteX17" fmla="*/ 1321297 w 3812273"/>
                  <a:gd name="connsiteY17" fmla="*/ 283369 h 1757363"/>
                  <a:gd name="connsiteX18" fmla="*/ 1435893 w 3812273"/>
                  <a:gd name="connsiteY18" fmla="*/ 157163 h 1757363"/>
                  <a:gd name="connsiteX19" fmla="*/ 1488280 w 3812273"/>
                  <a:gd name="connsiteY19" fmla="*/ 102395 h 1757363"/>
                  <a:gd name="connsiteX20" fmla="*/ 1521618 w 3812273"/>
                  <a:gd name="connsiteY20" fmla="*/ 69058 h 1757363"/>
                  <a:gd name="connsiteX21" fmla="*/ 1588293 w 3812273"/>
                  <a:gd name="connsiteY21" fmla="*/ 90488 h 1757363"/>
                  <a:gd name="connsiteX22" fmla="*/ 1588293 w 3812273"/>
                  <a:gd name="connsiteY22" fmla="*/ 90488 h 1757363"/>
                  <a:gd name="connsiteX23" fmla="*/ 1674018 w 3812273"/>
                  <a:gd name="connsiteY23" fmla="*/ 102395 h 1757363"/>
                  <a:gd name="connsiteX24" fmla="*/ 1731168 w 3812273"/>
                  <a:gd name="connsiteY24" fmla="*/ 71438 h 1757363"/>
                  <a:gd name="connsiteX25" fmla="*/ 1800224 w 3812273"/>
                  <a:gd name="connsiteY25" fmla="*/ 85725 h 1757363"/>
                  <a:gd name="connsiteX26" fmla="*/ 1852612 w 3812273"/>
                  <a:gd name="connsiteY26" fmla="*/ 111920 h 1757363"/>
                  <a:gd name="connsiteX27" fmla="*/ 1945481 w 3812273"/>
                  <a:gd name="connsiteY27" fmla="*/ 69058 h 1757363"/>
                  <a:gd name="connsiteX28" fmla="*/ 2050256 w 3812273"/>
                  <a:gd name="connsiteY28" fmla="*/ 57152 h 1757363"/>
                  <a:gd name="connsiteX29" fmla="*/ 2102643 w 3812273"/>
                  <a:gd name="connsiteY29" fmla="*/ 42863 h 1757363"/>
                  <a:gd name="connsiteX30" fmla="*/ 2181224 w 3812273"/>
                  <a:gd name="connsiteY30" fmla="*/ 0 h 1757363"/>
                  <a:gd name="connsiteX31" fmla="*/ 2257424 w 3812273"/>
                  <a:gd name="connsiteY31" fmla="*/ 102395 h 1757363"/>
                  <a:gd name="connsiteX32" fmla="*/ 2312194 w 3812273"/>
                  <a:gd name="connsiteY32" fmla="*/ 207169 h 1757363"/>
                  <a:gd name="connsiteX33" fmla="*/ 2397918 w 3812273"/>
                  <a:gd name="connsiteY33" fmla="*/ 309563 h 1757363"/>
                  <a:gd name="connsiteX34" fmla="*/ 2421731 w 3812273"/>
                  <a:gd name="connsiteY34" fmla="*/ 347664 h 1757363"/>
                  <a:gd name="connsiteX35" fmla="*/ 2438399 w 3812273"/>
                  <a:gd name="connsiteY35" fmla="*/ 440533 h 1757363"/>
                  <a:gd name="connsiteX36" fmla="*/ 2455068 w 3812273"/>
                  <a:gd name="connsiteY36" fmla="*/ 488157 h 1757363"/>
                  <a:gd name="connsiteX37" fmla="*/ 2471737 w 3812273"/>
                  <a:gd name="connsiteY37" fmla="*/ 526257 h 1757363"/>
                  <a:gd name="connsiteX38" fmla="*/ 2374106 w 3812273"/>
                  <a:gd name="connsiteY38" fmla="*/ 583407 h 1757363"/>
                  <a:gd name="connsiteX39" fmla="*/ 2319337 w 3812273"/>
                  <a:gd name="connsiteY39" fmla="*/ 619125 h 1757363"/>
                  <a:gd name="connsiteX40" fmla="*/ 2328862 w 3812273"/>
                  <a:gd name="connsiteY40" fmla="*/ 678658 h 1757363"/>
                  <a:gd name="connsiteX41" fmla="*/ 2345531 w 3812273"/>
                  <a:gd name="connsiteY41" fmla="*/ 723900 h 1757363"/>
                  <a:gd name="connsiteX42" fmla="*/ 2386012 w 3812273"/>
                  <a:gd name="connsiteY42" fmla="*/ 747714 h 1757363"/>
                  <a:gd name="connsiteX43" fmla="*/ 2440781 w 3812273"/>
                  <a:gd name="connsiteY43" fmla="*/ 807245 h 1757363"/>
                  <a:gd name="connsiteX44" fmla="*/ 2471736 w 3812273"/>
                  <a:gd name="connsiteY44" fmla="*/ 876301 h 1757363"/>
                  <a:gd name="connsiteX45" fmla="*/ 2516981 w 3812273"/>
                  <a:gd name="connsiteY45" fmla="*/ 890589 h 1757363"/>
                  <a:gd name="connsiteX46" fmla="*/ 2624137 w 3812273"/>
                  <a:gd name="connsiteY46" fmla="*/ 926308 h 1757363"/>
                  <a:gd name="connsiteX47" fmla="*/ 2712243 w 3812273"/>
                  <a:gd name="connsiteY47" fmla="*/ 973932 h 1757363"/>
                  <a:gd name="connsiteX48" fmla="*/ 2828924 w 3812273"/>
                  <a:gd name="connsiteY48" fmla="*/ 1035844 h 1757363"/>
                  <a:gd name="connsiteX49" fmla="*/ 3002755 w 3812273"/>
                  <a:gd name="connsiteY49" fmla="*/ 1109663 h 1757363"/>
                  <a:gd name="connsiteX50" fmla="*/ 3121818 w 3812273"/>
                  <a:gd name="connsiteY50" fmla="*/ 1185863 h 1757363"/>
                  <a:gd name="connsiteX51" fmla="*/ 3262312 w 3812273"/>
                  <a:gd name="connsiteY51" fmla="*/ 1188244 h 1757363"/>
                  <a:gd name="connsiteX52" fmla="*/ 3407568 w 3812273"/>
                  <a:gd name="connsiteY52" fmla="*/ 1119188 h 1757363"/>
                  <a:gd name="connsiteX53" fmla="*/ 3507580 w 3812273"/>
                  <a:gd name="connsiteY53" fmla="*/ 1104900 h 1757363"/>
                  <a:gd name="connsiteX54" fmla="*/ 3664743 w 3812273"/>
                  <a:gd name="connsiteY54" fmla="*/ 1176338 h 1757363"/>
                  <a:gd name="connsiteX55" fmla="*/ 3807618 w 3812273"/>
                  <a:gd name="connsiteY55" fmla="*/ 1293019 h 1757363"/>
                  <a:gd name="connsiteX56" fmla="*/ 3809999 w 3812273"/>
                  <a:gd name="connsiteY56" fmla="*/ 1371602 h 1757363"/>
                  <a:gd name="connsiteX57" fmla="*/ 3769518 w 3812273"/>
                  <a:gd name="connsiteY57" fmla="*/ 1390650 h 1757363"/>
                  <a:gd name="connsiteX58" fmla="*/ 3724274 w 3812273"/>
                  <a:gd name="connsiteY58" fmla="*/ 1440658 h 1757363"/>
                  <a:gd name="connsiteX59" fmla="*/ 3740943 w 3812273"/>
                  <a:gd name="connsiteY59" fmla="*/ 1528763 h 1757363"/>
                  <a:gd name="connsiteX60" fmla="*/ 3626643 w 3812273"/>
                  <a:gd name="connsiteY60" fmla="*/ 1576388 h 1757363"/>
                  <a:gd name="connsiteX61" fmla="*/ 3531393 w 3812273"/>
                  <a:gd name="connsiteY61" fmla="*/ 1624013 h 1757363"/>
                  <a:gd name="connsiteX62" fmla="*/ 3321843 w 3812273"/>
                  <a:gd name="connsiteY62" fmla="*/ 1681163 h 1757363"/>
                  <a:gd name="connsiteX63" fmla="*/ 3131343 w 3812273"/>
                  <a:gd name="connsiteY63" fmla="*/ 1738313 h 1757363"/>
                  <a:gd name="connsiteX64" fmla="*/ 2883693 w 3812273"/>
                  <a:gd name="connsiteY64" fmla="*/ 1709738 h 1757363"/>
                  <a:gd name="connsiteX65" fmla="*/ 2616993 w 3812273"/>
                  <a:gd name="connsiteY65" fmla="*/ 1700213 h 1757363"/>
                  <a:gd name="connsiteX66" fmla="*/ 2331243 w 3812273"/>
                  <a:gd name="connsiteY66" fmla="*/ 1633538 h 1757363"/>
                  <a:gd name="connsiteX67" fmla="*/ 2055018 w 3812273"/>
                  <a:gd name="connsiteY67" fmla="*/ 1662113 h 1757363"/>
                  <a:gd name="connsiteX68" fmla="*/ 1816893 w 3812273"/>
                  <a:gd name="connsiteY68" fmla="*/ 1681163 h 1757363"/>
                  <a:gd name="connsiteX69" fmla="*/ 1702593 w 3812273"/>
                  <a:gd name="connsiteY69" fmla="*/ 1652588 h 1757363"/>
                  <a:gd name="connsiteX70" fmla="*/ 1476523 w 3812273"/>
                  <a:gd name="connsiteY70" fmla="*/ 1709738 h 1757363"/>
                  <a:gd name="connsiteX71" fmla="*/ 1321593 w 3812273"/>
                  <a:gd name="connsiteY71" fmla="*/ 1728788 h 1757363"/>
                  <a:gd name="connsiteX72" fmla="*/ 1002150 w 3812273"/>
                  <a:gd name="connsiteY72" fmla="*/ 1757363 h 1757363"/>
                  <a:gd name="connsiteX73" fmla="*/ 823704 w 3812273"/>
                  <a:gd name="connsiteY73" fmla="*/ 1714500 h 1757363"/>
                  <a:gd name="connsiteX74" fmla="*/ 748157 w 3812273"/>
                  <a:gd name="connsiteY74" fmla="*/ 1557338 h 1757363"/>
                  <a:gd name="connsiteX75" fmla="*/ 621150 w 3812273"/>
                  <a:gd name="connsiteY75" fmla="*/ 1404938 h 1757363"/>
                  <a:gd name="connsiteX76" fmla="*/ 504340 w 3812273"/>
                  <a:gd name="connsiteY76" fmla="*/ 1252538 h 1757363"/>
                  <a:gd name="connsiteX77" fmla="*/ 283368 w 3812273"/>
                  <a:gd name="connsiteY77" fmla="*/ 1147763 h 1757363"/>
                  <a:gd name="connsiteX78" fmla="*/ 169068 w 3812273"/>
                  <a:gd name="connsiteY78" fmla="*/ 985838 h 1757363"/>
                  <a:gd name="connsiteX79" fmla="*/ 26193 w 3812273"/>
                  <a:gd name="connsiteY79" fmla="*/ 919163 h 1757363"/>
                  <a:gd name="connsiteX80" fmla="*/ 0 w 3812273"/>
                  <a:gd name="connsiteY80" fmla="*/ 904877 h 1757363"/>
                  <a:gd name="connsiteX0" fmla="*/ 50805 w 3812273"/>
                  <a:gd name="connsiteY0" fmla="*/ 859632 h 1757363"/>
                  <a:gd name="connsiteX1" fmla="*/ 110971 w 3812273"/>
                  <a:gd name="connsiteY1" fmla="*/ 821532 h 1757363"/>
                  <a:gd name="connsiteX2" fmla="*/ 184786 w 3812273"/>
                  <a:gd name="connsiteY2" fmla="*/ 766763 h 1757363"/>
                  <a:gd name="connsiteX3" fmla="*/ 268932 w 3812273"/>
                  <a:gd name="connsiteY3" fmla="*/ 745332 h 1757363"/>
                  <a:gd name="connsiteX4" fmla="*/ 309886 w 3812273"/>
                  <a:gd name="connsiteY4" fmla="*/ 650709 h 1757363"/>
                  <a:gd name="connsiteX5" fmla="*/ 354488 w 3812273"/>
                  <a:gd name="connsiteY5" fmla="*/ 595313 h 1757363"/>
                  <a:gd name="connsiteX6" fmla="*/ 399102 w 3812273"/>
                  <a:gd name="connsiteY6" fmla="*/ 550070 h 1757363"/>
                  <a:gd name="connsiteX7" fmla="*/ 464343 w 3812273"/>
                  <a:gd name="connsiteY7" fmla="*/ 504826 h 1757363"/>
                  <a:gd name="connsiteX8" fmla="*/ 544990 w 3812273"/>
                  <a:gd name="connsiteY8" fmla="*/ 473871 h 1757363"/>
                  <a:gd name="connsiteX9" fmla="*/ 631030 w 3812273"/>
                  <a:gd name="connsiteY9" fmla="*/ 481013 h 1757363"/>
                  <a:gd name="connsiteX10" fmla="*/ 718821 w 3812273"/>
                  <a:gd name="connsiteY10" fmla="*/ 433388 h 1757363"/>
                  <a:gd name="connsiteX11" fmla="*/ 775655 w 3812273"/>
                  <a:gd name="connsiteY11" fmla="*/ 381002 h 1757363"/>
                  <a:gd name="connsiteX12" fmla="*/ 868207 w 3812273"/>
                  <a:gd name="connsiteY12" fmla="*/ 338138 h 1757363"/>
                  <a:gd name="connsiteX13" fmla="*/ 945671 w 3812273"/>
                  <a:gd name="connsiteY13" fmla="*/ 333375 h 1757363"/>
                  <a:gd name="connsiteX14" fmla="*/ 993297 w 3812273"/>
                  <a:gd name="connsiteY14" fmla="*/ 309563 h 1757363"/>
                  <a:gd name="connsiteX15" fmla="*/ 1071879 w 3812273"/>
                  <a:gd name="connsiteY15" fmla="*/ 297658 h 1757363"/>
                  <a:gd name="connsiteX16" fmla="*/ 1178718 w 3812273"/>
                  <a:gd name="connsiteY16" fmla="*/ 314325 h 1757363"/>
                  <a:gd name="connsiteX17" fmla="*/ 1339083 w 3812273"/>
                  <a:gd name="connsiteY17" fmla="*/ 264319 h 1757363"/>
                  <a:gd name="connsiteX18" fmla="*/ 1435893 w 3812273"/>
                  <a:gd name="connsiteY18" fmla="*/ 157163 h 1757363"/>
                  <a:gd name="connsiteX19" fmla="*/ 1488280 w 3812273"/>
                  <a:gd name="connsiteY19" fmla="*/ 102395 h 1757363"/>
                  <a:gd name="connsiteX20" fmla="*/ 1521618 w 3812273"/>
                  <a:gd name="connsiteY20" fmla="*/ 69058 h 1757363"/>
                  <a:gd name="connsiteX21" fmla="*/ 1588293 w 3812273"/>
                  <a:gd name="connsiteY21" fmla="*/ 90488 h 1757363"/>
                  <a:gd name="connsiteX22" fmla="*/ 1588293 w 3812273"/>
                  <a:gd name="connsiteY22" fmla="*/ 90488 h 1757363"/>
                  <a:gd name="connsiteX23" fmla="*/ 1674018 w 3812273"/>
                  <a:gd name="connsiteY23" fmla="*/ 102395 h 1757363"/>
                  <a:gd name="connsiteX24" fmla="*/ 1731168 w 3812273"/>
                  <a:gd name="connsiteY24" fmla="*/ 71438 h 1757363"/>
                  <a:gd name="connsiteX25" fmla="*/ 1800224 w 3812273"/>
                  <a:gd name="connsiteY25" fmla="*/ 85725 h 1757363"/>
                  <a:gd name="connsiteX26" fmla="*/ 1852612 w 3812273"/>
                  <a:gd name="connsiteY26" fmla="*/ 111920 h 1757363"/>
                  <a:gd name="connsiteX27" fmla="*/ 1945481 w 3812273"/>
                  <a:gd name="connsiteY27" fmla="*/ 69058 h 1757363"/>
                  <a:gd name="connsiteX28" fmla="*/ 2050256 w 3812273"/>
                  <a:gd name="connsiteY28" fmla="*/ 57152 h 1757363"/>
                  <a:gd name="connsiteX29" fmla="*/ 2102643 w 3812273"/>
                  <a:gd name="connsiteY29" fmla="*/ 42863 h 1757363"/>
                  <a:gd name="connsiteX30" fmla="*/ 2181224 w 3812273"/>
                  <a:gd name="connsiteY30" fmla="*/ 0 h 1757363"/>
                  <a:gd name="connsiteX31" fmla="*/ 2257424 w 3812273"/>
                  <a:gd name="connsiteY31" fmla="*/ 102395 h 1757363"/>
                  <a:gd name="connsiteX32" fmla="*/ 2312194 w 3812273"/>
                  <a:gd name="connsiteY32" fmla="*/ 207169 h 1757363"/>
                  <a:gd name="connsiteX33" fmla="*/ 2397918 w 3812273"/>
                  <a:gd name="connsiteY33" fmla="*/ 309563 h 1757363"/>
                  <a:gd name="connsiteX34" fmla="*/ 2421731 w 3812273"/>
                  <a:gd name="connsiteY34" fmla="*/ 347664 h 1757363"/>
                  <a:gd name="connsiteX35" fmla="*/ 2438399 w 3812273"/>
                  <a:gd name="connsiteY35" fmla="*/ 440533 h 1757363"/>
                  <a:gd name="connsiteX36" fmla="*/ 2455068 w 3812273"/>
                  <a:gd name="connsiteY36" fmla="*/ 488157 h 1757363"/>
                  <a:gd name="connsiteX37" fmla="*/ 2471737 w 3812273"/>
                  <a:gd name="connsiteY37" fmla="*/ 526257 h 1757363"/>
                  <a:gd name="connsiteX38" fmla="*/ 2374106 w 3812273"/>
                  <a:gd name="connsiteY38" fmla="*/ 583407 h 1757363"/>
                  <a:gd name="connsiteX39" fmla="*/ 2319337 w 3812273"/>
                  <a:gd name="connsiteY39" fmla="*/ 619125 h 1757363"/>
                  <a:gd name="connsiteX40" fmla="*/ 2328862 w 3812273"/>
                  <a:gd name="connsiteY40" fmla="*/ 678658 h 1757363"/>
                  <a:gd name="connsiteX41" fmla="*/ 2345531 w 3812273"/>
                  <a:gd name="connsiteY41" fmla="*/ 723900 h 1757363"/>
                  <a:gd name="connsiteX42" fmla="*/ 2386012 w 3812273"/>
                  <a:gd name="connsiteY42" fmla="*/ 747714 h 1757363"/>
                  <a:gd name="connsiteX43" fmla="*/ 2440781 w 3812273"/>
                  <a:gd name="connsiteY43" fmla="*/ 807245 h 1757363"/>
                  <a:gd name="connsiteX44" fmla="*/ 2471736 w 3812273"/>
                  <a:gd name="connsiteY44" fmla="*/ 876301 h 1757363"/>
                  <a:gd name="connsiteX45" fmla="*/ 2516981 w 3812273"/>
                  <a:gd name="connsiteY45" fmla="*/ 890589 h 1757363"/>
                  <a:gd name="connsiteX46" fmla="*/ 2624137 w 3812273"/>
                  <a:gd name="connsiteY46" fmla="*/ 926308 h 1757363"/>
                  <a:gd name="connsiteX47" fmla="*/ 2712243 w 3812273"/>
                  <a:gd name="connsiteY47" fmla="*/ 973932 h 1757363"/>
                  <a:gd name="connsiteX48" fmla="*/ 2828924 w 3812273"/>
                  <a:gd name="connsiteY48" fmla="*/ 1035844 h 1757363"/>
                  <a:gd name="connsiteX49" fmla="*/ 3002755 w 3812273"/>
                  <a:gd name="connsiteY49" fmla="*/ 1109663 h 1757363"/>
                  <a:gd name="connsiteX50" fmla="*/ 3121818 w 3812273"/>
                  <a:gd name="connsiteY50" fmla="*/ 1185863 h 1757363"/>
                  <a:gd name="connsiteX51" fmla="*/ 3262312 w 3812273"/>
                  <a:gd name="connsiteY51" fmla="*/ 1188244 h 1757363"/>
                  <a:gd name="connsiteX52" fmla="*/ 3407568 w 3812273"/>
                  <a:gd name="connsiteY52" fmla="*/ 1119188 h 1757363"/>
                  <a:gd name="connsiteX53" fmla="*/ 3507580 w 3812273"/>
                  <a:gd name="connsiteY53" fmla="*/ 1104900 h 1757363"/>
                  <a:gd name="connsiteX54" fmla="*/ 3664743 w 3812273"/>
                  <a:gd name="connsiteY54" fmla="*/ 1176338 h 1757363"/>
                  <a:gd name="connsiteX55" fmla="*/ 3807618 w 3812273"/>
                  <a:gd name="connsiteY55" fmla="*/ 1293019 h 1757363"/>
                  <a:gd name="connsiteX56" fmla="*/ 3809999 w 3812273"/>
                  <a:gd name="connsiteY56" fmla="*/ 1371602 h 1757363"/>
                  <a:gd name="connsiteX57" fmla="*/ 3769518 w 3812273"/>
                  <a:gd name="connsiteY57" fmla="*/ 1390650 h 1757363"/>
                  <a:gd name="connsiteX58" fmla="*/ 3724274 w 3812273"/>
                  <a:gd name="connsiteY58" fmla="*/ 1440658 h 1757363"/>
                  <a:gd name="connsiteX59" fmla="*/ 3740943 w 3812273"/>
                  <a:gd name="connsiteY59" fmla="*/ 1528763 h 1757363"/>
                  <a:gd name="connsiteX60" fmla="*/ 3626643 w 3812273"/>
                  <a:gd name="connsiteY60" fmla="*/ 1576388 h 1757363"/>
                  <a:gd name="connsiteX61" fmla="*/ 3531393 w 3812273"/>
                  <a:gd name="connsiteY61" fmla="*/ 1624013 h 1757363"/>
                  <a:gd name="connsiteX62" fmla="*/ 3321843 w 3812273"/>
                  <a:gd name="connsiteY62" fmla="*/ 1681163 h 1757363"/>
                  <a:gd name="connsiteX63" fmla="*/ 3131343 w 3812273"/>
                  <a:gd name="connsiteY63" fmla="*/ 1738313 h 1757363"/>
                  <a:gd name="connsiteX64" fmla="*/ 2883693 w 3812273"/>
                  <a:gd name="connsiteY64" fmla="*/ 1709738 h 1757363"/>
                  <a:gd name="connsiteX65" fmla="*/ 2616993 w 3812273"/>
                  <a:gd name="connsiteY65" fmla="*/ 1700213 h 1757363"/>
                  <a:gd name="connsiteX66" fmla="*/ 2331243 w 3812273"/>
                  <a:gd name="connsiteY66" fmla="*/ 1633538 h 1757363"/>
                  <a:gd name="connsiteX67" fmla="*/ 2055018 w 3812273"/>
                  <a:gd name="connsiteY67" fmla="*/ 1662113 h 1757363"/>
                  <a:gd name="connsiteX68" fmla="*/ 1816893 w 3812273"/>
                  <a:gd name="connsiteY68" fmla="*/ 1681163 h 1757363"/>
                  <a:gd name="connsiteX69" fmla="*/ 1702593 w 3812273"/>
                  <a:gd name="connsiteY69" fmla="*/ 1652588 h 1757363"/>
                  <a:gd name="connsiteX70" fmla="*/ 1476523 w 3812273"/>
                  <a:gd name="connsiteY70" fmla="*/ 1709738 h 1757363"/>
                  <a:gd name="connsiteX71" fmla="*/ 1321593 w 3812273"/>
                  <a:gd name="connsiteY71" fmla="*/ 1728788 h 1757363"/>
                  <a:gd name="connsiteX72" fmla="*/ 1002150 w 3812273"/>
                  <a:gd name="connsiteY72" fmla="*/ 1757363 h 1757363"/>
                  <a:gd name="connsiteX73" fmla="*/ 823704 w 3812273"/>
                  <a:gd name="connsiteY73" fmla="*/ 1714500 h 1757363"/>
                  <a:gd name="connsiteX74" fmla="*/ 748157 w 3812273"/>
                  <a:gd name="connsiteY74" fmla="*/ 1557338 h 1757363"/>
                  <a:gd name="connsiteX75" fmla="*/ 621150 w 3812273"/>
                  <a:gd name="connsiteY75" fmla="*/ 1404938 h 1757363"/>
                  <a:gd name="connsiteX76" fmla="*/ 504340 w 3812273"/>
                  <a:gd name="connsiteY76" fmla="*/ 1252538 h 1757363"/>
                  <a:gd name="connsiteX77" fmla="*/ 283368 w 3812273"/>
                  <a:gd name="connsiteY77" fmla="*/ 1147763 h 1757363"/>
                  <a:gd name="connsiteX78" fmla="*/ 169068 w 3812273"/>
                  <a:gd name="connsiteY78" fmla="*/ 985838 h 1757363"/>
                  <a:gd name="connsiteX79" fmla="*/ 26193 w 3812273"/>
                  <a:gd name="connsiteY79" fmla="*/ 919163 h 1757363"/>
                  <a:gd name="connsiteX80" fmla="*/ 0 w 3812273"/>
                  <a:gd name="connsiteY80" fmla="*/ 904877 h 1757363"/>
                  <a:gd name="connsiteX0" fmla="*/ 50805 w 3812273"/>
                  <a:gd name="connsiteY0" fmla="*/ 859632 h 1757363"/>
                  <a:gd name="connsiteX1" fmla="*/ 110971 w 3812273"/>
                  <a:gd name="connsiteY1" fmla="*/ 821532 h 1757363"/>
                  <a:gd name="connsiteX2" fmla="*/ 184786 w 3812273"/>
                  <a:gd name="connsiteY2" fmla="*/ 766763 h 1757363"/>
                  <a:gd name="connsiteX3" fmla="*/ 268932 w 3812273"/>
                  <a:gd name="connsiteY3" fmla="*/ 745332 h 1757363"/>
                  <a:gd name="connsiteX4" fmla="*/ 309886 w 3812273"/>
                  <a:gd name="connsiteY4" fmla="*/ 650709 h 1757363"/>
                  <a:gd name="connsiteX5" fmla="*/ 354488 w 3812273"/>
                  <a:gd name="connsiteY5" fmla="*/ 595313 h 1757363"/>
                  <a:gd name="connsiteX6" fmla="*/ 399102 w 3812273"/>
                  <a:gd name="connsiteY6" fmla="*/ 550070 h 1757363"/>
                  <a:gd name="connsiteX7" fmla="*/ 464343 w 3812273"/>
                  <a:gd name="connsiteY7" fmla="*/ 504826 h 1757363"/>
                  <a:gd name="connsiteX8" fmla="*/ 544990 w 3812273"/>
                  <a:gd name="connsiteY8" fmla="*/ 473871 h 1757363"/>
                  <a:gd name="connsiteX9" fmla="*/ 631030 w 3812273"/>
                  <a:gd name="connsiteY9" fmla="*/ 481013 h 1757363"/>
                  <a:gd name="connsiteX10" fmla="*/ 718821 w 3812273"/>
                  <a:gd name="connsiteY10" fmla="*/ 433388 h 1757363"/>
                  <a:gd name="connsiteX11" fmla="*/ 775655 w 3812273"/>
                  <a:gd name="connsiteY11" fmla="*/ 381002 h 1757363"/>
                  <a:gd name="connsiteX12" fmla="*/ 868207 w 3812273"/>
                  <a:gd name="connsiteY12" fmla="*/ 338138 h 1757363"/>
                  <a:gd name="connsiteX13" fmla="*/ 945671 w 3812273"/>
                  <a:gd name="connsiteY13" fmla="*/ 333375 h 1757363"/>
                  <a:gd name="connsiteX14" fmla="*/ 993297 w 3812273"/>
                  <a:gd name="connsiteY14" fmla="*/ 309563 h 1757363"/>
                  <a:gd name="connsiteX15" fmla="*/ 1071879 w 3812273"/>
                  <a:gd name="connsiteY15" fmla="*/ 297658 h 1757363"/>
                  <a:gd name="connsiteX16" fmla="*/ 1178718 w 3812273"/>
                  <a:gd name="connsiteY16" fmla="*/ 314325 h 1757363"/>
                  <a:gd name="connsiteX17" fmla="*/ 1339083 w 3812273"/>
                  <a:gd name="connsiteY17" fmla="*/ 264319 h 1757363"/>
                  <a:gd name="connsiteX18" fmla="*/ 1440339 w 3812273"/>
                  <a:gd name="connsiteY18" fmla="*/ 209551 h 1757363"/>
                  <a:gd name="connsiteX19" fmla="*/ 1488280 w 3812273"/>
                  <a:gd name="connsiteY19" fmla="*/ 102395 h 1757363"/>
                  <a:gd name="connsiteX20" fmla="*/ 1521618 w 3812273"/>
                  <a:gd name="connsiteY20" fmla="*/ 69058 h 1757363"/>
                  <a:gd name="connsiteX21" fmla="*/ 1588293 w 3812273"/>
                  <a:gd name="connsiteY21" fmla="*/ 90488 h 1757363"/>
                  <a:gd name="connsiteX22" fmla="*/ 1588293 w 3812273"/>
                  <a:gd name="connsiteY22" fmla="*/ 90488 h 1757363"/>
                  <a:gd name="connsiteX23" fmla="*/ 1674018 w 3812273"/>
                  <a:gd name="connsiteY23" fmla="*/ 102395 h 1757363"/>
                  <a:gd name="connsiteX24" fmla="*/ 1731168 w 3812273"/>
                  <a:gd name="connsiteY24" fmla="*/ 71438 h 1757363"/>
                  <a:gd name="connsiteX25" fmla="*/ 1800224 w 3812273"/>
                  <a:gd name="connsiteY25" fmla="*/ 85725 h 1757363"/>
                  <a:gd name="connsiteX26" fmla="*/ 1852612 w 3812273"/>
                  <a:gd name="connsiteY26" fmla="*/ 111920 h 1757363"/>
                  <a:gd name="connsiteX27" fmla="*/ 1945481 w 3812273"/>
                  <a:gd name="connsiteY27" fmla="*/ 69058 h 1757363"/>
                  <a:gd name="connsiteX28" fmla="*/ 2050256 w 3812273"/>
                  <a:gd name="connsiteY28" fmla="*/ 57152 h 1757363"/>
                  <a:gd name="connsiteX29" fmla="*/ 2102643 w 3812273"/>
                  <a:gd name="connsiteY29" fmla="*/ 42863 h 1757363"/>
                  <a:gd name="connsiteX30" fmla="*/ 2181224 w 3812273"/>
                  <a:gd name="connsiteY30" fmla="*/ 0 h 1757363"/>
                  <a:gd name="connsiteX31" fmla="*/ 2257424 w 3812273"/>
                  <a:gd name="connsiteY31" fmla="*/ 102395 h 1757363"/>
                  <a:gd name="connsiteX32" fmla="*/ 2312194 w 3812273"/>
                  <a:gd name="connsiteY32" fmla="*/ 207169 h 1757363"/>
                  <a:gd name="connsiteX33" fmla="*/ 2397918 w 3812273"/>
                  <a:gd name="connsiteY33" fmla="*/ 309563 h 1757363"/>
                  <a:gd name="connsiteX34" fmla="*/ 2421731 w 3812273"/>
                  <a:gd name="connsiteY34" fmla="*/ 347664 h 1757363"/>
                  <a:gd name="connsiteX35" fmla="*/ 2438399 w 3812273"/>
                  <a:gd name="connsiteY35" fmla="*/ 440533 h 1757363"/>
                  <a:gd name="connsiteX36" fmla="*/ 2455068 w 3812273"/>
                  <a:gd name="connsiteY36" fmla="*/ 488157 h 1757363"/>
                  <a:gd name="connsiteX37" fmla="*/ 2471737 w 3812273"/>
                  <a:gd name="connsiteY37" fmla="*/ 526257 h 1757363"/>
                  <a:gd name="connsiteX38" fmla="*/ 2374106 w 3812273"/>
                  <a:gd name="connsiteY38" fmla="*/ 583407 h 1757363"/>
                  <a:gd name="connsiteX39" fmla="*/ 2319337 w 3812273"/>
                  <a:gd name="connsiteY39" fmla="*/ 619125 h 1757363"/>
                  <a:gd name="connsiteX40" fmla="*/ 2328862 w 3812273"/>
                  <a:gd name="connsiteY40" fmla="*/ 678658 h 1757363"/>
                  <a:gd name="connsiteX41" fmla="*/ 2345531 w 3812273"/>
                  <a:gd name="connsiteY41" fmla="*/ 723900 h 1757363"/>
                  <a:gd name="connsiteX42" fmla="*/ 2386012 w 3812273"/>
                  <a:gd name="connsiteY42" fmla="*/ 747714 h 1757363"/>
                  <a:gd name="connsiteX43" fmla="*/ 2440781 w 3812273"/>
                  <a:gd name="connsiteY43" fmla="*/ 807245 h 1757363"/>
                  <a:gd name="connsiteX44" fmla="*/ 2471736 w 3812273"/>
                  <a:gd name="connsiteY44" fmla="*/ 876301 h 1757363"/>
                  <a:gd name="connsiteX45" fmla="*/ 2516981 w 3812273"/>
                  <a:gd name="connsiteY45" fmla="*/ 890589 h 1757363"/>
                  <a:gd name="connsiteX46" fmla="*/ 2624137 w 3812273"/>
                  <a:gd name="connsiteY46" fmla="*/ 926308 h 1757363"/>
                  <a:gd name="connsiteX47" fmla="*/ 2712243 w 3812273"/>
                  <a:gd name="connsiteY47" fmla="*/ 973932 h 1757363"/>
                  <a:gd name="connsiteX48" fmla="*/ 2828924 w 3812273"/>
                  <a:gd name="connsiteY48" fmla="*/ 1035844 h 1757363"/>
                  <a:gd name="connsiteX49" fmla="*/ 3002755 w 3812273"/>
                  <a:gd name="connsiteY49" fmla="*/ 1109663 h 1757363"/>
                  <a:gd name="connsiteX50" fmla="*/ 3121818 w 3812273"/>
                  <a:gd name="connsiteY50" fmla="*/ 1185863 h 1757363"/>
                  <a:gd name="connsiteX51" fmla="*/ 3262312 w 3812273"/>
                  <a:gd name="connsiteY51" fmla="*/ 1188244 h 1757363"/>
                  <a:gd name="connsiteX52" fmla="*/ 3407568 w 3812273"/>
                  <a:gd name="connsiteY52" fmla="*/ 1119188 h 1757363"/>
                  <a:gd name="connsiteX53" fmla="*/ 3507580 w 3812273"/>
                  <a:gd name="connsiteY53" fmla="*/ 1104900 h 1757363"/>
                  <a:gd name="connsiteX54" fmla="*/ 3664743 w 3812273"/>
                  <a:gd name="connsiteY54" fmla="*/ 1176338 h 1757363"/>
                  <a:gd name="connsiteX55" fmla="*/ 3807618 w 3812273"/>
                  <a:gd name="connsiteY55" fmla="*/ 1293019 h 1757363"/>
                  <a:gd name="connsiteX56" fmla="*/ 3809999 w 3812273"/>
                  <a:gd name="connsiteY56" fmla="*/ 1371602 h 1757363"/>
                  <a:gd name="connsiteX57" fmla="*/ 3769518 w 3812273"/>
                  <a:gd name="connsiteY57" fmla="*/ 1390650 h 1757363"/>
                  <a:gd name="connsiteX58" fmla="*/ 3724274 w 3812273"/>
                  <a:gd name="connsiteY58" fmla="*/ 1440658 h 1757363"/>
                  <a:gd name="connsiteX59" fmla="*/ 3740943 w 3812273"/>
                  <a:gd name="connsiteY59" fmla="*/ 1528763 h 1757363"/>
                  <a:gd name="connsiteX60" fmla="*/ 3626643 w 3812273"/>
                  <a:gd name="connsiteY60" fmla="*/ 1576388 h 1757363"/>
                  <a:gd name="connsiteX61" fmla="*/ 3531393 w 3812273"/>
                  <a:gd name="connsiteY61" fmla="*/ 1624013 h 1757363"/>
                  <a:gd name="connsiteX62" fmla="*/ 3321843 w 3812273"/>
                  <a:gd name="connsiteY62" fmla="*/ 1681163 h 1757363"/>
                  <a:gd name="connsiteX63" fmla="*/ 3131343 w 3812273"/>
                  <a:gd name="connsiteY63" fmla="*/ 1738313 h 1757363"/>
                  <a:gd name="connsiteX64" fmla="*/ 2883693 w 3812273"/>
                  <a:gd name="connsiteY64" fmla="*/ 1709738 h 1757363"/>
                  <a:gd name="connsiteX65" fmla="*/ 2616993 w 3812273"/>
                  <a:gd name="connsiteY65" fmla="*/ 1700213 h 1757363"/>
                  <a:gd name="connsiteX66" fmla="*/ 2331243 w 3812273"/>
                  <a:gd name="connsiteY66" fmla="*/ 1633538 h 1757363"/>
                  <a:gd name="connsiteX67" fmla="*/ 2055018 w 3812273"/>
                  <a:gd name="connsiteY67" fmla="*/ 1662113 h 1757363"/>
                  <a:gd name="connsiteX68" fmla="*/ 1816893 w 3812273"/>
                  <a:gd name="connsiteY68" fmla="*/ 1681163 h 1757363"/>
                  <a:gd name="connsiteX69" fmla="*/ 1702593 w 3812273"/>
                  <a:gd name="connsiteY69" fmla="*/ 1652588 h 1757363"/>
                  <a:gd name="connsiteX70" fmla="*/ 1476523 w 3812273"/>
                  <a:gd name="connsiteY70" fmla="*/ 1709738 h 1757363"/>
                  <a:gd name="connsiteX71" fmla="*/ 1321593 w 3812273"/>
                  <a:gd name="connsiteY71" fmla="*/ 1728788 h 1757363"/>
                  <a:gd name="connsiteX72" fmla="*/ 1002150 w 3812273"/>
                  <a:gd name="connsiteY72" fmla="*/ 1757363 h 1757363"/>
                  <a:gd name="connsiteX73" fmla="*/ 823704 w 3812273"/>
                  <a:gd name="connsiteY73" fmla="*/ 1714500 h 1757363"/>
                  <a:gd name="connsiteX74" fmla="*/ 748157 w 3812273"/>
                  <a:gd name="connsiteY74" fmla="*/ 1557338 h 1757363"/>
                  <a:gd name="connsiteX75" fmla="*/ 621150 w 3812273"/>
                  <a:gd name="connsiteY75" fmla="*/ 1404938 h 1757363"/>
                  <a:gd name="connsiteX76" fmla="*/ 504340 w 3812273"/>
                  <a:gd name="connsiteY76" fmla="*/ 1252538 h 1757363"/>
                  <a:gd name="connsiteX77" fmla="*/ 283368 w 3812273"/>
                  <a:gd name="connsiteY77" fmla="*/ 1147763 h 1757363"/>
                  <a:gd name="connsiteX78" fmla="*/ 169068 w 3812273"/>
                  <a:gd name="connsiteY78" fmla="*/ 985838 h 1757363"/>
                  <a:gd name="connsiteX79" fmla="*/ 26193 w 3812273"/>
                  <a:gd name="connsiteY79" fmla="*/ 919163 h 1757363"/>
                  <a:gd name="connsiteX80" fmla="*/ 0 w 3812273"/>
                  <a:gd name="connsiteY80" fmla="*/ 904877 h 1757363"/>
                  <a:gd name="connsiteX0" fmla="*/ 50805 w 3812273"/>
                  <a:gd name="connsiteY0" fmla="*/ 859632 h 1757363"/>
                  <a:gd name="connsiteX1" fmla="*/ 110971 w 3812273"/>
                  <a:gd name="connsiteY1" fmla="*/ 821532 h 1757363"/>
                  <a:gd name="connsiteX2" fmla="*/ 184786 w 3812273"/>
                  <a:gd name="connsiteY2" fmla="*/ 766763 h 1757363"/>
                  <a:gd name="connsiteX3" fmla="*/ 268932 w 3812273"/>
                  <a:gd name="connsiteY3" fmla="*/ 745332 h 1757363"/>
                  <a:gd name="connsiteX4" fmla="*/ 309886 w 3812273"/>
                  <a:gd name="connsiteY4" fmla="*/ 650709 h 1757363"/>
                  <a:gd name="connsiteX5" fmla="*/ 354488 w 3812273"/>
                  <a:gd name="connsiteY5" fmla="*/ 595313 h 1757363"/>
                  <a:gd name="connsiteX6" fmla="*/ 399102 w 3812273"/>
                  <a:gd name="connsiteY6" fmla="*/ 550070 h 1757363"/>
                  <a:gd name="connsiteX7" fmla="*/ 464343 w 3812273"/>
                  <a:gd name="connsiteY7" fmla="*/ 504826 h 1757363"/>
                  <a:gd name="connsiteX8" fmla="*/ 544990 w 3812273"/>
                  <a:gd name="connsiteY8" fmla="*/ 473871 h 1757363"/>
                  <a:gd name="connsiteX9" fmla="*/ 631030 w 3812273"/>
                  <a:gd name="connsiteY9" fmla="*/ 481013 h 1757363"/>
                  <a:gd name="connsiteX10" fmla="*/ 718821 w 3812273"/>
                  <a:gd name="connsiteY10" fmla="*/ 433388 h 1757363"/>
                  <a:gd name="connsiteX11" fmla="*/ 775655 w 3812273"/>
                  <a:gd name="connsiteY11" fmla="*/ 381002 h 1757363"/>
                  <a:gd name="connsiteX12" fmla="*/ 868207 w 3812273"/>
                  <a:gd name="connsiteY12" fmla="*/ 338138 h 1757363"/>
                  <a:gd name="connsiteX13" fmla="*/ 945671 w 3812273"/>
                  <a:gd name="connsiteY13" fmla="*/ 333375 h 1757363"/>
                  <a:gd name="connsiteX14" fmla="*/ 993297 w 3812273"/>
                  <a:gd name="connsiteY14" fmla="*/ 309563 h 1757363"/>
                  <a:gd name="connsiteX15" fmla="*/ 1071879 w 3812273"/>
                  <a:gd name="connsiteY15" fmla="*/ 297658 h 1757363"/>
                  <a:gd name="connsiteX16" fmla="*/ 1178718 w 3812273"/>
                  <a:gd name="connsiteY16" fmla="*/ 314325 h 1757363"/>
                  <a:gd name="connsiteX17" fmla="*/ 1339083 w 3812273"/>
                  <a:gd name="connsiteY17" fmla="*/ 264319 h 1757363"/>
                  <a:gd name="connsiteX18" fmla="*/ 1440339 w 3812273"/>
                  <a:gd name="connsiteY18" fmla="*/ 209551 h 1757363"/>
                  <a:gd name="connsiteX19" fmla="*/ 1488280 w 3812273"/>
                  <a:gd name="connsiteY19" fmla="*/ 102395 h 1757363"/>
                  <a:gd name="connsiteX20" fmla="*/ 1521618 w 3812273"/>
                  <a:gd name="connsiteY20" fmla="*/ 69058 h 1757363"/>
                  <a:gd name="connsiteX21" fmla="*/ 1588293 w 3812273"/>
                  <a:gd name="connsiteY21" fmla="*/ 90488 h 1757363"/>
                  <a:gd name="connsiteX22" fmla="*/ 1588293 w 3812273"/>
                  <a:gd name="connsiteY22" fmla="*/ 90488 h 1757363"/>
                  <a:gd name="connsiteX23" fmla="*/ 1674018 w 3812273"/>
                  <a:gd name="connsiteY23" fmla="*/ 102395 h 1757363"/>
                  <a:gd name="connsiteX24" fmla="*/ 1731168 w 3812273"/>
                  <a:gd name="connsiteY24" fmla="*/ 71438 h 1757363"/>
                  <a:gd name="connsiteX25" fmla="*/ 1800224 w 3812273"/>
                  <a:gd name="connsiteY25" fmla="*/ 85725 h 1757363"/>
                  <a:gd name="connsiteX26" fmla="*/ 1852612 w 3812273"/>
                  <a:gd name="connsiteY26" fmla="*/ 111920 h 1757363"/>
                  <a:gd name="connsiteX27" fmla="*/ 1945481 w 3812273"/>
                  <a:gd name="connsiteY27" fmla="*/ 69058 h 1757363"/>
                  <a:gd name="connsiteX28" fmla="*/ 2050256 w 3812273"/>
                  <a:gd name="connsiteY28" fmla="*/ 57152 h 1757363"/>
                  <a:gd name="connsiteX29" fmla="*/ 2102643 w 3812273"/>
                  <a:gd name="connsiteY29" fmla="*/ 42863 h 1757363"/>
                  <a:gd name="connsiteX30" fmla="*/ 2181224 w 3812273"/>
                  <a:gd name="connsiteY30" fmla="*/ 0 h 1757363"/>
                  <a:gd name="connsiteX31" fmla="*/ 2257424 w 3812273"/>
                  <a:gd name="connsiteY31" fmla="*/ 102395 h 1757363"/>
                  <a:gd name="connsiteX32" fmla="*/ 2312194 w 3812273"/>
                  <a:gd name="connsiteY32" fmla="*/ 207169 h 1757363"/>
                  <a:gd name="connsiteX33" fmla="*/ 2397918 w 3812273"/>
                  <a:gd name="connsiteY33" fmla="*/ 309563 h 1757363"/>
                  <a:gd name="connsiteX34" fmla="*/ 2421731 w 3812273"/>
                  <a:gd name="connsiteY34" fmla="*/ 347664 h 1757363"/>
                  <a:gd name="connsiteX35" fmla="*/ 2438399 w 3812273"/>
                  <a:gd name="connsiteY35" fmla="*/ 440533 h 1757363"/>
                  <a:gd name="connsiteX36" fmla="*/ 2455068 w 3812273"/>
                  <a:gd name="connsiteY36" fmla="*/ 488157 h 1757363"/>
                  <a:gd name="connsiteX37" fmla="*/ 2471737 w 3812273"/>
                  <a:gd name="connsiteY37" fmla="*/ 526257 h 1757363"/>
                  <a:gd name="connsiteX38" fmla="*/ 2374106 w 3812273"/>
                  <a:gd name="connsiteY38" fmla="*/ 583407 h 1757363"/>
                  <a:gd name="connsiteX39" fmla="*/ 2319337 w 3812273"/>
                  <a:gd name="connsiteY39" fmla="*/ 619125 h 1757363"/>
                  <a:gd name="connsiteX40" fmla="*/ 2328862 w 3812273"/>
                  <a:gd name="connsiteY40" fmla="*/ 678658 h 1757363"/>
                  <a:gd name="connsiteX41" fmla="*/ 2345531 w 3812273"/>
                  <a:gd name="connsiteY41" fmla="*/ 723900 h 1757363"/>
                  <a:gd name="connsiteX42" fmla="*/ 2386012 w 3812273"/>
                  <a:gd name="connsiteY42" fmla="*/ 747714 h 1757363"/>
                  <a:gd name="connsiteX43" fmla="*/ 2440781 w 3812273"/>
                  <a:gd name="connsiteY43" fmla="*/ 807245 h 1757363"/>
                  <a:gd name="connsiteX44" fmla="*/ 2471736 w 3812273"/>
                  <a:gd name="connsiteY44" fmla="*/ 876301 h 1757363"/>
                  <a:gd name="connsiteX45" fmla="*/ 2516981 w 3812273"/>
                  <a:gd name="connsiteY45" fmla="*/ 890589 h 1757363"/>
                  <a:gd name="connsiteX46" fmla="*/ 2624137 w 3812273"/>
                  <a:gd name="connsiteY46" fmla="*/ 926308 h 1757363"/>
                  <a:gd name="connsiteX47" fmla="*/ 2712243 w 3812273"/>
                  <a:gd name="connsiteY47" fmla="*/ 973932 h 1757363"/>
                  <a:gd name="connsiteX48" fmla="*/ 2828924 w 3812273"/>
                  <a:gd name="connsiteY48" fmla="*/ 1035844 h 1757363"/>
                  <a:gd name="connsiteX49" fmla="*/ 3002755 w 3812273"/>
                  <a:gd name="connsiteY49" fmla="*/ 1109663 h 1757363"/>
                  <a:gd name="connsiteX50" fmla="*/ 3121818 w 3812273"/>
                  <a:gd name="connsiteY50" fmla="*/ 1185863 h 1757363"/>
                  <a:gd name="connsiteX51" fmla="*/ 3262312 w 3812273"/>
                  <a:gd name="connsiteY51" fmla="*/ 1188244 h 1757363"/>
                  <a:gd name="connsiteX52" fmla="*/ 3407568 w 3812273"/>
                  <a:gd name="connsiteY52" fmla="*/ 1119188 h 1757363"/>
                  <a:gd name="connsiteX53" fmla="*/ 3507580 w 3812273"/>
                  <a:gd name="connsiteY53" fmla="*/ 1104900 h 1757363"/>
                  <a:gd name="connsiteX54" fmla="*/ 3664743 w 3812273"/>
                  <a:gd name="connsiteY54" fmla="*/ 1176338 h 1757363"/>
                  <a:gd name="connsiteX55" fmla="*/ 3807618 w 3812273"/>
                  <a:gd name="connsiteY55" fmla="*/ 1293019 h 1757363"/>
                  <a:gd name="connsiteX56" fmla="*/ 3809999 w 3812273"/>
                  <a:gd name="connsiteY56" fmla="*/ 1371602 h 1757363"/>
                  <a:gd name="connsiteX57" fmla="*/ 3769518 w 3812273"/>
                  <a:gd name="connsiteY57" fmla="*/ 1390650 h 1757363"/>
                  <a:gd name="connsiteX58" fmla="*/ 3724274 w 3812273"/>
                  <a:gd name="connsiteY58" fmla="*/ 1440658 h 1757363"/>
                  <a:gd name="connsiteX59" fmla="*/ 3740943 w 3812273"/>
                  <a:gd name="connsiteY59" fmla="*/ 1528763 h 1757363"/>
                  <a:gd name="connsiteX60" fmla="*/ 3626643 w 3812273"/>
                  <a:gd name="connsiteY60" fmla="*/ 1576388 h 1757363"/>
                  <a:gd name="connsiteX61" fmla="*/ 3531393 w 3812273"/>
                  <a:gd name="connsiteY61" fmla="*/ 1624013 h 1757363"/>
                  <a:gd name="connsiteX62" fmla="*/ 3321843 w 3812273"/>
                  <a:gd name="connsiteY62" fmla="*/ 1681163 h 1757363"/>
                  <a:gd name="connsiteX63" fmla="*/ 3131343 w 3812273"/>
                  <a:gd name="connsiteY63" fmla="*/ 1738313 h 1757363"/>
                  <a:gd name="connsiteX64" fmla="*/ 2883693 w 3812273"/>
                  <a:gd name="connsiteY64" fmla="*/ 1709738 h 1757363"/>
                  <a:gd name="connsiteX65" fmla="*/ 2616993 w 3812273"/>
                  <a:gd name="connsiteY65" fmla="*/ 1700213 h 1757363"/>
                  <a:gd name="connsiteX66" fmla="*/ 2331243 w 3812273"/>
                  <a:gd name="connsiteY66" fmla="*/ 1633538 h 1757363"/>
                  <a:gd name="connsiteX67" fmla="*/ 2055018 w 3812273"/>
                  <a:gd name="connsiteY67" fmla="*/ 1662113 h 1757363"/>
                  <a:gd name="connsiteX68" fmla="*/ 1816893 w 3812273"/>
                  <a:gd name="connsiteY68" fmla="*/ 1681163 h 1757363"/>
                  <a:gd name="connsiteX69" fmla="*/ 1702593 w 3812273"/>
                  <a:gd name="connsiteY69" fmla="*/ 1652588 h 1757363"/>
                  <a:gd name="connsiteX70" fmla="*/ 1476523 w 3812273"/>
                  <a:gd name="connsiteY70" fmla="*/ 1709738 h 1757363"/>
                  <a:gd name="connsiteX71" fmla="*/ 1321593 w 3812273"/>
                  <a:gd name="connsiteY71" fmla="*/ 1728788 h 1757363"/>
                  <a:gd name="connsiteX72" fmla="*/ 1002150 w 3812273"/>
                  <a:gd name="connsiteY72" fmla="*/ 1757363 h 1757363"/>
                  <a:gd name="connsiteX73" fmla="*/ 823704 w 3812273"/>
                  <a:gd name="connsiteY73" fmla="*/ 1714500 h 1757363"/>
                  <a:gd name="connsiteX74" fmla="*/ 748157 w 3812273"/>
                  <a:gd name="connsiteY74" fmla="*/ 1557338 h 1757363"/>
                  <a:gd name="connsiteX75" fmla="*/ 621150 w 3812273"/>
                  <a:gd name="connsiteY75" fmla="*/ 1404938 h 1757363"/>
                  <a:gd name="connsiteX76" fmla="*/ 504340 w 3812273"/>
                  <a:gd name="connsiteY76" fmla="*/ 1252538 h 1757363"/>
                  <a:gd name="connsiteX77" fmla="*/ 283368 w 3812273"/>
                  <a:gd name="connsiteY77" fmla="*/ 1147763 h 1757363"/>
                  <a:gd name="connsiteX78" fmla="*/ 169068 w 3812273"/>
                  <a:gd name="connsiteY78" fmla="*/ 985838 h 1757363"/>
                  <a:gd name="connsiteX79" fmla="*/ 26193 w 3812273"/>
                  <a:gd name="connsiteY79" fmla="*/ 919163 h 1757363"/>
                  <a:gd name="connsiteX80" fmla="*/ 0 w 3812273"/>
                  <a:gd name="connsiteY80" fmla="*/ 904877 h 1757363"/>
                  <a:gd name="connsiteX0" fmla="*/ 50805 w 3812273"/>
                  <a:gd name="connsiteY0" fmla="*/ 859632 h 1757363"/>
                  <a:gd name="connsiteX1" fmla="*/ 110971 w 3812273"/>
                  <a:gd name="connsiteY1" fmla="*/ 821532 h 1757363"/>
                  <a:gd name="connsiteX2" fmla="*/ 184786 w 3812273"/>
                  <a:gd name="connsiteY2" fmla="*/ 766763 h 1757363"/>
                  <a:gd name="connsiteX3" fmla="*/ 268932 w 3812273"/>
                  <a:gd name="connsiteY3" fmla="*/ 745332 h 1757363"/>
                  <a:gd name="connsiteX4" fmla="*/ 309886 w 3812273"/>
                  <a:gd name="connsiteY4" fmla="*/ 650709 h 1757363"/>
                  <a:gd name="connsiteX5" fmla="*/ 354488 w 3812273"/>
                  <a:gd name="connsiteY5" fmla="*/ 595313 h 1757363"/>
                  <a:gd name="connsiteX6" fmla="*/ 399102 w 3812273"/>
                  <a:gd name="connsiteY6" fmla="*/ 550070 h 1757363"/>
                  <a:gd name="connsiteX7" fmla="*/ 464343 w 3812273"/>
                  <a:gd name="connsiteY7" fmla="*/ 504826 h 1757363"/>
                  <a:gd name="connsiteX8" fmla="*/ 544990 w 3812273"/>
                  <a:gd name="connsiteY8" fmla="*/ 473871 h 1757363"/>
                  <a:gd name="connsiteX9" fmla="*/ 631030 w 3812273"/>
                  <a:gd name="connsiteY9" fmla="*/ 481013 h 1757363"/>
                  <a:gd name="connsiteX10" fmla="*/ 718821 w 3812273"/>
                  <a:gd name="connsiteY10" fmla="*/ 433388 h 1757363"/>
                  <a:gd name="connsiteX11" fmla="*/ 775655 w 3812273"/>
                  <a:gd name="connsiteY11" fmla="*/ 381002 h 1757363"/>
                  <a:gd name="connsiteX12" fmla="*/ 868207 w 3812273"/>
                  <a:gd name="connsiteY12" fmla="*/ 338138 h 1757363"/>
                  <a:gd name="connsiteX13" fmla="*/ 945671 w 3812273"/>
                  <a:gd name="connsiteY13" fmla="*/ 333375 h 1757363"/>
                  <a:gd name="connsiteX14" fmla="*/ 993297 w 3812273"/>
                  <a:gd name="connsiteY14" fmla="*/ 309563 h 1757363"/>
                  <a:gd name="connsiteX15" fmla="*/ 1071879 w 3812273"/>
                  <a:gd name="connsiteY15" fmla="*/ 297658 h 1757363"/>
                  <a:gd name="connsiteX16" fmla="*/ 1178718 w 3812273"/>
                  <a:gd name="connsiteY16" fmla="*/ 314325 h 1757363"/>
                  <a:gd name="connsiteX17" fmla="*/ 1339083 w 3812273"/>
                  <a:gd name="connsiteY17" fmla="*/ 264319 h 1757363"/>
                  <a:gd name="connsiteX18" fmla="*/ 1440339 w 3812273"/>
                  <a:gd name="connsiteY18" fmla="*/ 209551 h 1757363"/>
                  <a:gd name="connsiteX19" fmla="*/ 1528296 w 3812273"/>
                  <a:gd name="connsiteY19" fmla="*/ 140495 h 1757363"/>
                  <a:gd name="connsiteX20" fmla="*/ 1521618 w 3812273"/>
                  <a:gd name="connsiteY20" fmla="*/ 69058 h 1757363"/>
                  <a:gd name="connsiteX21" fmla="*/ 1588293 w 3812273"/>
                  <a:gd name="connsiteY21" fmla="*/ 90488 h 1757363"/>
                  <a:gd name="connsiteX22" fmla="*/ 1588293 w 3812273"/>
                  <a:gd name="connsiteY22" fmla="*/ 90488 h 1757363"/>
                  <a:gd name="connsiteX23" fmla="*/ 1674018 w 3812273"/>
                  <a:gd name="connsiteY23" fmla="*/ 102395 h 1757363"/>
                  <a:gd name="connsiteX24" fmla="*/ 1731168 w 3812273"/>
                  <a:gd name="connsiteY24" fmla="*/ 71438 h 1757363"/>
                  <a:gd name="connsiteX25" fmla="*/ 1800224 w 3812273"/>
                  <a:gd name="connsiteY25" fmla="*/ 85725 h 1757363"/>
                  <a:gd name="connsiteX26" fmla="*/ 1852612 w 3812273"/>
                  <a:gd name="connsiteY26" fmla="*/ 111920 h 1757363"/>
                  <a:gd name="connsiteX27" fmla="*/ 1945481 w 3812273"/>
                  <a:gd name="connsiteY27" fmla="*/ 69058 h 1757363"/>
                  <a:gd name="connsiteX28" fmla="*/ 2050256 w 3812273"/>
                  <a:gd name="connsiteY28" fmla="*/ 57152 h 1757363"/>
                  <a:gd name="connsiteX29" fmla="*/ 2102643 w 3812273"/>
                  <a:gd name="connsiteY29" fmla="*/ 42863 h 1757363"/>
                  <a:gd name="connsiteX30" fmla="*/ 2181224 w 3812273"/>
                  <a:gd name="connsiteY30" fmla="*/ 0 h 1757363"/>
                  <a:gd name="connsiteX31" fmla="*/ 2257424 w 3812273"/>
                  <a:gd name="connsiteY31" fmla="*/ 102395 h 1757363"/>
                  <a:gd name="connsiteX32" fmla="*/ 2312194 w 3812273"/>
                  <a:gd name="connsiteY32" fmla="*/ 207169 h 1757363"/>
                  <a:gd name="connsiteX33" fmla="*/ 2397918 w 3812273"/>
                  <a:gd name="connsiteY33" fmla="*/ 309563 h 1757363"/>
                  <a:gd name="connsiteX34" fmla="*/ 2421731 w 3812273"/>
                  <a:gd name="connsiteY34" fmla="*/ 347664 h 1757363"/>
                  <a:gd name="connsiteX35" fmla="*/ 2438399 w 3812273"/>
                  <a:gd name="connsiteY35" fmla="*/ 440533 h 1757363"/>
                  <a:gd name="connsiteX36" fmla="*/ 2455068 w 3812273"/>
                  <a:gd name="connsiteY36" fmla="*/ 488157 h 1757363"/>
                  <a:gd name="connsiteX37" fmla="*/ 2471737 w 3812273"/>
                  <a:gd name="connsiteY37" fmla="*/ 526257 h 1757363"/>
                  <a:gd name="connsiteX38" fmla="*/ 2374106 w 3812273"/>
                  <a:gd name="connsiteY38" fmla="*/ 583407 h 1757363"/>
                  <a:gd name="connsiteX39" fmla="*/ 2319337 w 3812273"/>
                  <a:gd name="connsiteY39" fmla="*/ 619125 h 1757363"/>
                  <a:gd name="connsiteX40" fmla="*/ 2328862 w 3812273"/>
                  <a:gd name="connsiteY40" fmla="*/ 678658 h 1757363"/>
                  <a:gd name="connsiteX41" fmla="*/ 2345531 w 3812273"/>
                  <a:gd name="connsiteY41" fmla="*/ 723900 h 1757363"/>
                  <a:gd name="connsiteX42" fmla="*/ 2386012 w 3812273"/>
                  <a:gd name="connsiteY42" fmla="*/ 747714 h 1757363"/>
                  <a:gd name="connsiteX43" fmla="*/ 2440781 w 3812273"/>
                  <a:gd name="connsiteY43" fmla="*/ 807245 h 1757363"/>
                  <a:gd name="connsiteX44" fmla="*/ 2471736 w 3812273"/>
                  <a:gd name="connsiteY44" fmla="*/ 876301 h 1757363"/>
                  <a:gd name="connsiteX45" fmla="*/ 2516981 w 3812273"/>
                  <a:gd name="connsiteY45" fmla="*/ 890589 h 1757363"/>
                  <a:gd name="connsiteX46" fmla="*/ 2624137 w 3812273"/>
                  <a:gd name="connsiteY46" fmla="*/ 926308 h 1757363"/>
                  <a:gd name="connsiteX47" fmla="*/ 2712243 w 3812273"/>
                  <a:gd name="connsiteY47" fmla="*/ 973932 h 1757363"/>
                  <a:gd name="connsiteX48" fmla="*/ 2828924 w 3812273"/>
                  <a:gd name="connsiteY48" fmla="*/ 1035844 h 1757363"/>
                  <a:gd name="connsiteX49" fmla="*/ 3002755 w 3812273"/>
                  <a:gd name="connsiteY49" fmla="*/ 1109663 h 1757363"/>
                  <a:gd name="connsiteX50" fmla="*/ 3121818 w 3812273"/>
                  <a:gd name="connsiteY50" fmla="*/ 1185863 h 1757363"/>
                  <a:gd name="connsiteX51" fmla="*/ 3262312 w 3812273"/>
                  <a:gd name="connsiteY51" fmla="*/ 1188244 h 1757363"/>
                  <a:gd name="connsiteX52" fmla="*/ 3407568 w 3812273"/>
                  <a:gd name="connsiteY52" fmla="*/ 1119188 h 1757363"/>
                  <a:gd name="connsiteX53" fmla="*/ 3507580 w 3812273"/>
                  <a:gd name="connsiteY53" fmla="*/ 1104900 h 1757363"/>
                  <a:gd name="connsiteX54" fmla="*/ 3664743 w 3812273"/>
                  <a:gd name="connsiteY54" fmla="*/ 1176338 h 1757363"/>
                  <a:gd name="connsiteX55" fmla="*/ 3807618 w 3812273"/>
                  <a:gd name="connsiteY55" fmla="*/ 1293019 h 1757363"/>
                  <a:gd name="connsiteX56" fmla="*/ 3809999 w 3812273"/>
                  <a:gd name="connsiteY56" fmla="*/ 1371602 h 1757363"/>
                  <a:gd name="connsiteX57" fmla="*/ 3769518 w 3812273"/>
                  <a:gd name="connsiteY57" fmla="*/ 1390650 h 1757363"/>
                  <a:gd name="connsiteX58" fmla="*/ 3724274 w 3812273"/>
                  <a:gd name="connsiteY58" fmla="*/ 1440658 h 1757363"/>
                  <a:gd name="connsiteX59" fmla="*/ 3740943 w 3812273"/>
                  <a:gd name="connsiteY59" fmla="*/ 1528763 h 1757363"/>
                  <a:gd name="connsiteX60" fmla="*/ 3626643 w 3812273"/>
                  <a:gd name="connsiteY60" fmla="*/ 1576388 h 1757363"/>
                  <a:gd name="connsiteX61" fmla="*/ 3531393 w 3812273"/>
                  <a:gd name="connsiteY61" fmla="*/ 1624013 h 1757363"/>
                  <a:gd name="connsiteX62" fmla="*/ 3321843 w 3812273"/>
                  <a:gd name="connsiteY62" fmla="*/ 1681163 h 1757363"/>
                  <a:gd name="connsiteX63" fmla="*/ 3131343 w 3812273"/>
                  <a:gd name="connsiteY63" fmla="*/ 1738313 h 1757363"/>
                  <a:gd name="connsiteX64" fmla="*/ 2883693 w 3812273"/>
                  <a:gd name="connsiteY64" fmla="*/ 1709738 h 1757363"/>
                  <a:gd name="connsiteX65" fmla="*/ 2616993 w 3812273"/>
                  <a:gd name="connsiteY65" fmla="*/ 1700213 h 1757363"/>
                  <a:gd name="connsiteX66" fmla="*/ 2331243 w 3812273"/>
                  <a:gd name="connsiteY66" fmla="*/ 1633538 h 1757363"/>
                  <a:gd name="connsiteX67" fmla="*/ 2055018 w 3812273"/>
                  <a:gd name="connsiteY67" fmla="*/ 1662113 h 1757363"/>
                  <a:gd name="connsiteX68" fmla="*/ 1816893 w 3812273"/>
                  <a:gd name="connsiteY68" fmla="*/ 1681163 h 1757363"/>
                  <a:gd name="connsiteX69" fmla="*/ 1702593 w 3812273"/>
                  <a:gd name="connsiteY69" fmla="*/ 1652588 h 1757363"/>
                  <a:gd name="connsiteX70" fmla="*/ 1476523 w 3812273"/>
                  <a:gd name="connsiteY70" fmla="*/ 1709738 h 1757363"/>
                  <a:gd name="connsiteX71" fmla="*/ 1321593 w 3812273"/>
                  <a:gd name="connsiteY71" fmla="*/ 1728788 h 1757363"/>
                  <a:gd name="connsiteX72" fmla="*/ 1002150 w 3812273"/>
                  <a:gd name="connsiteY72" fmla="*/ 1757363 h 1757363"/>
                  <a:gd name="connsiteX73" fmla="*/ 823704 w 3812273"/>
                  <a:gd name="connsiteY73" fmla="*/ 1714500 h 1757363"/>
                  <a:gd name="connsiteX74" fmla="*/ 748157 w 3812273"/>
                  <a:gd name="connsiteY74" fmla="*/ 1557338 h 1757363"/>
                  <a:gd name="connsiteX75" fmla="*/ 621150 w 3812273"/>
                  <a:gd name="connsiteY75" fmla="*/ 1404938 h 1757363"/>
                  <a:gd name="connsiteX76" fmla="*/ 504340 w 3812273"/>
                  <a:gd name="connsiteY76" fmla="*/ 1252538 h 1757363"/>
                  <a:gd name="connsiteX77" fmla="*/ 283368 w 3812273"/>
                  <a:gd name="connsiteY77" fmla="*/ 1147763 h 1757363"/>
                  <a:gd name="connsiteX78" fmla="*/ 169068 w 3812273"/>
                  <a:gd name="connsiteY78" fmla="*/ 985838 h 1757363"/>
                  <a:gd name="connsiteX79" fmla="*/ 26193 w 3812273"/>
                  <a:gd name="connsiteY79" fmla="*/ 919163 h 1757363"/>
                  <a:gd name="connsiteX80" fmla="*/ 0 w 3812273"/>
                  <a:gd name="connsiteY80" fmla="*/ 904877 h 1757363"/>
                  <a:gd name="connsiteX0" fmla="*/ 50805 w 3812273"/>
                  <a:gd name="connsiteY0" fmla="*/ 859632 h 1757363"/>
                  <a:gd name="connsiteX1" fmla="*/ 110971 w 3812273"/>
                  <a:gd name="connsiteY1" fmla="*/ 821532 h 1757363"/>
                  <a:gd name="connsiteX2" fmla="*/ 184786 w 3812273"/>
                  <a:gd name="connsiteY2" fmla="*/ 766763 h 1757363"/>
                  <a:gd name="connsiteX3" fmla="*/ 268932 w 3812273"/>
                  <a:gd name="connsiteY3" fmla="*/ 745332 h 1757363"/>
                  <a:gd name="connsiteX4" fmla="*/ 309886 w 3812273"/>
                  <a:gd name="connsiteY4" fmla="*/ 650709 h 1757363"/>
                  <a:gd name="connsiteX5" fmla="*/ 354488 w 3812273"/>
                  <a:gd name="connsiteY5" fmla="*/ 595313 h 1757363"/>
                  <a:gd name="connsiteX6" fmla="*/ 399102 w 3812273"/>
                  <a:gd name="connsiteY6" fmla="*/ 550070 h 1757363"/>
                  <a:gd name="connsiteX7" fmla="*/ 464343 w 3812273"/>
                  <a:gd name="connsiteY7" fmla="*/ 504826 h 1757363"/>
                  <a:gd name="connsiteX8" fmla="*/ 544990 w 3812273"/>
                  <a:gd name="connsiteY8" fmla="*/ 473871 h 1757363"/>
                  <a:gd name="connsiteX9" fmla="*/ 631030 w 3812273"/>
                  <a:gd name="connsiteY9" fmla="*/ 481013 h 1757363"/>
                  <a:gd name="connsiteX10" fmla="*/ 718821 w 3812273"/>
                  <a:gd name="connsiteY10" fmla="*/ 433388 h 1757363"/>
                  <a:gd name="connsiteX11" fmla="*/ 775655 w 3812273"/>
                  <a:gd name="connsiteY11" fmla="*/ 381002 h 1757363"/>
                  <a:gd name="connsiteX12" fmla="*/ 868207 w 3812273"/>
                  <a:gd name="connsiteY12" fmla="*/ 338138 h 1757363"/>
                  <a:gd name="connsiteX13" fmla="*/ 945671 w 3812273"/>
                  <a:gd name="connsiteY13" fmla="*/ 333375 h 1757363"/>
                  <a:gd name="connsiteX14" fmla="*/ 993297 w 3812273"/>
                  <a:gd name="connsiteY14" fmla="*/ 309563 h 1757363"/>
                  <a:gd name="connsiteX15" fmla="*/ 1071879 w 3812273"/>
                  <a:gd name="connsiteY15" fmla="*/ 297658 h 1757363"/>
                  <a:gd name="connsiteX16" fmla="*/ 1178718 w 3812273"/>
                  <a:gd name="connsiteY16" fmla="*/ 314325 h 1757363"/>
                  <a:gd name="connsiteX17" fmla="*/ 1339083 w 3812273"/>
                  <a:gd name="connsiteY17" fmla="*/ 264319 h 1757363"/>
                  <a:gd name="connsiteX18" fmla="*/ 1440339 w 3812273"/>
                  <a:gd name="connsiteY18" fmla="*/ 209551 h 1757363"/>
                  <a:gd name="connsiteX19" fmla="*/ 1528296 w 3812273"/>
                  <a:gd name="connsiteY19" fmla="*/ 140495 h 1757363"/>
                  <a:gd name="connsiteX20" fmla="*/ 1588293 w 3812273"/>
                  <a:gd name="connsiteY20" fmla="*/ 90488 h 1757363"/>
                  <a:gd name="connsiteX21" fmla="*/ 1588293 w 3812273"/>
                  <a:gd name="connsiteY21" fmla="*/ 90488 h 1757363"/>
                  <a:gd name="connsiteX22" fmla="*/ 1674018 w 3812273"/>
                  <a:gd name="connsiteY22" fmla="*/ 102395 h 1757363"/>
                  <a:gd name="connsiteX23" fmla="*/ 1731168 w 3812273"/>
                  <a:gd name="connsiteY23" fmla="*/ 71438 h 1757363"/>
                  <a:gd name="connsiteX24" fmla="*/ 1800224 w 3812273"/>
                  <a:gd name="connsiteY24" fmla="*/ 85725 h 1757363"/>
                  <a:gd name="connsiteX25" fmla="*/ 1852612 w 3812273"/>
                  <a:gd name="connsiteY25" fmla="*/ 111920 h 1757363"/>
                  <a:gd name="connsiteX26" fmla="*/ 1945481 w 3812273"/>
                  <a:gd name="connsiteY26" fmla="*/ 69058 h 1757363"/>
                  <a:gd name="connsiteX27" fmla="*/ 2050256 w 3812273"/>
                  <a:gd name="connsiteY27" fmla="*/ 57152 h 1757363"/>
                  <a:gd name="connsiteX28" fmla="*/ 2102643 w 3812273"/>
                  <a:gd name="connsiteY28" fmla="*/ 42863 h 1757363"/>
                  <a:gd name="connsiteX29" fmla="*/ 2181224 w 3812273"/>
                  <a:gd name="connsiteY29" fmla="*/ 0 h 1757363"/>
                  <a:gd name="connsiteX30" fmla="*/ 2257424 w 3812273"/>
                  <a:gd name="connsiteY30" fmla="*/ 102395 h 1757363"/>
                  <a:gd name="connsiteX31" fmla="*/ 2312194 w 3812273"/>
                  <a:gd name="connsiteY31" fmla="*/ 207169 h 1757363"/>
                  <a:gd name="connsiteX32" fmla="*/ 2397918 w 3812273"/>
                  <a:gd name="connsiteY32" fmla="*/ 309563 h 1757363"/>
                  <a:gd name="connsiteX33" fmla="*/ 2421731 w 3812273"/>
                  <a:gd name="connsiteY33" fmla="*/ 347664 h 1757363"/>
                  <a:gd name="connsiteX34" fmla="*/ 2438399 w 3812273"/>
                  <a:gd name="connsiteY34" fmla="*/ 440533 h 1757363"/>
                  <a:gd name="connsiteX35" fmla="*/ 2455068 w 3812273"/>
                  <a:gd name="connsiteY35" fmla="*/ 488157 h 1757363"/>
                  <a:gd name="connsiteX36" fmla="*/ 2471737 w 3812273"/>
                  <a:gd name="connsiteY36" fmla="*/ 526257 h 1757363"/>
                  <a:gd name="connsiteX37" fmla="*/ 2374106 w 3812273"/>
                  <a:gd name="connsiteY37" fmla="*/ 583407 h 1757363"/>
                  <a:gd name="connsiteX38" fmla="*/ 2319337 w 3812273"/>
                  <a:gd name="connsiteY38" fmla="*/ 619125 h 1757363"/>
                  <a:gd name="connsiteX39" fmla="*/ 2328862 w 3812273"/>
                  <a:gd name="connsiteY39" fmla="*/ 678658 h 1757363"/>
                  <a:gd name="connsiteX40" fmla="*/ 2345531 w 3812273"/>
                  <a:gd name="connsiteY40" fmla="*/ 723900 h 1757363"/>
                  <a:gd name="connsiteX41" fmla="*/ 2386012 w 3812273"/>
                  <a:gd name="connsiteY41" fmla="*/ 747714 h 1757363"/>
                  <a:gd name="connsiteX42" fmla="*/ 2440781 w 3812273"/>
                  <a:gd name="connsiteY42" fmla="*/ 807245 h 1757363"/>
                  <a:gd name="connsiteX43" fmla="*/ 2471736 w 3812273"/>
                  <a:gd name="connsiteY43" fmla="*/ 876301 h 1757363"/>
                  <a:gd name="connsiteX44" fmla="*/ 2516981 w 3812273"/>
                  <a:gd name="connsiteY44" fmla="*/ 890589 h 1757363"/>
                  <a:gd name="connsiteX45" fmla="*/ 2624137 w 3812273"/>
                  <a:gd name="connsiteY45" fmla="*/ 926308 h 1757363"/>
                  <a:gd name="connsiteX46" fmla="*/ 2712243 w 3812273"/>
                  <a:gd name="connsiteY46" fmla="*/ 973932 h 1757363"/>
                  <a:gd name="connsiteX47" fmla="*/ 2828924 w 3812273"/>
                  <a:gd name="connsiteY47" fmla="*/ 1035844 h 1757363"/>
                  <a:gd name="connsiteX48" fmla="*/ 3002755 w 3812273"/>
                  <a:gd name="connsiteY48" fmla="*/ 1109663 h 1757363"/>
                  <a:gd name="connsiteX49" fmla="*/ 3121818 w 3812273"/>
                  <a:gd name="connsiteY49" fmla="*/ 1185863 h 1757363"/>
                  <a:gd name="connsiteX50" fmla="*/ 3262312 w 3812273"/>
                  <a:gd name="connsiteY50" fmla="*/ 1188244 h 1757363"/>
                  <a:gd name="connsiteX51" fmla="*/ 3407568 w 3812273"/>
                  <a:gd name="connsiteY51" fmla="*/ 1119188 h 1757363"/>
                  <a:gd name="connsiteX52" fmla="*/ 3507580 w 3812273"/>
                  <a:gd name="connsiteY52" fmla="*/ 1104900 h 1757363"/>
                  <a:gd name="connsiteX53" fmla="*/ 3664743 w 3812273"/>
                  <a:gd name="connsiteY53" fmla="*/ 1176338 h 1757363"/>
                  <a:gd name="connsiteX54" fmla="*/ 3807618 w 3812273"/>
                  <a:gd name="connsiteY54" fmla="*/ 1293019 h 1757363"/>
                  <a:gd name="connsiteX55" fmla="*/ 3809999 w 3812273"/>
                  <a:gd name="connsiteY55" fmla="*/ 1371602 h 1757363"/>
                  <a:gd name="connsiteX56" fmla="*/ 3769518 w 3812273"/>
                  <a:gd name="connsiteY56" fmla="*/ 1390650 h 1757363"/>
                  <a:gd name="connsiteX57" fmla="*/ 3724274 w 3812273"/>
                  <a:gd name="connsiteY57" fmla="*/ 1440658 h 1757363"/>
                  <a:gd name="connsiteX58" fmla="*/ 3740943 w 3812273"/>
                  <a:gd name="connsiteY58" fmla="*/ 1528763 h 1757363"/>
                  <a:gd name="connsiteX59" fmla="*/ 3626643 w 3812273"/>
                  <a:gd name="connsiteY59" fmla="*/ 1576388 h 1757363"/>
                  <a:gd name="connsiteX60" fmla="*/ 3531393 w 3812273"/>
                  <a:gd name="connsiteY60" fmla="*/ 1624013 h 1757363"/>
                  <a:gd name="connsiteX61" fmla="*/ 3321843 w 3812273"/>
                  <a:gd name="connsiteY61" fmla="*/ 1681163 h 1757363"/>
                  <a:gd name="connsiteX62" fmla="*/ 3131343 w 3812273"/>
                  <a:gd name="connsiteY62" fmla="*/ 1738313 h 1757363"/>
                  <a:gd name="connsiteX63" fmla="*/ 2883693 w 3812273"/>
                  <a:gd name="connsiteY63" fmla="*/ 1709738 h 1757363"/>
                  <a:gd name="connsiteX64" fmla="*/ 2616993 w 3812273"/>
                  <a:gd name="connsiteY64" fmla="*/ 1700213 h 1757363"/>
                  <a:gd name="connsiteX65" fmla="*/ 2331243 w 3812273"/>
                  <a:gd name="connsiteY65" fmla="*/ 1633538 h 1757363"/>
                  <a:gd name="connsiteX66" fmla="*/ 2055018 w 3812273"/>
                  <a:gd name="connsiteY66" fmla="*/ 1662113 h 1757363"/>
                  <a:gd name="connsiteX67" fmla="*/ 1816893 w 3812273"/>
                  <a:gd name="connsiteY67" fmla="*/ 1681163 h 1757363"/>
                  <a:gd name="connsiteX68" fmla="*/ 1702593 w 3812273"/>
                  <a:gd name="connsiteY68" fmla="*/ 1652588 h 1757363"/>
                  <a:gd name="connsiteX69" fmla="*/ 1476523 w 3812273"/>
                  <a:gd name="connsiteY69" fmla="*/ 1709738 h 1757363"/>
                  <a:gd name="connsiteX70" fmla="*/ 1321593 w 3812273"/>
                  <a:gd name="connsiteY70" fmla="*/ 1728788 h 1757363"/>
                  <a:gd name="connsiteX71" fmla="*/ 1002150 w 3812273"/>
                  <a:gd name="connsiteY71" fmla="*/ 1757363 h 1757363"/>
                  <a:gd name="connsiteX72" fmla="*/ 823704 w 3812273"/>
                  <a:gd name="connsiteY72" fmla="*/ 1714500 h 1757363"/>
                  <a:gd name="connsiteX73" fmla="*/ 748157 w 3812273"/>
                  <a:gd name="connsiteY73" fmla="*/ 1557338 h 1757363"/>
                  <a:gd name="connsiteX74" fmla="*/ 621150 w 3812273"/>
                  <a:gd name="connsiteY74" fmla="*/ 1404938 h 1757363"/>
                  <a:gd name="connsiteX75" fmla="*/ 504340 w 3812273"/>
                  <a:gd name="connsiteY75" fmla="*/ 1252538 h 1757363"/>
                  <a:gd name="connsiteX76" fmla="*/ 283368 w 3812273"/>
                  <a:gd name="connsiteY76" fmla="*/ 1147763 h 1757363"/>
                  <a:gd name="connsiteX77" fmla="*/ 169068 w 3812273"/>
                  <a:gd name="connsiteY77" fmla="*/ 985838 h 1757363"/>
                  <a:gd name="connsiteX78" fmla="*/ 26193 w 3812273"/>
                  <a:gd name="connsiteY78" fmla="*/ 919163 h 1757363"/>
                  <a:gd name="connsiteX79" fmla="*/ 0 w 3812273"/>
                  <a:gd name="connsiteY79" fmla="*/ 904877 h 1757363"/>
                  <a:gd name="connsiteX0" fmla="*/ 50805 w 3812273"/>
                  <a:gd name="connsiteY0" fmla="*/ 859632 h 1757363"/>
                  <a:gd name="connsiteX1" fmla="*/ 110971 w 3812273"/>
                  <a:gd name="connsiteY1" fmla="*/ 821532 h 1757363"/>
                  <a:gd name="connsiteX2" fmla="*/ 184786 w 3812273"/>
                  <a:gd name="connsiteY2" fmla="*/ 766763 h 1757363"/>
                  <a:gd name="connsiteX3" fmla="*/ 268932 w 3812273"/>
                  <a:gd name="connsiteY3" fmla="*/ 745332 h 1757363"/>
                  <a:gd name="connsiteX4" fmla="*/ 309886 w 3812273"/>
                  <a:gd name="connsiteY4" fmla="*/ 650709 h 1757363"/>
                  <a:gd name="connsiteX5" fmla="*/ 354488 w 3812273"/>
                  <a:gd name="connsiteY5" fmla="*/ 595313 h 1757363"/>
                  <a:gd name="connsiteX6" fmla="*/ 399102 w 3812273"/>
                  <a:gd name="connsiteY6" fmla="*/ 550070 h 1757363"/>
                  <a:gd name="connsiteX7" fmla="*/ 464343 w 3812273"/>
                  <a:gd name="connsiteY7" fmla="*/ 504826 h 1757363"/>
                  <a:gd name="connsiteX8" fmla="*/ 544990 w 3812273"/>
                  <a:gd name="connsiteY8" fmla="*/ 473871 h 1757363"/>
                  <a:gd name="connsiteX9" fmla="*/ 631030 w 3812273"/>
                  <a:gd name="connsiteY9" fmla="*/ 481013 h 1757363"/>
                  <a:gd name="connsiteX10" fmla="*/ 718821 w 3812273"/>
                  <a:gd name="connsiteY10" fmla="*/ 433388 h 1757363"/>
                  <a:gd name="connsiteX11" fmla="*/ 775655 w 3812273"/>
                  <a:gd name="connsiteY11" fmla="*/ 381002 h 1757363"/>
                  <a:gd name="connsiteX12" fmla="*/ 868207 w 3812273"/>
                  <a:gd name="connsiteY12" fmla="*/ 338138 h 1757363"/>
                  <a:gd name="connsiteX13" fmla="*/ 945671 w 3812273"/>
                  <a:gd name="connsiteY13" fmla="*/ 333375 h 1757363"/>
                  <a:gd name="connsiteX14" fmla="*/ 993297 w 3812273"/>
                  <a:gd name="connsiteY14" fmla="*/ 309563 h 1757363"/>
                  <a:gd name="connsiteX15" fmla="*/ 1071879 w 3812273"/>
                  <a:gd name="connsiteY15" fmla="*/ 297658 h 1757363"/>
                  <a:gd name="connsiteX16" fmla="*/ 1178718 w 3812273"/>
                  <a:gd name="connsiteY16" fmla="*/ 314325 h 1757363"/>
                  <a:gd name="connsiteX17" fmla="*/ 1339083 w 3812273"/>
                  <a:gd name="connsiteY17" fmla="*/ 264319 h 1757363"/>
                  <a:gd name="connsiteX18" fmla="*/ 1440339 w 3812273"/>
                  <a:gd name="connsiteY18" fmla="*/ 209551 h 1757363"/>
                  <a:gd name="connsiteX19" fmla="*/ 1528296 w 3812273"/>
                  <a:gd name="connsiteY19" fmla="*/ 140495 h 1757363"/>
                  <a:gd name="connsiteX20" fmla="*/ 1588293 w 3812273"/>
                  <a:gd name="connsiteY20" fmla="*/ 90488 h 1757363"/>
                  <a:gd name="connsiteX21" fmla="*/ 1583848 w 3812273"/>
                  <a:gd name="connsiteY21" fmla="*/ 128588 h 1757363"/>
                  <a:gd name="connsiteX22" fmla="*/ 1674018 w 3812273"/>
                  <a:gd name="connsiteY22" fmla="*/ 102395 h 1757363"/>
                  <a:gd name="connsiteX23" fmla="*/ 1731168 w 3812273"/>
                  <a:gd name="connsiteY23" fmla="*/ 71438 h 1757363"/>
                  <a:gd name="connsiteX24" fmla="*/ 1800224 w 3812273"/>
                  <a:gd name="connsiteY24" fmla="*/ 85725 h 1757363"/>
                  <a:gd name="connsiteX25" fmla="*/ 1852612 w 3812273"/>
                  <a:gd name="connsiteY25" fmla="*/ 111920 h 1757363"/>
                  <a:gd name="connsiteX26" fmla="*/ 1945481 w 3812273"/>
                  <a:gd name="connsiteY26" fmla="*/ 69058 h 1757363"/>
                  <a:gd name="connsiteX27" fmla="*/ 2050256 w 3812273"/>
                  <a:gd name="connsiteY27" fmla="*/ 57152 h 1757363"/>
                  <a:gd name="connsiteX28" fmla="*/ 2102643 w 3812273"/>
                  <a:gd name="connsiteY28" fmla="*/ 42863 h 1757363"/>
                  <a:gd name="connsiteX29" fmla="*/ 2181224 w 3812273"/>
                  <a:gd name="connsiteY29" fmla="*/ 0 h 1757363"/>
                  <a:gd name="connsiteX30" fmla="*/ 2257424 w 3812273"/>
                  <a:gd name="connsiteY30" fmla="*/ 102395 h 1757363"/>
                  <a:gd name="connsiteX31" fmla="*/ 2312194 w 3812273"/>
                  <a:gd name="connsiteY31" fmla="*/ 207169 h 1757363"/>
                  <a:gd name="connsiteX32" fmla="*/ 2397918 w 3812273"/>
                  <a:gd name="connsiteY32" fmla="*/ 309563 h 1757363"/>
                  <a:gd name="connsiteX33" fmla="*/ 2421731 w 3812273"/>
                  <a:gd name="connsiteY33" fmla="*/ 347664 h 1757363"/>
                  <a:gd name="connsiteX34" fmla="*/ 2438399 w 3812273"/>
                  <a:gd name="connsiteY34" fmla="*/ 440533 h 1757363"/>
                  <a:gd name="connsiteX35" fmla="*/ 2455068 w 3812273"/>
                  <a:gd name="connsiteY35" fmla="*/ 488157 h 1757363"/>
                  <a:gd name="connsiteX36" fmla="*/ 2471737 w 3812273"/>
                  <a:gd name="connsiteY36" fmla="*/ 526257 h 1757363"/>
                  <a:gd name="connsiteX37" fmla="*/ 2374106 w 3812273"/>
                  <a:gd name="connsiteY37" fmla="*/ 583407 h 1757363"/>
                  <a:gd name="connsiteX38" fmla="*/ 2319337 w 3812273"/>
                  <a:gd name="connsiteY38" fmla="*/ 619125 h 1757363"/>
                  <a:gd name="connsiteX39" fmla="*/ 2328862 w 3812273"/>
                  <a:gd name="connsiteY39" fmla="*/ 678658 h 1757363"/>
                  <a:gd name="connsiteX40" fmla="*/ 2345531 w 3812273"/>
                  <a:gd name="connsiteY40" fmla="*/ 723900 h 1757363"/>
                  <a:gd name="connsiteX41" fmla="*/ 2386012 w 3812273"/>
                  <a:gd name="connsiteY41" fmla="*/ 747714 h 1757363"/>
                  <a:gd name="connsiteX42" fmla="*/ 2440781 w 3812273"/>
                  <a:gd name="connsiteY42" fmla="*/ 807245 h 1757363"/>
                  <a:gd name="connsiteX43" fmla="*/ 2471736 w 3812273"/>
                  <a:gd name="connsiteY43" fmla="*/ 876301 h 1757363"/>
                  <a:gd name="connsiteX44" fmla="*/ 2516981 w 3812273"/>
                  <a:gd name="connsiteY44" fmla="*/ 890589 h 1757363"/>
                  <a:gd name="connsiteX45" fmla="*/ 2624137 w 3812273"/>
                  <a:gd name="connsiteY45" fmla="*/ 926308 h 1757363"/>
                  <a:gd name="connsiteX46" fmla="*/ 2712243 w 3812273"/>
                  <a:gd name="connsiteY46" fmla="*/ 973932 h 1757363"/>
                  <a:gd name="connsiteX47" fmla="*/ 2828924 w 3812273"/>
                  <a:gd name="connsiteY47" fmla="*/ 1035844 h 1757363"/>
                  <a:gd name="connsiteX48" fmla="*/ 3002755 w 3812273"/>
                  <a:gd name="connsiteY48" fmla="*/ 1109663 h 1757363"/>
                  <a:gd name="connsiteX49" fmla="*/ 3121818 w 3812273"/>
                  <a:gd name="connsiteY49" fmla="*/ 1185863 h 1757363"/>
                  <a:gd name="connsiteX50" fmla="*/ 3262312 w 3812273"/>
                  <a:gd name="connsiteY50" fmla="*/ 1188244 h 1757363"/>
                  <a:gd name="connsiteX51" fmla="*/ 3407568 w 3812273"/>
                  <a:gd name="connsiteY51" fmla="*/ 1119188 h 1757363"/>
                  <a:gd name="connsiteX52" fmla="*/ 3507580 w 3812273"/>
                  <a:gd name="connsiteY52" fmla="*/ 1104900 h 1757363"/>
                  <a:gd name="connsiteX53" fmla="*/ 3664743 w 3812273"/>
                  <a:gd name="connsiteY53" fmla="*/ 1176338 h 1757363"/>
                  <a:gd name="connsiteX54" fmla="*/ 3807618 w 3812273"/>
                  <a:gd name="connsiteY54" fmla="*/ 1293019 h 1757363"/>
                  <a:gd name="connsiteX55" fmla="*/ 3809999 w 3812273"/>
                  <a:gd name="connsiteY55" fmla="*/ 1371602 h 1757363"/>
                  <a:gd name="connsiteX56" fmla="*/ 3769518 w 3812273"/>
                  <a:gd name="connsiteY56" fmla="*/ 1390650 h 1757363"/>
                  <a:gd name="connsiteX57" fmla="*/ 3724274 w 3812273"/>
                  <a:gd name="connsiteY57" fmla="*/ 1440658 h 1757363"/>
                  <a:gd name="connsiteX58" fmla="*/ 3740943 w 3812273"/>
                  <a:gd name="connsiteY58" fmla="*/ 1528763 h 1757363"/>
                  <a:gd name="connsiteX59" fmla="*/ 3626643 w 3812273"/>
                  <a:gd name="connsiteY59" fmla="*/ 1576388 h 1757363"/>
                  <a:gd name="connsiteX60" fmla="*/ 3531393 w 3812273"/>
                  <a:gd name="connsiteY60" fmla="*/ 1624013 h 1757363"/>
                  <a:gd name="connsiteX61" fmla="*/ 3321843 w 3812273"/>
                  <a:gd name="connsiteY61" fmla="*/ 1681163 h 1757363"/>
                  <a:gd name="connsiteX62" fmla="*/ 3131343 w 3812273"/>
                  <a:gd name="connsiteY62" fmla="*/ 1738313 h 1757363"/>
                  <a:gd name="connsiteX63" fmla="*/ 2883693 w 3812273"/>
                  <a:gd name="connsiteY63" fmla="*/ 1709738 h 1757363"/>
                  <a:gd name="connsiteX64" fmla="*/ 2616993 w 3812273"/>
                  <a:gd name="connsiteY64" fmla="*/ 1700213 h 1757363"/>
                  <a:gd name="connsiteX65" fmla="*/ 2331243 w 3812273"/>
                  <a:gd name="connsiteY65" fmla="*/ 1633538 h 1757363"/>
                  <a:gd name="connsiteX66" fmla="*/ 2055018 w 3812273"/>
                  <a:gd name="connsiteY66" fmla="*/ 1662113 h 1757363"/>
                  <a:gd name="connsiteX67" fmla="*/ 1816893 w 3812273"/>
                  <a:gd name="connsiteY67" fmla="*/ 1681163 h 1757363"/>
                  <a:gd name="connsiteX68" fmla="*/ 1702593 w 3812273"/>
                  <a:gd name="connsiteY68" fmla="*/ 1652588 h 1757363"/>
                  <a:gd name="connsiteX69" fmla="*/ 1476523 w 3812273"/>
                  <a:gd name="connsiteY69" fmla="*/ 1709738 h 1757363"/>
                  <a:gd name="connsiteX70" fmla="*/ 1321593 w 3812273"/>
                  <a:gd name="connsiteY70" fmla="*/ 1728788 h 1757363"/>
                  <a:gd name="connsiteX71" fmla="*/ 1002150 w 3812273"/>
                  <a:gd name="connsiteY71" fmla="*/ 1757363 h 1757363"/>
                  <a:gd name="connsiteX72" fmla="*/ 823704 w 3812273"/>
                  <a:gd name="connsiteY72" fmla="*/ 1714500 h 1757363"/>
                  <a:gd name="connsiteX73" fmla="*/ 748157 w 3812273"/>
                  <a:gd name="connsiteY73" fmla="*/ 1557338 h 1757363"/>
                  <a:gd name="connsiteX74" fmla="*/ 621150 w 3812273"/>
                  <a:gd name="connsiteY74" fmla="*/ 1404938 h 1757363"/>
                  <a:gd name="connsiteX75" fmla="*/ 504340 w 3812273"/>
                  <a:gd name="connsiteY75" fmla="*/ 1252538 h 1757363"/>
                  <a:gd name="connsiteX76" fmla="*/ 283368 w 3812273"/>
                  <a:gd name="connsiteY76" fmla="*/ 1147763 h 1757363"/>
                  <a:gd name="connsiteX77" fmla="*/ 169068 w 3812273"/>
                  <a:gd name="connsiteY77" fmla="*/ 985838 h 1757363"/>
                  <a:gd name="connsiteX78" fmla="*/ 26193 w 3812273"/>
                  <a:gd name="connsiteY78" fmla="*/ 919163 h 1757363"/>
                  <a:gd name="connsiteX79" fmla="*/ 0 w 3812273"/>
                  <a:gd name="connsiteY79" fmla="*/ 904877 h 1757363"/>
                  <a:gd name="connsiteX0" fmla="*/ 50805 w 3812273"/>
                  <a:gd name="connsiteY0" fmla="*/ 859632 h 1757363"/>
                  <a:gd name="connsiteX1" fmla="*/ 110971 w 3812273"/>
                  <a:gd name="connsiteY1" fmla="*/ 821532 h 1757363"/>
                  <a:gd name="connsiteX2" fmla="*/ 184786 w 3812273"/>
                  <a:gd name="connsiteY2" fmla="*/ 766763 h 1757363"/>
                  <a:gd name="connsiteX3" fmla="*/ 268932 w 3812273"/>
                  <a:gd name="connsiteY3" fmla="*/ 745332 h 1757363"/>
                  <a:gd name="connsiteX4" fmla="*/ 309886 w 3812273"/>
                  <a:gd name="connsiteY4" fmla="*/ 650709 h 1757363"/>
                  <a:gd name="connsiteX5" fmla="*/ 354488 w 3812273"/>
                  <a:gd name="connsiteY5" fmla="*/ 595313 h 1757363"/>
                  <a:gd name="connsiteX6" fmla="*/ 399102 w 3812273"/>
                  <a:gd name="connsiteY6" fmla="*/ 550070 h 1757363"/>
                  <a:gd name="connsiteX7" fmla="*/ 464343 w 3812273"/>
                  <a:gd name="connsiteY7" fmla="*/ 504826 h 1757363"/>
                  <a:gd name="connsiteX8" fmla="*/ 544990 w 3812273"/>
                  <a:gd name="connsiteY8" fmla="*/ 473871 h 1757363"/>
                  <a:gd name="connsiteX9" fmla="*/ 631030 w 3812273"/>
                  <a:gd name="connsiteY9" fmla="*/ 481013 h 1757363"/>
                  <a:gd name="connsiteX10" fmla="*/ 718821 w 3812273"/>
                  <a:gd name="connsiteY10" fmla="*/ 433388 h 1757363"/>
                  <a:gd name="connsiteX11" fmla="*/ 775655 w 3812273"/>
                  <a:gd name="connsiteY11" fmla="*/ 381002 h 1757363"/>
                  <a:gd name="connsiteX12" fmla="*/ 868207 w 3812273"/>
                  <a:gd name="connsiteY12" fmla="*/ 338138 h 1757363"/>
                  <a:gd name="connsiteX13" fmla="*/ 945671 w 3812273"/>
                  <a:gd name="connsiteY13" fmla="*/ 333375 h 1757363"/>
                  <a:gd name="connsiteX14" fmla="*/ 993297 w 3812273"/>
                  <a:gd name="connsiteY14" fmla="*/ 309563 h 1757363"/>
                  <a:gd name="connsiteX15" fmla="*/ 1071879 w 3812273"/>
                  <a:gd name="connsiteY15" fmla="*/ 297658 h 1757363"/>
                  <a:gd name="connsiteX16" fmla="*/ 1178718 w 3812273"/>
                  <a:gd name="connsiteY16" fmla="*/ 314325 h 1757363"/>
                  <a:gd name="connsiteX17" fmla="*/ 1339083 w 3812273"/>
                  <a:gd name="connsiteY17" fmla="*/ 264319 h 1757363"/>
                  <a:gd name="connsiteX18" fmla="*/ 1440339 w 3812273"/>
                  <a:gd name="connsiteY18" fmla="*/ 209551 h 1757363"/>
                  <a:gd name="connsiteX19" fmla="*/ 1528296 w 3812273"/>
                  <a:gd name="connsiteY19" fmla="*/ 140495 h 1757363"/>
                  <a:gd name="connsiteX20" fmla="*/ 1588293 w 3812273"/>
                  <a:gd name="connsiteY20" fmla="*/ 90488 h 1757363"/>
                  <a:gd name="connsiteX21" fmla="*/ 1583848 w 3812273"/>
                  <a:gd name="connsiteY21" fmla="*/ 128588 h 1757363"/>
                  <a:gd name="connsiteX22" fmla="*/ 1696249 w 3812273"/>
                  <a:gd name="connsiteY22" fmla="*/ 173832 h 1757363"/>
                  <a:gd name="connsiteX23" fmla="*/ 1731168 w 3812273"/>
                  <a:gd name="connsiteY23" fmla="*/ 71438 h 1757363"/>
                  <a:gd name="connsiteX24" fmla="*/ 1800224 w 3812273"/>
                  <a:gd name="connsiteY24" fmla="*/ 85725 h 1757363"/>
                  <a:gd name="connsiteX25" fmla="*/ 1852612 w 3812273"/>
                  <a:gd name="connsiteY25" fmla="*/ 111920 h 1757363"/>
                  <a:gd name="connsiteX26" fmla="*/ 1945481 w 3812273"/>
                  <a:gd name="connsiteY26" fmla="*/ 69058 h 1757363"/>
                  <a:gd name="connsiteX27" fmla="*/ 2050256 w 3812273"/>
                  <a:gd name="connsiteY27" fmla="*/ 57152 h 1757363"/>
                  <a:gd name="connsiteX28" fmla="*/ 2102643 w 3812273"/>
                  <a:gd name="connsiteY28" fmla="*/ 42863 h 1757363"/>
                  <a:gd name="connsiteX29" fmla="*/ 2181224 w 3812273"/>
                  <a:gd name="connsiteY29" fmla="*/ 0 h 1757363"/>
                  <a:gd name="connsiteX30" fmla="*/ 2257424 w 3812273"/>
                  <a:gd name="connsiteY30" fmla="*/ 102395 h 1757363"/>
                  <a:gd name="connsiteX31" fmla="*/ 2312194 w 3812273"/>
                  <a:gd name="connsiteY31" fmla="*/ 207169 h 1757363"/>
                  <a:gd name="connsiteX32" fmla="*/ 2397918 w 3812273"/>
                  <a:gd name="connsiteY32" fmla="*/ 309563 h 1757363"/>
                  <a:gd name="connsiteX33" fmla="*/ 2421731 w 3812273"/>
                  <a:gd name="connsiteY33" fmla="*/ 347664 h 1757363"/>
                  <a:gd name="connsiteX34" fmla="*/ 2438399 w 3812273"/>
                  <a:gd name="connsiteY34" fmla="*/ 440533 h 1757363"/>
                  <a:gd name="connsiteX35" fmla="*/ 2455068 w 3812273"/>
                  <a:gd name="connsiteY35" fmla="*/ 488157 h 1757363"/>
                  <a:gd name="connsiteX36" fmla="*/ 2471737 w 3812273"/>
                  <a:gd name="connsiteY36" fmla="*/ 526257 h 1757363"/>
                  <a:gd name="connsiteX37" fmla="*/ 2374106 w 3812273"/>
                  <a:gd name="connsiteY37" fmla="*/ 583407 h 1757363"/>
                  <a:gd name="connsiteX38" fmla="*/ 2319337 w 3812273"/>
                  <a:gd name="connsiteY38" fmla="*/ 619125 h 1757363"/>
                  <a:gd name="connsiteX39" fmla="*/ 2328862 w 3812273"/>
                  <a:gd name="connsiteY39" fmla="*/ 678658 h 1757363"/>
                  <a:gd name="connsiteX40" fmla="*/ 2345531 w 3812273"/>
                  <a:gd name="connsiteY40" fmla="*/ 723900 h 1757363"/>
                  <a:gd name="connsiteX41" fmla="*/ 2386012 w 3812273"/>
                  <a:gd name="connsiteY41" fmla="*/ 747714 h 1757363"/>
                  <a:gd name="connsiteX42" fmla="*/ 2440781 w 3812273"/>
                  <a:gd name="connsiteY42" fmla="*/ 807245 h 1757363"/>
                  <a:gd name="connsiteX43" fmla="*/ 2471736 w 3812273"/>
                  <a:gd name="connsiteY43" fmla="*/ 876301 h 1757363"/>
                  <a:gd name="connsiteX44" fmla="*/ 2516981 w 3812273"/>
                  <a:gd name="connsiteY44" fmla="*/ 890589 h 1757363"/>
                  <a:gd name="connsiteX45" fmla="*/ 2624137 w 3812273"/>
                  <a:gd name="connsiteY45" fmla="*/ 926308 h 1757363"/>
                  <a:gd name="connsiteX46" fmla="*/ 2712243 w 3812273"/>
                  <a:gd name="connsiteY46" fmla="*/ 973932 h 1757363"/>
                  <a:gd name="connsiteX47" fmla="*/ 2828924 w 3812273"/>
                  <a:gd name="connsiteY47" fmla="*/ 1035844 h 1757363"/>
                  <a:gd name="connsiteX48" fmla="*/ 3002755 w 3812273"/>
                  <a:gd name="connsiteY48" fmla="*/ 1109663 h 1757363"/>
                  <a:gd name="connsiteX49" fmla="*/ 3121818 w 3812273"/>
                  <a:gd name="connsiteY49" fmla="*/ 1185863 h 1757363"/>
                  <a:gd name="connsiteX50" fmla="*/ 3262312 w 3812273"/>
                  <a:gd name="connsiteY50" fmla="*/ 1188244 h 1757363"/>
                  <a:gd name="connsiteX51" fmla="*/ 3407568 w 3812273"/>
                  <a:gd name="connsiteY51" fmla="*/ 1119188 h 1757363"/>
                  <a:gd name="connsiteX52" fmla="*/ 3507580 w 3812273"/>
                  <a:gd name="connsiteY52" fmla="*/ 1104900 h 1757363"/>
                  <a:gd name="connsiteX53" fmla="*/ 3664743 w 3812273"/>
                  <a:gd name="connsiteY53" fmla="*/ 1176338 h 1757363"/>
                  <a:gd name="connsiteX54" fmla="*/ 3807618 w 3812273"/>
                  <a:gd name="connsiteY54" fmla="*/ 1293019 h 1757363"/>
                  <a:gd name="connsiteX55" fmla="*/ 3809999 w 3812273"/>
                  <a:gd name="connsiteY55" fmla="*/ 1371602 h 1757363"/>
                  <a:gd name="connsiteX56" fmla="*/ 3769518 w 3812273"/>
                  <a:gd name="connsiteY56" fmla="*/ 1390650 h 1757363"/>
                  <a:gd name="connsiteX57" fmla="*/ 3724274 w 3812273"/>
                  <a:gd name="connsiteY57" fmla="*/ 1440658 h 1757363"/>
                  <a:gd name="connsiteX58" fmla="*/ 3740943 w 3812273"/>
                  <a:gd name="connsiteY58" fmla="*/ 1528763 h 1757363"/>
                  <a:gd name="connsiteX59" fmla="*/ 3626643 w 3812273"/>
                  <a:gd name="connsiteY59" fmla="*/ 1576388 h 1757363"/>
                  <a:gd name="connsiteX60" fmla="*/ 3531393 w 3812273"/>
                  <a:gd name="connsiteY60" fmla="*/ 1624013 h 1757363"/>
                  <a:gd name="connsiteX61" fmla="*/ 3321843 w 3812273"/>
                  <a:gd name="connsiteY61" fmla="*/ 1681163 h 1757363"/>
                  <a:gd name="connsiteX62" fmla="*/ 3131343 w 3812273"/>
                  <a:gd name="connsiteY62" fmla="*/ 1738313 h 1757363"/>
                  <a:gd name="connsiteX63" fmla="*/ 2883693 w 3812273"/>
                  <a:gd name="connsiteY63" fmla="*/ 1709738 h 1757363"/>
                  <a:gd name="connsiteX64" fmla="*/ 2616993 w 3812273"/>
                  <a:gd name="connsiteY64" fmla="*/ 1700213 h 1757363"/>
                  <a:gd name="connsiteX65" fmla="*/ 2331243 w 3812273"/>
                  <a:gd name="connsiteY65" fmla="*/ 1633538 h 1757363"/>
                  <a:gd name="connsiteX66" fmla="*/ 2055018 w 3812273"/>
                  <a:gd name="connsiteY66" fmla="*/ 1662113 h 1757363"/>
                  <a:gd name="connsiteX67" fmla="*/ 1816893 w 3812273"/>
                  <a:gd name="connsiteY67" fmla="*/ 1681163 h 1757363"/>
                  <a:gd name="connsiteX68" fmla="*/ 1702593 w 3812273"/>
                  <a:gd name="connsiteY68" fmla="*/ 1652588 h 1757363"/>
                  <a:gd name="connsiteX69" fmla="*/ 1476523 w 3812273"/>
                  <a:gd name="connsiteY69" fmla="*/ 1709738 h 1757363"/>
                  <a:gd name="connsiteX70" fmla="*/ 1321593 w 3812273"/>
                  <a:gd name="connsiteY70" fmla="*/ 1728788 h 1757363"/>
                  <a:gd name="connsiteX71" fmla="*/ 1002150 w 3812273"/>
                  <a:gd name="connsiteY71" fmla="*/ 1757363 h 1757363"/>
                  <a:gd name="connsiteX72" fmla="*/ 823704 w 3812273"/>
                  <a:gd name="connsiteY72" fmla="*/ 1714500 h 1757363"/>
                  <a:gd name="connsiteX73" fmla="*/ 748157 w 3812273"/>
                  <a:gd name="connsiteY73" fmla="*/ 1557338 h 1757363"/>
                  <a:gd name="connsiteX74" fmla="*/ 621150 w 3812273"/>
                  <a:gd name="connsiteY74" fmla="*/ 1404938 h 1757363"/>
                  <a:gd name="connsiteX75" fmla="*/ 504340 w 3812273"/>
                  <a:gd name="connsiteY75" fmla="*/ 1252538 h 1757363"/>
                  <a:gd name="connsiteX76" fmla="*/ 283368 w 3812273"/>
                  <a:gd name="connsiteY76" fmla="*/ 1147763 h 1757363"/>
                  <a:gd name="connsiteX77" fmla="*/ 169068 w 3812273"/>
                  <a:gd name="connsiteY77" fmla="*/ 985838 h 1757363"/>
                  <a:gd name="connsiteX78" fmla="*/ 26193 w 3812273"/>
                  <a:gd name="connsiteY78" fmla="*/ 919163 h 1757363"/>
                  <a:gd name="connsiteX79" fmla="*/ 0 w 3812273"/>
                  <a:gd name="connsiteY79" fmla="*/ 904877 h 1757363"/>
                  <a:gd name="connsiteX0" fmla="*/ 50805 w 3812273"/>
                  <a:gd name="connsiteY0" fmla="*/ 859632 h 1757363"/>
                  <a:gd name="connsiteX1" fmla="*/ 110971 w 3812273"/>
                  <a:gd name="connsiteY1" fmla="*/ 821532 h 1757363"/>
                  <a:gd name="connsiteX2" fmla="*/ 184786 w 3812273"/>
                  <a:gd name="connsiteY2" fmla="*/ 766763 h 1757363"/>
                  <a:gd name="connsiteX3" fmla="*/ 268932 w 3812273"/>
                  <a:gd name="connsiteY3" fmla="*/ 745332 h 1757363"/>
                  <a:gd name="connsiteX4" fmla="*/ 309886 w 3812273"/>
                  <a:gd name="connsiteY4" fmla="*/ 650709 h 1757363"/>
                  <a:gd name="connsiteX5" fmla="*/ 354488 w 3812273"/>
                  <a:gd name="connsiteY5" fmla="*/ 595313 h 1757363"/>
                  <a:gd name="connsiteX6" fmla="*/ 399102 w 3812273"/>
                  <a:gd name="connsiteY6" fmla="*/ 550070 h 1757363"/>
                  <a:gd name="connsiteX7" fmla="*/ 464343 w 3812273"/>
                  <a:gd name="connsiteY7" fmla="*/ 504826 h 1757363"/>
                  <a:gd name="connsiteX8" fmla="*/ 544990 w 3812273"/>
                  <a:gd name="connsiteY8" fmla="*/ 473871 h 1757363"/>
                  <a:gd name="connsiteX9" fmla="*/ 631030 w 3812273"/>
                  <a:gd name="connsiteY9" fmla="*/ 481013 h 1757363"/>
                  <a:gd name="connsiteX10" fmla="*/ 718821 w 3812273"/>
                  <a:gd name="connsiteY10" fmla="*/ 433388 h 1757363"/>
                  <a:gd name="connsiteX11" fmla="*/ 775655 w 3812273"/>
                  <a:gd name="connsiteY11" fmla="*/ 381002 h 1757363"/>
                  <a:gd name="connsiteX12" fmla="*/ 868207 w 3812273"/>
                  <a:gd name="connsiteY12" fmla="*/ 338138 h 1757363"/>
                  <a:gd name="connsiteX13" fmla="*/ 945671 w 3812273"/>
                  <a:gd name="connsiteY13" fmla="*/ 333375 h 1757363"/>
                  <a:gd name="connsiteX14" fmla="*/ 993297 w 3812273"/>
                  <a:gd name="connsiteY14" fmla="*/ 309563 h 1757363"/>
                  <a:gd name="connsiteX15" fmla="*/ 1071879 w 3812273"/>
                  <a:gd name="connsiteY15" fmla="*/ 297658 h 1757363"/>
                  <a:gd name="connsiteX16" fmla="*/ 1178718 w 3812273"/>
                  <a:gd name="connsiteY16" fmla="*/ 314325 h 1757363"/>
                  <a:gd name="connsiteX17" fmla="*/ 1339083 w 3812273"/>
                  <a:gd name="connsiteY17" fmla="*/ 264319 h 1757363"/>
                  <a:gd name="connsiteX18" fmla="*/ 1440339 w 3812273"/>
                  <a:gd name="connsiteY18" fmla="*/ 209551 h 1757363"/>
                  <a:gd name="connsiteX19" fmla="*/ 1528296 w 3812273"/>
                  <a:gd name="connsiteY19" fmla="*/ 140495 h 1757363"/>
                  <a:gd name="connsiteX20" fmla="*/ 1583848 w 3812273"/>
                  <a:gd name="connsiteY20" fmla="*/ 128588 h 1757363"/>
                  <a:gd name="connsiteX21" fmla="*/ 1696249 w 3812273"/>
                  <a:gd name="connsiteY21" fmla="*/ 173832 h 1757363"/>
                  <a:gd name="connsiteX22" fmla="*/ 1731168 w 3812273"/>
                  <a:gd name="connsiteY22" fmla="*/ 71438 h 1757363"/>
                  <a:gd name="connsiteX23" fmla="*/ 1800224 w 3812273"/>
                  <a:gd name="connsiteY23" fmla="*/ 85725 h 1757363"/>
                  <a:gd name="connsiteX24" fmla="*/ 1852612 w 3812273"/>
                  <a:gd name="connsiteY24" fmla="*/ 111920 h 1757363"/>
                  <a:gd name="connsiteX25" fmla="*/ 1945481 w 3812273"/>
                  <a:gd name="connsiteY25" fmla="*/ 69058 h 1757363"/>
                  <a:gd name="connsiteX26" fmla="*/ 2050256 w 3812273"/>
                  <a:gd name="connsiteY26" fmla="*/ 57152 h 1757363"/>
                  <a:gd name="connsiteX27" fmla="*/ 2102643 w 3812273"/>
                  <a:gd name="connsiteY27" fmla="*/ 42863 h 1757363"/>
                  <a:gd name="connsiteX28" fmla="*/ 2181224 w 3812273"/>
                  <a:gd name="connsiteY28" fmla="*/ 0 h 1757363"/>
                  <a:gd name="connsiteX29" fmla="*/ 2257424 w 3812273"/>
                  <a:gd name="connsiteY29" fmla="*/ 102395 h 1757363"/>
                  <a:gd name="connsiteX30" fmla="*/ 2312194 w 3812273"/>
                  <a:gd name="connsiteY30" fmla="*/ 207169 h 1757363"/>
                  <a:gd name="connsiteX31" fmla="*/ 2397918 w 3812273"/>
                  <a:gd name="connsiteY31" fmla="*/ 309563 h 1757363"/>
                  <a:gd name="connsiteX32" fmla="*/ 2421731 w 3812273"/>
                  <a:gd name="connsiteY32" fmla="*/ 347664 h 1757363"/>
                  <a:gd name="connsiteX33" fmla="*/ 2438399 w 3812273"/>
                  <a:gd name="connsiteY33" fmla="*/ 440533 h 1757363"/>
                  <a:gd name="connsiteX34" fmla="*/ 2455068 w 3812273"/>
                  <a:gd name="connsiteY34" fmla="*/ 488157 h 1757363"/>
                  <a:gd name="connsiteX35" fmla="*/ 2471737 w 3812273"/>
                  <a:gd name="connsiteY35" fmla="*/ 526257 h 1757363"/>
                  <a:gd name="connsiteX36" fmla="*/ 2374106 w 3812273"/>
                  <a:gd name="connsiteY36" fmla="*/ 583407 h 1757363"/>
                  <a:gd name="connsiteX37" fmla="*/ 2319337 w 3812273"/>
                  <a:gd name="connsiteY37" fmla="*/ 619125 h 1757363"/>
                  <a:gd name="connsiteX38" fmla="*/ 2328862 w 3812273"/>
                  <a:gd name="connsiteY38" fmla="*/ 678658 h 1757363"/>
                  <a:gd name="connsiteX39" fmla="*/ 2345531 w 3812273"/>
                  <a:gd name="connsiteY39" fmla="*/ 723900 h 1757363"/>
                  <a:gd name="connsiteX40" fmla="*/ 2386012 w 3812273"/>
                  <a:gd name="connsiteY40" fmla="*/ 747714 h 1757363"/>
                  <a:gd name="connsiteX41" fmla="*/ 2440781 w 3812273"/>
                  <a:gd name="connsiteY41" fmla="*/ 807245 h 1757363"/>
                  <a:gd name="connsiteX42" fmla="*/ 2471736 w 3812273"/>
                  <a:gd name="connsiteY42" fmla="*/ 876301 h 1757363"/>
                  <a:gd name="connsiteX43" fmla="*/ 2516981 w 3812273"/>
                  <a:gd name="connsiteY43" fmla="*/ 890589 h 1757363"/>
                  <a:gd name="connsiteX44" fmla="*/ 2624137 w 3812273"/>
                  <a:gd name="connsiteY44" fmla="*/ 926308 h 1757363"/>
                  <a:gd name="connsiteX45" fmla="*/ 2712243 w 3812273"/>
                  <a:gd name="connsiteY45" fmla="*/ 973932 h 1757363"/>
                  <a:gd name="connsiteX46" fmla="*/ 2828924 w 3812273"/>
                  <a:gd name="connsiteY46" fmla="*/ 1035844 h 1757363"/>
                  <a:gd name="connsiteX47" fmla="*/ 3002755 w 3812273"/>
                  <a:gd name="connsiteY47" fmla="*/ 1109663 h 1757363"/>
                  <a:gd name="connsiteX48" fmla="*/ 3121818 w 3812273"/>
                  <a:gd name="connsiteY48" fmla="*/ 1185863 h 1757363"/>
                  <a:gd name="connsiteX49" fmla="*/ 3262312 w 3812273"/>
                  <a:gd name="connsiteY49" fmla="*/ 1188244 h 1757363"/>
                  <a:gd name="connsiteX50" fmla="*/ 3407568 w 3812273"/>
                  <a:gd name="connsiteY50" fmla="*/ 1119188 h 1757363"/>
                  <a:gd name="connsiteX51" fmla="*/ 3507580 w 3812273"/>
                  <a:gd name="connsiteY51" fmla="*/ 1104900 h 1757363"/>
                  <a:gd name="connsiteX52" fmla="*/ 3664743 w 3812273"/>
                  <a:gd name="connsiteY52" fmla="*/ 1176338 h 1757363"/>
                  <a:gd name="connsiteX53" fmla="*/ 3807618 w 3812273"/>
                  <a:gd name="connsiteY53" fmla="*/ 1293019 h 1757363"/>
                  <a:gd name="connsiteX54" fmla="*/ 3809999 w 3812273"/>
                  <a:gd name="connsiteY54" fmla="*/ 1371602 h 1757363"/>
                  <a:gd name="connsiteX55" fmla="*/ 3769518 w 3812273"/>
                  <a:gd name="connsiteY55" fmla="*/ 1390650 h 1757363"/>
                  <a:gd name="connsiteX56" fmla="*/ 3724274 w 3812273"/>
                  <a:gd name="connsiteY56" fmla="*/ 1440658 h 1757363"/>
                  <a:gd name="connsiteX57" fmla="*/ 3740943 w 3812273"/>
                  <a:gd name="connsiteY57" fmla="*/ 1528763 h 1757363"/>
                  <a:gd name="connsiteX58" fmla="*/ 3626643 w 3812273"/>
                  <a:gd name="connsiteY58" fmla="*/ 1576388 h 1757363"/>
                  <a:gd name="connsiteX59" fmla="*/ 3531393 w 3812273"/>
                  <a:gd name="connsiteY59" fmla="*/ 1624013 h 1757363"/>
                  <a:gd name="connsiteX60" fmla="*/ 3321843 w 3812273"/>
                  <a:gd name="connsiteY60" fmla="*/ 1681163 h 1757363"/>
                  <a:gd name="connsiteX61" fmla="*/ 3131343 w 3812273"/>
                  <a:gd name="connsiteY61" fmla="*/ 1738313 h 1757363"/>
                  <a:gd name="connsiteX62" fmla="*/ 2883693 w 3812273"/>
                  <a:gd name="connsiteY62" fmla="*/ 1709738 h 1757363"/>
                  <a:gd name="connsiteX63" fmla="*/ 2616993 w 3812273"/>
                  <a:gd name="connsiteY63" fmla="*/ 1700213 h 1757363"/>
                  <a:gd name="connsiteX64" fmla="*/ 2331243 w 3812273"/>
                  <a:gd name="connsiteY64" fmla="*/ 1633538 h 1757363"/>
                  <a:gd name="connsiteX65" fmla="*/ 2055018 w 3812273"/>
                  <a:gd name="connsiteY65" fmla="*/ 1662113 h 1757363"/>
                  <a:gd name="connsiteX66" fmla="*/ 1816893 w 3812273"/>
                  <a:gd name="connsiteY66" fmla="*/ 1681163 h 1757363"/>
                  <a:gd name="connsiteX67" fmla="*/ 1702593 w 3812273"/>
                  <a:gd name="connsiteY67" fmla="*/ 1652588 h 1757363"/>
                  <a:gd name="connsiteX68" fmla="*/ 1476523 w 3812273"/>
                  <a:gd name="connsiteY68" fmla="*/ 1709738 h 1757363"/>
                  <a:gd name="connsiteX69" fmla="*/ 1321593 w 3812273"/>
                  <a:gd name="connsiteY69" fmla="*/ 1728788 h 1757363"/>
                  <a:gd name="connsiteX70" fmla="*/ 1002150 w 3812273"/>
                  <a:gd name="connsiteY70" fmla="*/ 1757363 h 1757363"/>
                  <a:gd name="connsiteX71" fmla="*/ 823704 w 3812273"/>
                  <a:gd name="connsiteY71" fmla="*/ 1714500 h 1757363"/>
                  <a:gd name="connsiteX72" fmla="*/ 748157 w 3812273"/>
                  <a:gd name="connsiteY72" fmla="*/ 1557338 h 1757363"/>
                  <a:gd name="connsiteX73" fmla="*/ 621150 w 3812273"/>
                  <a:gd name="connsiteY73" fmla="*/ 1404938 h 1757363"/>
                  <a:gd name="connsiteX74" fmla="*/ 504340 w 3812273"/>
                  <a:gd name="connsiteY74" fmla="*/ 1252538 h 1757363"/>
                  <a:gd name="connsiteX75" fmla="*/ 283368 w 3812273"/>
                  <a:gd name="connsiteY75" fmla="*/ 1147763 h 1757363"/>
                  <a:gd name="connsiteX76" fmla="*/ 169068 w 3812273"/>
                  <a:gd name="connsiteY76" fmla="*/ 985838 h 1757363"/>
                  <a:gd name="connsiteX77" fmla="*/ 26193 w 3812273"/>
                  <a:gd name="connsiteY77" fmla="*/ 919163 h 1757363"/>
                  <a:gd name="connsiteX78" fmla="*/ 0 w 3812273"/>
                  <a:gd name="connsiteY78" fmla="*/ 904877 h 1757363"/>
                  <a:gd name="connsiteX0" fmla="*/ 50805 w 3812273"/>
                  <a:gd name="connsiteY0" fmla="*/ 859632 h 1757363"/>
                  <a:gd name="connsiteX1" fmla="*/ 110971 w 3812273"/>
                  <a:gd name="connsiteY1" fmla="*/ 821532 h 1757363"/>
                  <a:gd name="connsiteX2" fmla="*/ 184786 w 3812273"/>
                  <a:gd name="connsiteY2" fmla="*/ 766763 h 1757363"/>
                  <a:gd name="connsiteX3" fmla="*/ 268932 w 3812273"/>
                  <a:gd name="connsiteY3" fmla="*/ 745332 h 1757363"/>
                  <a:gd name="connsiteX4" fmla="*/ 309886 w 3812273"/>
                  <a:gd name="connsiteY4" fmla="*/ 650709 h 1757363"/>
                  <a:gd name="connsiteX5" fmla="*/ 354488 w 3812273"/>
                  <a:gd name="connsiteY5" fmla="*/ 595313 h 1757363"/>
                  <a:gd name="connsiteX6" fmla="*/ 399102 w 3812273"/>
                  <a:gd name="connsiteY6" fmla="*/ 550070 h 1757363"/>
                  <a:gd name="connsiteX7" fmla="*/ 464343 w 3812273"/>
                  <a:gd name="connsiteY7" fmla="*/ 504826 h 1757363"/>
                  <a:gd name="connsiteX8" fmla="*/ 544990 w 3812273"/>
                  <a:gd name="connsiteY8" fmla="*/ 473871 h 1757363"/>
                  <a:gd name="connsiteX9" fmla="*/ 631030 w 3812273"/>
                  <a:gd name="connsiteY9" fmla="*/ 481013 h 1757363"/>
                  <a:gd name="connsiteX10" fmla="*/ 718821 w 3812273"/>
                  <a:gd name="connsiteY10" fmla="*/ 433388 h 1757363"/>
                  <a:gd name="connsiteX11" fmla="*/ 775655 w 3812273"/>
                  <a:gd name="connsiteY11" fmla="*/ 381002 h 1757363"/>
                  <a:gd name="connsiteX12" fmla="*/ 868207 w 3812273"/>
                  <a:gd name="connsiteY12" fmla="*/ 338138 h 1757363"/>
                  <a:gd name="connsiteX13" fmla="*/ 945671 w 3812273"/>
                  <a:gd name="connsiteY13" fmla="*/ 333375 h 1757363"/>
                  <a:gd name="connsiteX14" fmla="*/ 993297 w 3812273"/>
                  <a:gd name="connsiteY14" fmla="*/ 309563 h 1757363"/>
                  <a:gd name="connsiteX15" fmla="*/ 1071879 w 3812273"/>
                  <a:gd name="connsiteY15" fmla="*/ 297658 h 1757363"/>
                  <a:gd name="connsiteX16" fmla="*/ 1178718 w 3812273"/>
                  <a:gd name="connsiteY16" fmla="*/ 314325 h 1757363"/>
                  <a:gd name="connsiteX17" fmla="*/ 1339083 w 3812273"/>
                  <a:gd name="connsiteY17" fmla="*/ 264319 h 1757363"/>
                  <a:gd name="connsiteX18" fmla="*/ 1440339 w 3812273"/>
                  <a:gd name="connsiteY18" fmla="*/ 209551 h 1757363"/>
                  <a:gd name="connsiteX19" fmla="*/ 1528296 w 3812273"/>
                  <a:gd name="connsiteY19" fmla="*/ 140495 h 1757363"/>
                  <a:gd name="connsiteX20" fmla="*/ 1570508 w 3812273"/>
                  <a:gd name="connsiteY20" fmla="*/ 123826 h 1757363"/>
                  <a:gd name="connsiteX21" fmla="*/ 1696249 w 3812273"/>
                  <a:gd name="connsiteY21" fmla="*/ 173832 h 1757363"/>
                  <a:gd name="connsiteX22" fmla="*/ 1731168 w 3812273"/>
                  <a:gd name="connsiteY22" fmla="*/ 71438 h 1757363"/>
                  <a:gd name="connsiteX23" fmla="*/ 1800224 w 3812273"/>
                  <a:gd name="connsiteY23" fmla="*/ 85725 h 1757363"/>
                  <a:gd name="connsiteX24" fmla="*/ 1852612 w 3812273"/>
                  <a:gd name="connsiteY24" fmla="*/ 111920 h 1757363"/>
                  <a:gd name="connsiteX25" fmla="*/ 1945481 w 3812273"/>
                  <a:gd name="connsiteY25" fmla="*/ 69058 h 1757363"/>
                  <a:gd name="connsiteX26" fmla="*/ 2050256 w 3812273"/>
                  <a:gd name="connsiteY26" fmla="*/ 57152 h 1757363"/>
                  <a:gd name="connsiteX27" fmla="*/ 2102643 w 3812273"/>
                  <a:gd name="connsiteY27" fmla="*/ 42863 h 1757363"/>
                  <a:gd name="connsiteX28" fmla="*/ 2181224 w 3812273"/>
                  <a:gd name="connsiteY28" fmla="*/ 0 h 1757363"/>
                  <a:gd name="connsiteX29" fmla="*/ 2257424 w 3812273"/>
                  <a:gd name="connsiteY29" fmla="*/ 102395 h 1757363"/>
                  <a:gd name="connsiteX30" fmla="*/ 2312194 w 3812273"/>
                  <a:gd name="connsiteY30" fmla="*/ 207169 h 1757363"/>
                  <a:gd name="connsiteX31" fmla="*/ 2397918 w 3812273"/>
                  <a:gd name="connsiteY31" fmla="*/ 309563 h 1757363"/>
                  <a:gd name="connsiteX32" fmla="*/ 2421731 w 3812273"/>
                  <a:gd name="connsiteY32" fmla="*/ 347664 h 1757363"/>
                  <a:gd name="connsiteX33" fmla="*/ 2438399 w 3812273"/>
                  <a:gd name="connsiteY33" fmla="*/ 440533 h 1757363"/>
                  <a:gd name="connsiteX34" fmla="*/ 2455068 w 3812273"/>
                  <a:gd name="connsiteY34" fmla="*/ 488157 h 1757363"/>
                  <a:gd name="connsiteX35" fmla="*/ 2471737 w 3812273"/>
                  <a:gd name="connsiteY35" fmla="*/ 526257 h 1757363"/>
                  <a:gd name="connsiteX36" fmla="*/ 2374106 w 3812273"/>
                  <a:gd name="connsiteY36" fmla="*/ 583407 h 1757363"/>
                  <a:gd name="connsiteX37" fmla="*/ 2319337 w 3812273"/>
                  <a:gd name="connsiteY37" fmla="*/ 619125 h 1757363"/>
                  <a:gd name="connsiteX38" fmla="*/ 2328862 w 3812273"/>
                  <a:gd name="connsiteY38" fmla="*/ 678658 h 1757363"/>
                  <a:gd name="connsiteX39" fmla="*/ 2345531 w 3812273"/>
                  <a:gd name="connsiteY39" fmla="*/ 723900 h 1757363"/>
                  <a:gd name="connsiteX40" fmla="*/ 2386012 w 3812273"/>
                  <a:gd name="connsiteY40" fmla="*/ 747714 h 1757363"/>
                  <a:gd name="connsiteX41" fmla="*/ 2440781 w 3812273"/>
                  <a:gd name="connsiteY41" fmla="*/ 807245 h 1757363"/>
                  <a:gd name="connsiteX42" fmla="*/ 2471736 w 3812273"/>
                  <a:gd name="connsiteY42" fmla="*/ 876301 h 1757363"/>
                  <a:gd name="connsiteX43" fmla="*/ 2516981 w 3812273"/>
                  <a:gd name="connsiteY43" fmla="*/ 890589 h 1757363"/>
                  <a:gd name="connsiteX44" fmla="*/ 2624137 w 3812273"/>
                  <a:gd name="connsiteY44" fmla="*/ 926308 h 1757363"/>
                  <a:gd name="connsiteX45" fmla="*/ 2712243 w 3812273"/>
                  <a:gd name="connsiteY45" fmla="*/ 973932 h 1757363"/>
                  <a:gd name="connsiteX46" fmla="*/ 2828924 w 3812273"/>
                  <a:gd name="connsiteY46" fmla="*/ 1035844 h 1757363"/>
                  <a:gd name="connsiteX47" fmla="*/ 3002755 w 3812273"/>
                  <a:gd name="connsiteY47" fmla="*/ 1109663 h 1757363"/>
                  <a:gd name="connsiteX48" fmla="*/ 3121818 w 3812273"/>
                  <a:gd name="connsiteY48" fmla="*/ 1185863 h 1757363"/>
                  <a:gd name="connsiteX49" fmla="*/ 3262312 w 3812273"/>
                  <a:gd name="connsiteY49" fmla="*/ 1188244 h 1757363"/>
                  <a:gd name="connsiteX50" fmla="*/ 3407568 w 3812273"/>
                  <a:gd name="connsiteY50" fmla="*/ 1119188 h 1757363"/>
                  <a:gd name="connsiteX51" fmla="*/ 3507580 w 3812273"/>
                  <a:gd name="connsiteY51" fmla="*/ 1104900 h 1757363"/>
                  <a:gd name="connsiteX52" fmla="*/ 3664743 w 3812273"/>
                  <a:gd name="connsiteY52" fmla="*/ 1176338 h 1757363"/>
                  <a:gd name="connsiteX53" fmla="*/ 3807618 w 3812273"/>
                  <a:gd name="connsiteY53" fmla="*/ 1293019 h 1757363"/>
                  <a:gd name="connsiteX54" fmla="*/ 3809999 w 3812273"/>
                  <a:gd name="connsiteY54" fmla="*/ 1371602 h 1757363"/>
                  <a:gd name="connsiteX55" fmla="*/ 3769518 w 3812273"/>
                  <a:gd name="connsiteY55" fmla="*/ 1390650 h 1757363"/>
                  <a:gd name="connsiteX56" fmla="*/ 3724274 w 3812273"/>
                  <a:gd name="connsiteY56" fmla="*/ 1440658 h 1757363"/>
                  <a:gd name="connsiteX57" fmla="*/ 3740943 w 3812273"/>
                  <a:gd name="connsiteY57" fmla="*/ 1528763 h 1757363"/>
                  <a:gd name="connsiteX58" fmla="*/ 3626643 w 3812273"/>
                  <a:gd name="connsiteY58" fmla="*/ 1576388 h 1757363"/>
                  <a:gd name="connsiteX59" fmla="*/ 3531393 w 3812273"/>
                  <a:gd name="connsiteY59" fmla="*/ 1624013 h 1757363"/>
                  <a:gd name="connsiteX60" fmla="*/ 3321843 w 3812273"/>
                  <a:gd name="connsiteY60" fmla="*/ 1681163 h 1757363"/>
                  <a:gd name="connsiteX61" fmla="*/ 3131343 w 3812273"/>
                  <a:gd name="connsiteY61" fmla="*/ 1738313 h 1757363"/>
                  <a:gd name="connsiteX62" fmla="*/ 2883693 w 3812273"/>
                  <a:gd name="connsiteY62" fmla="*/ 1709738 h 1757363"/>
                  <a:gd name="connsiteX63" fmla="*/ 2616993 w 3812273"/>
                  <a:gd name="connsiteY63" fmla="*/ 1700213 h 1757363"/>
                  <a:gd name="connsiteX64" fmla="*/ 2331243 w 3812273"/>
                  <a:gd name="connsiteY64" fmla="*/ 1633538 h 1757363"/>
                  <a:gd name="connsiteX65" fmla="*/ 2055018 w 3812273"/>
                  <a:gd name="connsiteY65" fmla="*/ 1662113 h 1757363"/>
                  <a:gd name="connsiteX66" fmla="*/ 1816893 w 3812273"/>
                  <a:gd name="connsiteY66" fmla="*/ 1681163 h 1757363"/>
                  <a:gd name="connsiteX67" fmla="*/ 1702593 w 3812273"/>
                  <a:gd name="connsiteY67" fmla="*/ 1652588 h 1757363"/>
                  <a:gd name="connsiteX68" fmla="*/ 1476523 w 3812273"/>
                  <a:gd name="connsiteY68" fmla="*/ 1709738 h 1757363"/>
                  <a:gd name="connsiteX69" fmla="*/ 1321593 w 3812273"/>
                  <a:gd name="connsiteY69" fmla="*/ 1728788 h 1757363"/>
                  <a:gd name="connsiteX70" fmla="*/ 1002150 w 3812273"/>
                  <a:gd name="connsiteY70" fmla="*/ 1757363 h 1757363"/>
                  <a:gd name="connsiteX71" fmla="*/ 823704 w 3812273"/>
                  <a:gd name="connsiteY71" fmla="*/ 1714500 h 1757363"/>
                  <a:gd name="connsiteX72" fmla="*/ 748157 w 3812273"/>
                  <a:gd name="connsiteY72" fmla="*/ 1557338 h 1757363"/>
                  <a:gd name="connsiteX73" fmla="*/ 621150 w 3812273"/>
                  <a:gd name="connsiteY73" fmla="*/ 1404938 h 1757363"/>
                  <a:gd name="connsiteX74" fmla="*/ 504340 w 3812273"/>
                  <a:gd name="connsiteY74" fmla="*/ 1252538 h 1757363"/>
                  <a:gd name="connsiteX75" fmla="*/ 283368 w 3812273"/>
                  <a:gd name="connsiteY75" fmla="*/ 1147763 h 1757363"/>
                  <a:gd name="connsiteX76" fmla="*/ 169068 w 3812273"/>
                  <a:gd name="connsiteY76" fmla="*/ 985838 h 1757363"/>
                  <a:gd name="connsiteX77" fmla="*/ 26193 w 3812273"/>
                  <a:gd name="connsiteY77" fmla="*/ 919163 h 1757363"/>
                  <a:gd name="connsiteX78" fmla="*/ 0 w 3812273"/>
                  <a:gd name="connsiteY78" fmla="*/ 904877 h 1757363"/>
                  <a:gd name="connsiteX0" fmla="*/ 50805 w 3812273"/>
                  <a:gd name="connsiteY0" fmla="*/ 859632 h 1757363"/>
                  <a:gd name="connsiteX1" fmla="*/ 110971 w 3812273"/>
                  <a:gd name="connsiteY1" fmla="*/ 821532 h 1757363"/>
                  <a:gd name="connsiteX2" fmla="*/ 184786 w 3812273"/>
                  <a:gd name="connsiteY2" fmla="*/ 766763 h 1757363"/>
                  <a:gd name="connsiteX3" fmla="*/ 268932 w 3812273"/>
                  <a:gd name="connsiteY3" fmla="*/ 745332 h 1757363"/>
                  <a:gd name="connsiteX4" fmla="*/ 309886 w 3812273"/>
                  <a:gd name="connsiteY4" fmla="*/ 650709 h 1757363"/>
                  <a:gd name="connsiteX5" fmla="*/ 354488 w 3812273"/>
                  <a:gd name="connsiteY5" fmla="*/ 595313 h 1757363"/>
                  <a:gd name="connsiteX6" fmla="*/ 399102 w 3812273"/>
                  <a:gd name="connsiteY6" fmla="*/ 550070 h 1757363"/>
                  <a:gd name="connsiteX7" fmla="*/ 464343 w 3812273"/>
                  <a:gd name="connsiteY7" fmla="*/ 504826 h 1757363"/>
                  <a:gd name="connsiteX8" fmla="*/ 544990 w 3812273"/>
                  <a:gd name="connsiteY8" fmla="*/ 473871 h 1757363"/>
                  <a:gd name="connsiteX9" fmla="*/ 631030 w 3812273"/>
                  <a:gd name="connsiteY9" fmla="*/ 481013 h 1757363"/>
                  <a:gd name="connsiteX10" fmla="*/ 718821 w 3812273"/>
                  <a:gd name="connsiteY10" fmla="*/ 433388 h 1757363"/>
                  <a:gd name="connsiteX11" fmla="*/ 775655 w 3812273"/>
                  <a:gd name="connsiteY11" fmla="*/ 381002 h 1757363"/>
                  <a:gd name="connsiteX12" fmla="*/ 868207 w 3812273"/>
                  <a:gd name="connsiteY12" fmla="*/ 338138 h 1757363"/>
                  <a:gd name="connsiteX13" fmla="*/ 945671 w 3812273"/>
                  <a:gd name="connsiteY13" fmla="*/ 333375 h 1757363"/>
                  <a:gd name="connsiteX14" fmla="*/ 993297 w 3812273"/>
                  <a:gd name="connsiteY14" fmla="*/ 309563 h 1757363"/>
                  <a:gd name="connsiteX15" fmla="*/ 1071879 w 3812273"/>
                  <a:gd name="connsiteY15" fmla="*/ 297658 h 1757363"/>
                  <a:gd name="connsiteX16" fmla="*/ 1178718 w 3812273"/>
                  <a:gd name="connsiteY16" fmla="*/ 314325 h 1757363"/>
                  <a:gd name="connsiteX17" fmla="*/ 1339083 w 3812273"/>
                  <a:gd name="connsiteY17" fmla="*/ 264319 h 1757363"/>
                  <a:gd name="connsiteX18" fmla="*/ 1381443 w 3812273"/>
                  <a:gd name="connsiteY18" fmla="*/ 207797 h 1757363"/>
                  <a:gd name="connsiteX19" fmla="*/ 1440339 w 3812273"/>
                  <a:gd name="connsiteY19" fmla="*/ 209551 h 1757363"/>
                  <a:gd name="connsiteX20" fmla="*/ 1528296 w 3812273"/>
                  <a:gd name="connsiteY20" fmla="*/ 140495 h 1757363"/>
                  <a:gd name="connsiteX21" fmla="*/ 1570508 w 3812273"/>
                  <a:gd name="connsiteY21" fmla="*/ 123826 h 1757363"/>
                  <a:gd name="connsiteX22" fmla="*/ 1696249 w 3812273"/>
                  <a:gd name="connsiteY22" fmla="*/ 173832 h 1757363"/>
                  <a:gd name="connsiteX23" fmla="*/ 1731168 w 3812273"/>
                  <a:gd name="connsiteY23" fmla="*/ 71438 h 1757363"/>
                  <a:gd name="connsiteX24" fmla="*/ 1800224 w 3812273"/>
                  <a:gd name="connsiteY24" fmla="*/ 85725 h 1757363"/>
                  <a:gd name="connsiteX25" fmla="*/ 1852612 w 3812273"/>
                  <a:gd name="connsiteY25" fmla="*/ 111920 h 1757363"/>
                  <a:gd name="connsiteX26" fmla="*/ 1945481 w 3812273"/>
                  <a:gd name="connsiteY26" fmla="*/ 69058 h 1757363"/>
                  <a:gd name="connsiteX27" fmla="*/ 2050256 w 3812273"/>
                  <a:gd name="connsiteY27" fmla="*/ 57152 h 1757363"/>
                  <a:gd name="connsiteX28" fmla="*/ 2102643 w 3812273"/>
                  <a:gd name="connsiteY28" fmla="*/ 42863 h 1757363"/>
                  <a:gd name="connsiteX29" fmla="*/ 2181224 w 3812273"/>
                  <a:gd name="connsiteY29" fmla="*/ 0 h 1757363"/>
                  <a:gd name="connsiteX30" fmla="*/ 2257424 w 3812273"/>
                  <a:gd name="connsiteY30" fmla="*/ 102395 h 1757363"/>
                  <a:gd name="connsiteX31" fmla="*/ 2312194 w 3812273"/>
                  <a:gd name="connsiteY31" fmla="*/ 207169 h 1757363"/>
                  <a:gd name="connsiteX32" fmla="*/ 2397918 w 3812273"/>
                  <a:gd name="connsiteY32" fmla="*/ 309563 h 1757363"/>
                  <a:gd name="connsiteX33" fmla="*/ 2421731 w 3812273"/>
                  <a:gd name="connsiteY33" fmla="*/ 347664 h 1757363"/>
                  <a:gd name="connsiteX34" fmla="*/ 2438399 w 3812273"/>
                  <a:gd name="connsiteY34" fmla="*/ 440533 h 1757363"/>
                  <a:gd name="connsiteX35" fmla="*/ 2455068 w 3812273"/>
                  <a:gd name="connsiteY35" fmla="*/ 488157 h 1757363"/>
                  <a:gd name="connsiteX36" fmla="*/ 2471737 w 3812273"/>
                  <a:gd name="connsiteY36" fmla="*/ 526257 h 1757363"/>
                  <a:gd name="connsiteX37" fmla="*/ 2374106 w 3812273"/>
                  <a:gd name="connsiteY37" fmla="*/ 583407 h 1757363"/>
                  <a:gd name="connsiteX38" fmla="*/ 2319337 w 3812273"/>
                  <a:gd name="connsiteY38" fmla="*/ 619125 h 1757363"/>
                  <a:gd name="connsiteX39" fmla="*/ 2328862 w 3812273"/>
                  <a:gd name="connsiteY39" fmla="*/ 678658 h 1757363"/>
                  <a:gd name="connsiteX40" fmla="*/ 2345531 w 3812273"/>
                  <a:gd name="connsiteY40" fmla="*/ 723900 h 1757363"/>
                  <a:gd name="connsiteX41" fmla="*/ 2386012 w 3812273"/>
                  <a:gd name="connsiteY41" fmla="*/ 747714 h 1757363"/>
                  <a:gd name="connsiteX42" fmla="*/ 2440781 w 3812273"/>
                  <a:gd name="connsiteY42" fmla="*/ 807245 h 1757363"/>
                  <a:gd name="connsiteX43" fmla="*/ 2471736 w 3812273"/>
                  <a:gd name="connsiteY43" fmla="*/ 876301 h 1757363"/>
                  <a:gd name="connsiteX44" fmla="*/ 2516981 w 3812273"/>
                  <a:gd name="connsiteY44" fmla="*/ 890589 h 1757363"/>
                  <a:gd name="connsiteX45" fmla="*/ 2624137 w 3812273"/>
                  <a:gd name="connsiteY45" fmla="*/ 926308 h 1757363"/>
                  <a:gd name="connsiteX46" fmla="*/ 2712243 w 3812273"/>
                  <a:gd name="connsiteY46" fmla="*/ 973932 h 1757363"/>
                  <a:gd name="connsiteX47" fmla="*/ 2828924 w 3812273"/>
                  <a:gd name="connsiteY47" fmla="*/ 1035844 h 1757363"/>
                  <a:gd name="connsiteX48" fmla="*/ 3002755 w 3812273"/>
                  <a:gd name="connsiteY48" fmla="*/ 1109663 h 1757363"/>
                  <a:gd name="connsiteX49" fmla="*/ 3121818 w 3812273"/>
                  <a:gd name="connsiteY49" fmla="*/ 1185863 h 1757363"/>
                  <a:gd name="connsiteX50" fmla="*/ 3262312 w 3812273"/>
                  <a:gd name="connsiteY50" fmla="*/ 1188244 h 1757363"/>
                  <a:gd name="connsiteX51" fmla="*/ 3407568 w 3812273"/>
                  <a:gd name="connsiteY51" fmla="*/ 1119188 h 1757363"/>
                  <a:gd name="connsiteX52" fmla="*/ 3507580 w 3812273"/>
                  <a:gd name="connsiteY52" fmla="*/ 1104900 h 1757363"/>
                  <a:gd name="connsiteX53" fmla="*/ 3664743 w 3812273"/>
                  <a:gd name="connsiteY53" fmla="*/ 1176338 h 1757363"/>
                  <a:gd name="connsiteX54" fmla="*/ 3807618 w 3812273"/>
                  <a:gd name="connsiteY54" fmla="*/ 1293019 h 1757363"/>
                  <a:gd name="connsiteX55" fmla="*/ 3809999 w 3812273"/>
                  <a:gd name="connsiteY55" fmla="*/ 1371602 h 1757363"/>
                  <a:gd name="connsiteX56" fmla="*/ 3769518 w 3812273"/>
                  <a:gd name="connsiteY56" fmla="*/ 1390650 h 1757363"/>
                  <a:gd name="connsiteX57" fmla="*/ 3724274 w 3812273"/>
                  <a:gd name="connsiteY57" fmla="*/ 1440658 h 1757363"/>
                  <a:gd name="connsiteX58" fmla="*/ 3740943 w 3812273"/>
                  <a:gd name="connsiteY58" fmla="*/ 1528763 h 1757363"/>
                  <a:gd name="connsiteX59" fmla="*/ 3626643 w 3812273"/>
                  <a:gd name="connsiteY59" fmla="*/ 1576388 h 1757363"/>
                  <a:gd name="connsiteX60" fmla="*/ 3531393 w 3812273"/>
                  <a:gd name="connsiteY60" fmla="*/ 1624013 h 1757363"/>
                  <a:gd name="connsiteX61" fmla="*/ 3321843 w 3812273"/>
                  <a:gd name="connsiteY61" fmla="*/ 1681163 h 1757363"/>
                  <a:gd name="connsiteX62" fmla="*/ 3131343 w 3812273"/>
                  <a:gd name="connsiteY62" fmla="*/ 1738313 h 1757363"/>
                  <a:gd name="connsiteX63" fmla="*/ 2883693 w 3812273"/>
                  <a:gd name="connsiteY63" fmla="*/ 1709738 h 1757363"/>
                  <a:gd name="connsiteX64" fmla="*/ 2616993 w 3812273"/>
                  <a:gd name="connsiteY64" fmla="*/ 1700213 h 1757363"/>
                  <a:gd name="connsiteX65" fmla="*/ 2331243 w 3812273"/>
                  <a:gd name="connsiteY65" fmla="*/ 1633538 h 1757363"/>
                  <a:gd name="connsiteX66" fmla="*/ 2055018 w 3812273"/>
                  <a:gd name="connsiteY66" fmla="*/ 1662113 h 1757363"/>
                  <a:gd name="connsiteX67" fmla="*/ 1816893 w 3812273"/>
                  <a:gd name="connsiteY67" fmla="*/ 1681163 h 1757363"/>
                  <a:gd name="connsiteX68" fmla="*/ 1702593 w 3812273"/>
                  <a:gd name="connsiteY68" fmla="*/ 1652588 h 1757363"/>
                  <a:gd name="connsiteX69" fmla="*/ 1476523 w 3812273"/>
                  <a:gd name="connsiteY69" fmla="*/ 1709738 h 1757363"/>
                  <a:gd name="connsiteX70" fmla="*/ 1321593 w 3812273"/>
                  <a:gd name="connsiteY70" fmla="*/ 1728788 h 1757363"/>
                  <a:gd name="connsiteX71" fmla="*/ 1002150 w 3812273"/>
                  <a:gd name="connsiteY71" fmla="*/ 1757363 h 1757363"/>
                  <a:gd name="connsiteX72" fmla="*/ 823704 w 3812273"/>
                  <a:gd name="connsiteY72" fmla="*/ 1714500 h 1757363"/>
                  <a:gd name="connsiteX73" fmla="*/ 748157 w 3812273"/>
                  <a:gd name="connsiteY73" fmla="*/ 1557338 h 1757363"/>
                  <a:gd name="connsiteX74" fmla="*/ 621150 w 3812273"/>
                  <a:gd name="connsiteY74" fmla="*/ 1404938 h 1757363"/>
                  <a:gd name="connsiteX75" fmla="*/ 504340 w 3812273"/>
                  <a:gd name="connsiteY75" fmla="*/ 1252538 h 1757363"/>
                  <a:gd name="connsiteX76" fmla="*/ 283368 w 3812273"/>
                  <a:gd name="connsiteY76" fmla="*/ 1147763 h 1757363"/>
                  <a:gd name="connsiteX77" fmla="*/ 169068 w 3812273"/>
                  <a:gd name="connsiteY77" fmla="*/ 985838 h 1757363"/>
                  <a:gd name="connsiteX78" fmla="*/ 26193 w 3812273"/>
                  <a:gd name="connsiteY78" fmla="*/ 919163 h 1757363"/>
                  <a:gd name="connsiteX79" fmla="*/ 0 w 3812273"/>
                  <a:gd name="connsiteY79" fmla="*/ 904877 h 1757363"/>
                  <a:gd name="connsiteX0" fmla="*/ 50805 w 3812273"/>
                  <a:gd name="connsiteY0" fmla="*/ 859632 h 1757363"/>
                  <a:gd name="connsiteX1" fmla="*/ 110971 w 3812273"/>
                  <a:gd name="connsiteY1" fmla="*/ 821532 h 1757363"/>
                  <a:gd name="connsiteX2" fmla="*/ 184786 w 3812273"/>
                  <a:gd name="connsiteY2" fmla="*/ 766763 h 1757363"/>
                  <a:gd name="connsiteX3" fmla="*/ 268932 w 3812273"/>
                  <a:gd name="connsiteY3" fmla="*/ 745332 h 1757363"/>
                  <a:gd name="connsiteX4" fmla="*/ 309886 w 3812273"/>
                  <a:gd name="connsiteY4" fmla="*/ 650709 h 1757363"/>
                  <a:gd name="connsiteX5" fmla="*/ 354488 w 3812273"/>
                  <a:gd name="connsiteY5" fmla="*/ 595313 h 1757363"/>
                  <a:gd name="connsiteX6" fmla="*/ 399102 w 3812273"/>
                  <a:gd name="connsiteY6" fmla="*/ 550070 h 1757363"/>
                  <a:gd name="connsiteX7" fmla="*/ 464343 w 3812273"/>
                  <a:gd name="connsiteY7" fmla="*/ 504826 h 1757363"/>
                  <a:gd name="connsiteX8" fmla="*/ 544990 w 3812273"/>
                  <a:gd name="connsiteY8" fmla="*/ 473871 h 1757363"/>
                  <a:gd name="connsiteX9" fmla="*/ 631030 w 3812273"/>
                  <a:gd name="connsiteY9" fmla="*/ 481013 h 1757363"/>
                  <a:gd name="connsiteX10" fmla="*/ 718821 w 3812273"/>
                  <a:gd name="connsiteY10" fmla="*/ 433388 h 1757363"/>
                  <a:gd name="connsiteX11" fmla="*/ 775655 w 3812273"/>
                  <a:gd name="connsiteY11" fmla="*/ 381002 h 1757363"/>
                  <a:gd name="connsiteX12" fmla="*/ 868207 w 3812273"/>
                  <a:gd name="connsiteY12" fmla="*/ 338138 h 1757363"/>
                  <a:gd name="connsiteX13" fmla="*/ 945671 w 3812273"/>
                  <a:gd name="connsiteY13" fmla="*/ 333375 h 1757363"/>
                  <a:gd name="connsiteX14" fmla="*/ 993297 w 3812273"/>
                  <a:gd name="connsiteY14" fmla="*/ 309563 h 1757363"/>
                  <a:gd name="connsiteX15" fmla="*/ 1071879 w 3812273"/>
                  <a:gd name="connsiteY15" fmla="*/ 297658 h 1757363"/>
                  <a:gd name="connsiteX16" fmla="*/ 1178718 w 3812273"/>
                  <a:gd name="connsiteY16" fmla="*/ 314325 h 1757363"/>
                  <a:gd name="connsiteX17" fmla="*/ 1339083 w 3812273"/>
                  <a:gd name="connsiteY17" fmla="*/ 264319 h 1757363"/>
                  <a:gd name="connsiteX18" fmla="*/ 1381443 w 3812273"/>
                  <a:gd name="connsiteY18" fmla="*/ 207797 h 1757363"/>
                  <a:gd name="connsiteX19" fmla="*/ 1440339 w 3812273"/>
                  <a:gd name="connsiteY19" fmla="*/ 209551 h 1757363"/>
                  <a:gd name="connsiteX20" fmla="*/ 1528296 w 3812273"/>
                  <a:gd name="connsiteY20" fmla="*/ 140495 h 1757363"/>
                  <a:gd name="connsiteX21" fmla="*/ 1570508 w 3812273"/>
                  <a:gd name="connsiteY21" fmla="*/ 123826 h 1757363"/>
                  <a:gd name="connsiteX22" fmla="*/ 1696249 w 3812273"/>
                  <a:gd name="connsiteY22" fmla="*/ 173832 h 1757363"/>
                  <a:gd name="connsiteX23" fmla="*/ 1731168 w 3812273"/>
                  <a:gd name="connsiteY23" fmla="*/ 71438 h 1757363"/>
                  <a:gd name="connsiteX24" fmla="*/ 1804670 w 3812273"/>
                  <a:gd name="connsiteY24" fmla="*/ 138112 h 1757363"/>
                  <a:gd name="connsiteX25" fmla="*/ 1852612 w 3812273"/>
                  <a:gd name="connsiteY25" fmla="*/ 111920 h 1757363"/>
                  <a:gd name="connsiteX26" fmla="*/ 1945481 w 3812273"/>
                  <a:gd name="connsiteY26" fmla="*/ 69058 h 1757363"/>
                  <a:gd name="connsiteX27" fmla="*/ 2050256 w 3812273"/>
                  <a:gd name="connsiteY27" fmla="*/ 57152 h 1757363"/>
                  <a:gd name="connsiteX28" fmla="*/ 2102643 w 3812273"/>
                  <a:gd name="connsiteY28" fmla="*/ 42863 h 1757363"/>
                  <a:gd name="connsiteX29" fmla="*/ 2181224 w 3812273"/>
                  <a:gd name="connsiteY29" fmla="*/ 0 h 1757363"/>
                  <a:gd name="connsiteX30" fmla="*/ 2257424 w 3812273"/>
                  <a:gd name="connsiteY30" fmla="*/ 102395 h 1757363"/>
                  <a:gd name="connsiteX31" fmla="*/ 2312194 w 3812273"/>
                  <a:gd name="connsiteY31" fmla="*/ 207169 h 1757363"/>
                  <a:gd name="connsiteX32" fmla="*/ 2397918 w 3812273"/>
                  <a:gd name="connsiteY32" fmla="*/ 309563 h 1757363"/>
                  <a:gd name="connsiteX33" fmla="*/ 2421731 w 3812273"/>
                  <a:gd name="connsiteY33" fmla="*/ 347664 h 1757363"/>
                  <a:gd name="connsiteX34" fmla="*/ 2438399 w 3812273"/>
                  <a:gd name="connsiteY34" fmla="*/ 440533 h 1757363"/>
                  <a:gd name="connsiteX35" fmla="*/ 2455068 w 3812273"/>
                  <a:gd name="connsiteY35" fmla="*/ 488157 h 1757363"/>
                  <a:gd name="connsiteX36" fmla="*/ 2471737 w 3812273"/>
                  <a:gd name="connsiteY36" fmla="*/ 526257 h 1757363"/>
                  <a:gd name="connsiteX37" fmla="*/ 2374106 w 3812273"/>
                  <a:gd name="connsiteY37" fmla="*/ 583407 h 1757363"/>
                  <a:gd name="connsiteX38" fmla="*/ 2319337 w 3812273"/>
                  <a:gd name="connsiteY38" fmla="*/ 619125 h 1757363"/>
                  <a:gd name="connsiteX39" fmla="*/ 2328862 w 3812273"/>
                  <a:gd name="connsiteY39" fmla="*/ 678658 h 1757363"/>
                  <a:gd name="connsiteX40" fmla="*/ 2345531 w 3812273"/>
                  <a:gd name="connsiteY40" fmla="*/ 723900 h 1757363"/>
                  <a:gd name="connsiteX41" fmla="*/ 2386012 w 3812273"/>
                  <a:gd name="connsiteY41" fmla="*/ 747714 h 1757363"/>
                  <a:gd name="connsiteX42" fmla="*/ 2440781 w 3812273"/>
                  <a:gd name="connsiteY42" fmla="*/ 807245 h 1757363"/>
                  <a:gd name="connsiteX43" fmla="*/ 2471736 w 3812273"/>
                  <a:gd name="connsiteY43" fmla="*/ 876301 h 1757363"/>
                  <a:gd name="connsiteX44" fmla="*/ 2516981 w 3812273"/>
                  <a:gd name="connsiteY44" fmla="*/ 890589 h 1757363"/>
                  <a:gd name="connsiteX45" fmla="*/ 2624137 w 3812273"/>
                  <a:gd name="connsiteY45" fmla="*/ 926308 h 1757363"/>
                  <a:gd name="connsiteX46" fmla="*/ 2712243 w 3812273"/>
                  <a:gd name="connsiteY46" fmla="*/ 973932 h 1757363"/>
                  <a:gd name="connsiteX47" fmla="*/ 2828924 w 3812273"/>
                  <a:gd name="connsiteY47" fmla="*/ 1035844 h 1757363"/>
                  <a:gd name="connsiteX48" fmla="*/ 3002755 w 3812273"/>
                  <a:gd name="connsiteY48" fmla="*/ 1109663 h 1757363"/>
                  <a:gd name="connsiteX49" fmla="*/ 3121818 w 3812273"/>
                  <a:gd name="connsiteY49" fmla="*/ 1185863 h 1757363"/>
                  <a:gd name="connsiteX50" fmla="*/ 3262312 w 3812273"/>
                  <a:gd name="connsiteY50" fmla="*/ 1188244 h 1757363"/>
                  <a:gd name="connsiteX51" fmla="*/ 3407568 w 3812273"/>
                  <a:gd name="connsiteY51" fmla="*/ 1119188 h 1757363"/>
                  <a:gd name="connsiteX52" fmla="*/ 3507580 w 3812273"/>
                  <a:gd name="connsiteY52" fmla="*/ 1104900 h 1757363"/>
                  <a:gd name="connsiteX53" fmla="*/ 3664743 w 3812273"/>
                  <a:gd name="connsiteY53" fmla="*/ 1176338 h 1757363"/>
                  <a:gd name="connsiteX54" fmla="*/ 3807618 w 3812273"/>
                  <a:gd name="connsiteY54" fmla="*/ 1293019 h 1757363"/>
                  <a:gd name="connsiteX55" fmla="*/ 3809999 w 3812273"/>
                  <a:gd name="connsiteY55" fmla="*/ 1371602 h 1757363"/>
                  <a:gd name="connsiteX56" fmla="*/ 3769518 w 3812273"/>
                  <a:gd name="connsiteY56" fmla="*/ 1390650 h 1757363"/>
                  <a:gd name="connsiteX57" fmla="*/ 3724274 w 3812273"/>
                  <a:gd name="connsiteY57" fmla="*/ 1440658 h 1757363"/>
                  <a:gd name="connsiteX58" fmla="*/ 3740943 w 3812273"/>
                  <a:gd name="connsiteY58" fmla="*/ 1528763 h 1757363"/>
                  <a:gd name="connsiteX59" fmla="*/ 3626643 w 3812273"/>
                  <a:gd name="connsiteY59" fmla="*/ 1576388 h 1757363"/>
                  <a:gd name="connsiteX60" fmla="*/ 3531393 w 3812273"/>
                  <a:gd name="connsiteY60" fmla="*/ 1624013 h 1757363"/>
                  <a:gd name="connsiteX61" fmla="*/ 3321843 w 3812273"/>
                  <a:gd name="connsiteY61" fmla="*/ 1681163 h 1757363"/>
                  <a:gd name="connsiteX62" fmla="*/ 3131343 w 3812273"/>
                  <a:gd name="connsiteY62" fmla="*/ 1738313 h 1757363"/>
                  <a:gd name="connsiteX63" fmla="*/ 2883693 w 3812273"/>
                  <a:gd name="connsiteY63" fmla="*/ 1709738 h 1757363"/>
                  <a:gd name="connsiteX64" fmla="*/ 2616993 w 3812273"/>
                  <a:gd name="connsiteY64" fmla="*/ 1700213 h 1757363"/>
                  <a:gd name="connsiteX65" fmla="*/ 2331243 w 3812273"/>
                  <a:gd name="connsiteY65" fmla="*/ 1633538 h 1757363"/>
                  <a:gd name="connsiteX66" fmla="*/ 2055018 w 3812273"/>
                  <a:gd name="connsiteY66" fmla="*/ 1662113 h 1757363"/>
                  <a:gd name="connsiteX67" fmla="*/ 1816893 w 3812273"/>
                  <a:gd name="connsiteY67" fmla="*/ 1681163 h 1757363"/>
                  <a:gd name="connsiteX68" fmla="*/ 1702593 w 3812273"/>
                  <a:gd name="connsiteY68" fmla="*/ 1652588 h 1757363"/>
                  <a:gd name="connsiteX69" fmla="*/ 1476523 w 3812273"/>
                  <a:gd name="connsiteY69" fmla="*/ 1709738 h 1757363"/>
                  <a:gd name="connsiteX70" fmla="*/ 1321593 w 3812273"/>
                  <a:gd name="connsiteY70" fmla="*/ 1728788 h 1757363"/>
                  <a:gd name="connsiteX71" fmla="*/ 1002150 w 3812273"/>
                  <a:gd name="connsiteY71" fmla="*/ 1757363 h 1757363"/>
                  <a:gd name="connsiteX72" fmla="*/ 823704 w 3812273"/>
                  <a:gd name="connsiteY72" fmla="*/ 1714500 h 1757363"/>
                  <a:gd name="connsiteX73" fmla="*/ 748157 w 3812273"/>
                  <a:gd name="connsiteY73" fmla="*/ 1557338 h 1757363"/>
                  <a:gd name="connsiteX74" fmla="*/ 621150 w 3812273"/>
                  <a:gd name="connsiteY74" fmla="*/ 1404938 h 1757363"/>
                  <a:gd name="connsiteX75" fmla="*/ 504340 w 3812273"/>
                  <a:gd name="connsiteY75" fmla="*/ 1252538 h 1757363"/>
                  <a:gd name="connsiteX76" fmla="*/ 283368 w 3812273"/>
                  <a:gd name="connsiteY76" fmla="*/ 1147763 h 1757363"/>
                  <a:gd name="connsiteX77" fmla="*/ 169068 w 3812273"/>
                  <a:gd name="connsiteY77" fmla="*/ 985838 h 1757363"/>
                  <a:gd name="connsiteX78" fmla="*/ 26193 w 3812273"/>
                  <a:gd name="connsiteY78" fmla="*/ 919163 h 1757363"/>
                  <a:gd name="connsiteX79" fmla="*/ 0 w 3812273"/>
                  <a:gd name="connsiteY79" fmla="*/ 904877 h 1757363"/>
                  <a:gd name="connsiteX0" fmla="*/ 50805 w 3812273"/>
                  <a:gd name="connsiteY0" fmla="*/ 859632 h 1757363"/>
                  <a:gd name="connsiteX1" fmla="*/ 110971 w 3812273"/>
                  <a:gd name="connsiteY1" fmla="*/ 821532 h 1757363"/>
                  <a:gd name="connsiteX2" fmla="*/ 184786 w 3812273"/>
                  <a:gd name="connsiteY2" fmla="*/ 766763 h 1757363"/>
                  <a:gd name="connsiteX3" fmla="*/ 268932 w 3812273"/>
                  <a:gd name="connsiteY3" fmla="*/ 745332 h 1757363"/>
                  <a:gd name="connsiteX4" fmla="*/ 309886 w 3812273"/>
                  <a:gd name="connsiteY4" fmla="*/ 650709 h 1757363"/>
                  <a:gd name="connsiteX5" fmla="*/ 354488 w 3812273"/>
                  <a:gd name="connsiteY5" fmla="*/ 595313 h 1757363"/>
                  <a:gd name="connsiteX6" fmla="*/ 399102 w 3812273"/>
                  <a:gd name="connsiteY6" fmla="*/ 550070 h 1757363"/>
                  <a:gd name="connsiteX7" fmla="*/ 464343 w 3812273"/>
                  <a:gd name="connsiteY7" fmla="*/ 504826 h 1757363"/>
                  <a:gd name="connsiteX8" fmla="*/ 544990 w 3812273"/>
                  <a:gd name="connsiteY8" fmla="*/ 473871 h 1757363"/>
                  <a:gd name="connsiteX9" fmla="*/ 631030 w 3812273"/>
                  <a:gd name="connsiteY9" fmla="*/ 481013 h 1757363"/>
                  <a:gd name="connsiteX10" fmla="*/ 718821 w 3812273"/>
                  <a:gd name="connsiteY10" fmla="*/ 433388 h 1757363"/>
                  <a:gd name="connsiteX11" fmla="*/ 775655 w 3812273"/>
                  <a:gd name="connsiteY11" fmla="*/ 381002 h 1757363"/>
                  <a:gd name="connsiteX12" fmla="*/ 868207 w 3812273"/>
                  <a:gd name="connsiteY12" fmla="*/ 338138 h 1757363"/>
                  <a:gd name="connsiteX13" fmla="*/ 945671 w 3812273"/>
                  <a:gd name="connsiteY13" fmla="*/ 333375 h 1757363"/>
                  <a:gd name="connsiteX14" fmla="*/ 993297 w 3812273"/>
                  <a:gd name="connsiteY14" fmla="*/ 309563 h 1757363"/>
                  <a:gd name="connsiteX15" fmla="*/ 1071879 w 3812273"/>
                  <a:gd name="connsiteY15" fmla="*/ 297658 h 1757363"/>
                  <a:gd name="connsiteX16" fmla="*/ 1178718 w 3812273"/>
                  <a:gd name="connsiteY16" fmla="*/ 314325 h 1757363"/>
                  <a:gd name="connsiteX17" fmla="*/ 1339083 w 3812273"/>
                  <a:gd name="connsiteY17" fmla="*/ 264319 h 1757363"/>
                  <a:gd name="connsiteX18" fmla="*/ 1381443 w 3812273"/>
                  <a:gd name="connsiteY18" fmla="*/ 207797 h 1757363"/>
                  <a:gd name="connsiteX19" fmla="*/ 1440339 w 3812273"/>
                  <a:gd name="connsiteY19" fmla="*/ 209551 h 1757363"/>
                  <a:gd name="connsiteX20" fmla="*/ 1528296 w 3812273"/>
                  <a:gd name="connsiteY20" fmla="*/ 140495 h 1757363"/>
                  <a:gd name="connsiteX21" fmla="*/ 1570508 w 3812273"/>
                  <a:gd name="connsiteY21" fmla="*/ 123826 h 1757363"/>
                  <a:gd name="connsiteX22" fmla="*/ 1696249 w 3812273"/>
                  <a:gd name="connsiteY22" fmla="*/ 173832 h 1757363"/>
                  <a:gd name="connsiteX23" fmla="*/ 1731168 w 3812273"/>
                  <a:gd name="connsiteY23" fmla="*/ 71438 h 1757363"/>
                  <a:gd name="connsiteX24" fmla="*/ 1804670 w 3812273"/>
                  <a:gd name="connsiteY24" fmla="*/ 138112 h 1757363"/>
                  <a:gd name="connsiteX25" fmla="*/ 1874843 w 3812273"/>
                  <a:gd name="connsiteY25" fmla="*/ 116682 h 1757363"/>
                  <a:gd name="connsiteX26" fmla="*/ 1945481 w 3812273"/>
                  <a:gd name="connsiteY26" fmla="*/ 69058 h 1757363"/>
                  <a:gd name="connsiteX27" fmla="*/ 2050256 w 3812273"/>
                  <a:gd name="connsiteY27" fmla="*/ 57152 h 1757363"/>
                  <a:gd name="connsiteX28" fmla="*/ 2102643 w 3812273"/>
                  <a:gd name="connsiteY28" fmla="*/ 42863 h 1757363"/>
                  <a:gd name="connsiteX29" fmla="*/ 2181224 w 3812273"/>
                  <a:gd name="connsiteY29" fmla="*/ 0 h 1757363"/>
                  <a:gd name="connsiteX30" fmla="*/ 2257424 w 3812273"/>
                  <a:gd name="connsiteY30" fmla="*/ 102395 h 1757363"/>
                  <a:gd name="connsiteX31" fmla="*/ 2312194 w 3812273"/>
                  <a:gd name="connsiteY31" fmla="*/ 207169 h 1757363"/>
                  <a:gd name="connsiteX32" fmla="*/ 2397918 w 3812273"/>
                  <a:gd name="connsiteY32" fmla="*/ 309563 h 1757363"/>
                  <a:gd name="connsiteX33" fmla="*/ 2421731 w 3812273"/>
                  <a:gd name="connsiteY33" fmla="*/ 347664 h 1757363"/>
                  <a:gd name="connsiteX34" fmla="*/ 2438399 w 3812273"/>
                  <a:gd name="connsiteY34" fmla="*/ 440533 h 1757363"/>
                  <a:gd name="connsiteX35" fmla="*/ 2455068 w 3812273"/>
                  <a:gd name="connsiteY35" fmla="*/ 488157 h 1757363"/>
                  <a:gd name="connsiteX36" fmla="*/ 2471737 w 3812273"/>
                  <a:gd name="connsiteY36" fmla="*/ 526257 h 1757363"/>
                  <a:gd name="connsiteX37" fmla="*/ 2374106 w 3812273"/>
                  <a:gd name="connsiteY37" fmla="*/ 583407 h 1757363"/>
                  <a:gd name="connsiteX38" fmla="*/ 2319337 w 3812273"/>
                  <a:gd name="connsiteY38" fmla="*/ 619125 h 1757363"/>
                  <a:gd name="connsiteX39" fmla="*/ 2328862 w 3812273"/>
                  <a:gd name="connsiteY39" fmla="*/ 678658 h 1757363"/>
                  <a:gd name="connsiteX40" fmla="*/ 2345531 w 3812273"/>
                  <a:gd name="connsiteY40" fmla="*/ 723900 h 1757363"/>
                  <a:gd name="connsiteX41" fmla="*/ 2386012 w 3812273"/>
                  <a:gd name="connsiteY41" fmla="*/ 747714 h 1757363"/>
                  <a:gd name="connsiteX42" fmla="*/ 2440781 w 3812273"/>
                  <a:gd name="connsiteY42" fmla="*/ 807245 h 1757363"/>
                  <a:gd name="connsiteX43" fmla="*/ 2471736 w 3812273"/>
                  <a:gd name="connsiteY43" fmla="*/ 876301 h 1757363"/>
                  <a:gd name="connsiteX44" fmla="*/ 2516981 w 3812273"/>
                  <a:gd name="connsiteY44" fmla="*/ 890589 h 1757363"/>
                  <a:gd name="connsiteX45" fmla="*/ 2624137 w 3812273"/>
                  <a:gd name="connsiteY45" fmla="*/ 926308 h 1757363"/>
                  <a:gd name="connsiteX46" fmla="*/ 2712243 w 3812273"/>
                  <a:gd name="connsiteY46" fmla="*/ 973932 h 1757363"/>
                  <a:gd name="connsiteX47" fmla="*/ 2828924 w 3812273"/>
                  <a:gd name="connsiteY47" fmla="*/ 1035844 h 1757363"/>
                  <a:gd name="connsiteX48" fmla="*/ 3002755 w 3812273"/>
                  <a:gd name="connsiteY48" fmla="*/ 1109663 h 1757363"/>
                  <a:gd name="connsiteX49" fmla="*/ 3121818 w 3812273"/>
                  <a:gd name="connsiteY49" fmla="*/ 1185863 h 1757363"/>
                  <a:gd name="connsiteX50" fmla="*/ 3262312 w 3812273"/>
                  <a:gd name="connsiteY50" fmla="*/ 1188244 h 1757363"/>
                  <a:gd name="connsiteX51" fmla="*/ 3407568 w 3812273"/>
                  <a:gd name="connsiteY51" fmla="*/ 1119188 h 1757363"/>
                  <a:gd name="connsiteX52" fmla="*/ 3507580 w 3812273"/>
                  <a:gd name="connsiteY52" fmla="*/ 1104900 h 1757363"/>
                  <a:gd name="connsiteX53" fmla="*/ 3664743 w 3812273"/>
                  <a:gd name="connsiteY53" fmla="*/ 1176338 h 1757363"/>
                  <a:gd name="connsiteX54" fmla="*/ 3807618 w 3812273"/>
                  <a:gd name="connsiteY54" fmla="*/ 1293019 h 1757363"/>
                  <a:gd name="connsiteX55" fmla="*/ 3809999 w 3812273"/>
                  <a:gd name="connsiteY55" fmla="*/ 1371602 h 1757363"/>
                  <a:gd name="connsiteX56" fmla="*/ 3769518 w 3812273"/>
                  <a:gd name="connsiteY56" fmla="*/ 1390650 h 1757363"/>
                  <a:gd name="connsiteX57" fmla="*/ 3724274 w 3812273"/>
                  <a:gd name="connsiteY57" fmla="*/ 1440658 h 1757363"/>
                  <a:gd name="connsiteX58" fmla="*/ 3740943 w 3812273"/>
                  <a:gd name="connsiteY58" fmla="*/ 1528763 h 1757363"/>
                  <a:gd name="connsiteX59" fmla="*/ 3626643 w 3812273"/>
                  <a:gd name="connsiteY59" fmla="*/ 1576388 h 1757363"/>
                  <a:gd name="connsiteX60" fmla="*/ 3531393 w 3812273"/>
                  <a:gd name="connsiteY60" fmla="*/ 1624013 h 1757363"/>
                  <a:gd name="connsiteX61" fmla="*/ 3321843 w 3812273"/>
                  <a:gd name="connsiteY61" fmla="*/ 1681163 h 1757363"/>
                  <a:gd name="connsiteX62" fmla="*/ 3131343 w 3812273"/>
                  <a:gd name="connsiteY62" fmla="*/ 1738313 h 1757363"/>
                  <a:gd name="connsiteX63" fmla="*/ 2883693 w 3812273"/>
                  <a:gd name="connsiteY63" fmla="*/ 1709738 h 1757363"/>
                  <a:gd name="connsiteX64" fmla="*/ 2616993 w 3812273"/>
                  <a:gd name="connsiteY64" fmla="*/ 1700213 h 1757363"/>
                  <a:gd name="connsiteX65" fmla="*/ 2331243 w 3812273"/>
                  <a:gd name="connsiteY65" fmla="*/ 1633538 h 1757363"/>
                  <a:gd name="connsiteX66" fmla="*/ 2055018 w 3812273"/>
                  <a:gd name="connsiteY66" fmla="*/ 1662113 h 1757363"/>
                  <a:gd name="connsiteX67" fmla="*/ 1816893 w 3812273"/>
                  <a:gd name="connsiteY67" fmla="*/ 1681163 h 1757363"/>
                  <a:gd name="connsiteX68" fmla="*/ 1702593 w 3812273"/>
                  <a:gd name="connsiteY68" fmla="*/ 1652588 h 1757363"/>
                  <a:gd name="connsiteX69" fmla="*/ 1476523 w 3812273"/>
                  <a:gd name="connsiteY69" fmla="*/ 1709738 h 1757363"/>
                  <a:gd name="connsiteX70" fmla="*/ 1321593 w 3812273"/>
                  <a:gd name="connsiteY70" fmla="*/ 1728788 h 1757363"/>
                  <a:gd name="connsiteX71" fmla="*/ 1002150 w 3812273"/>
                  <a:gd name="connsiteY71" fmla="*/ 1757363 h 1757363"/>
                  <a:gd name="connsiteX72" fmla="*/ 823704 w 3812273"/>
                  <a:gd name="connsiteY72" fmla="*/ 1714500 h 1757363"/>
                  <a:gd name="connsiteX73" fmla="*/ 748157 w 3812273"/>
                  <a:gd name="connsiteY73" fmla="*/ 1557338 h 1757363"/>
                  <a:gd name="connsiteX74" fmla="*/ 621150 w 3812273"/>
                  <a:gd name="connsiteY74" fmla="*/ 1404938 h 1757363"/>
                  <a:gd name="connsiteX75" fmla="*/ 504340 w 3812273"/>
                  <a:gd name="connsiteY75" fmla="*/ 1252538 h 1757363"/>
                  <a:gd name="connsiteX76" fmla="*/ 283368 w 3812273"/>
                  <a:gd name="connsiteY76" fmla="*/ 1147763 h 1757363"/>
                  <a:gd name="connsiteX77" fmla="*/ 169068 w 3812273"/>
                  <a:gd name="connsiteY77" fmla="*/ 985838 h 1757363"/>
                  <a:gd name="connsiteX78" fmla="*/ 26193 w 3812273"/>
                  <a:gd name="connsiteY78" fmla="*/ 919163 h 1757363"/>
                  <a:gd name="connsiteX79" fmla="*/ 0 w 3812273"/>
                  <a:gd name="connsiteY79" fmla="*/ 904877 h 1757363"/>
                  <a:gd name="connsiteX0" fmla="*/ 50805 w 3812273"/>
                  <a:gd name="connsiteY0" fmla="*/ 859632 h 1757363"/>
                  <a:gd name="connsiteX1" fmla="*/ 110971 w 3812273"/>
                  <a:gd name="connsiteY1" fmla="*/ 821532 h 1757363"/>
                  <a:gd name="connsiteX2" fmla="*/ 184786 w 3812273"/>
                  <a:gd name="connsiteY2" fmla="*/ 766763 h 1757363"/>
                  <a:gd name="connsiteX3" fmla="*/ 268932 w 3812273"/>
                  <a:gd name="connsiteY3" fmla="*/ 745332 h 1757363"/>
                  <a:gd name="connsiteX4" fmla="*/ 309886 w 3812273"/>
                  <a:gd name="connsiteY4" fmla="*/ 650709 h 1757363"/>
                  <a:gd name="connsiteX5" fmla="*/ 354488 w 3812273"/>
                  <a:gd name="connsiteY5" fmla="*/ 595313 h 1757363"/>
                  <a:gd name="connsiteX6" fmla="*/ 399102 w 3812273"/>
                  <a:gd name="connsiteY6" fmla="*/ 550070 h 1757363"/>
                  <a:gd name="connsiteX7" fmla="*/ 464343 w 3812273"/>
                  <a:gd name="connsiteY7" fmla="*/ 504826 h 1757363"/>
                  <a:gd name="connsiteX8" fmla="*/ 544990 w 3812273"/>
                  <a:gd name="connsiteY8" fmla="*/ 473871 h 1757363"/>
                  <a:gd name="connsiteX9" fmla="*/ 631030 w 3812273"/>
                  <a:gd name="connsiteY9" fmla="*/ 481013 h 1757363"/>
                  <a:gd name="connsiteX10" fmla="*/ 718821 w 3812273"/>
                  <a:gd name="connsiteY10" fmla="*/ 433388 h 1757363"/>
                  <a:gd name="connsiteX11" fmla="*/ 775655 w 3812273"/>
                  <a:gd name="connsiteY11" fmla="*/ 381002 h 1757363"/>
                  <a:gd name="connsiteX12" fmla="*/ 868207 w 3812273"/>
                  <a:gd name="connsiteY12" fmla="*/ 338138 h 1757363"/>
                  <a:gd name="connsiteX13" fmla="*/ 945671 w 3812273"/>
                  <a:gd name="connsiteY13" fmla="*/ 333375 h 1757363"/>
                  <a:gd name="connsiteX14" fmla="*/ 993297 w 3812273"/>
                  <a:gd name="connsiteY14" fmla="*/ 309563 h 1757363"/>
                  <a:gd name="connsiteX15" fmla="*/ 1071879 w 3812273"/>
                  <a:gd name="connsiteY15" fmla="*/ 297658 h 1757363"/>
                  <a:gd name="connsiteX16" fmla="*/ 1178718 w 3812273"/>
                  <a:gd name="connsiteY16" fmla="*/ 314325 h 1757363"/>
                  <a:gd name="connsiteX17" fmla="*/ 1339083 w 3812273"/>
                  <a:gd name="connsiteY17" fmla="*/ 264319 h 1757363"/>
                  <a:gd name="connsiteX18" fmla="*/ 1381443 w 3812273"/>
                  <a:gd name="connsiteY18" fmla="*/ 207797 h 1757363"/>
                  <a:gd name="connsiteX19" fmla="*/ 1440339 w 3812273"/>
                  <a:gd name="connsiteY19" fmla="*/ 209551 h 1757363"/>
                  <a:gd name="connsiteX20" fmla="*/ 1528296 w 3812273"/>
                  <a:gd name="connsiteY20" fmla="*/ 140495 h 1757363"/>
                  <a:gd name="connsiteX21" fmla="*/ 1570508 w 3812273"/>
                  <a:gd name="connsiteY21" fmla="*/ 123826 h 1757363"/>
                  <a:gd name="connsiteX22" fmla="*/ 1696249 w 3812273"/>
                  <a:gd name="connsiteY22" fmla="*/ 173832 h 1757363"/>
                  <a:gd name="connsiteX23" fmla="*/ 1766738 w 3812273"/>
                  <a:gd name="connsiteY23" fmla="*/ 142875 h 1757363"/>
                  <a:gd name="connsiteX24" fmla="*/ 1804670 w 3812273"/>
                  <a:gd name="connsiteY24" fmla="*/ 138112 h 1757363"/>
                  <a:gd name="connsiteX25" fmla="*/ 1874843 w 3812273"/>
                  <a:gd name="connsiteY25" fmla="*/ 116682 h 1757363"/>
                  <a:gd name="connsiteX26" fmla="*/ 1945481 w 3812273"/>
                  <a:gd name="connsiteY26" fmla="*/ 69058 h 1757363"/>
                  <a:gd name="connsiteX27" fmla="*/ 2050256 w 3812273"/>
                  <a:gd name="connsiteY27" fmla="*/ 57152 h 1757363"/>
                  <a:gd name="connsiteX28" fmla="*/ 2102643 w 3812273"/>
                  <a:gd name="connsiteY28" fmla="*/ 42863 h 1757363"/>
                  <a:gd name="connsiteX29" fmla="*/ 2181224 w 3812273"/>
                  <a:gd name="connsiteY29" fmla="*/ 0 h 1757363"/>
                  <a:gd name="connsiteX30" fmla="*/ 2257424 w 3812273"/>
                  <a:gd name="connsiteY30" fmla="*/ 102395 h 1757363"/>
                  <a:gd name="connsiteX31" fmla="*/ 2312194 w 3812273"/>
                  <a:gd name="connsiteY31" fmla="*/ 207169 h 1757363"/>
                  <a:gd name="connsiteX32" fmla="*/ 2397918 w 3812273"/>
                  <a:gd name="connsiteY32" fmla="*/ 309563 h 1757363"/>
                  <a:gd name="connsiteX33" fmla="*/ 2421731 w 3812273"/>
                  <a:gd name="connsiteY33" fmla="*/ 347664 h 1757363"/>
                  <a:gd name="connsiteX34" fmla="*/ 2438399 w 3812273"/>
                  <a:gd name="connsiteY34" fmla="*/ 440533 h 1757363"/>
                  <a:gd name="connsiteX35" fmla="*/ 2455068 w 3812273"/>
                  <a:gd name="connsiteY35" fmla="*/ 488157 h 1757363"/>
                  <a:gd name="connsiteX36" fmla="*/ 2471737 w 3812273"/>
                  <a:gd name="connsiteY36" fmla="*/ 526257 h 1757363"/>
                  <a:gd name="connsiteX37" fmla="*/ 2374106 w 3812273"/>
                  <a:gd name="connsiteY37" fmla="*/ 583407 h 1757363"/>
                  <a:gd name="connsiteX38" fmla="*/ 2319337 w 3812273"/>
                  <a:gd name="connsiteY38" fmla="*/ 619125 h 1757363"/>
                  <a:gd name="connsiteX39" fmla="*/ 2328862 w 3812273"/>
                  <a:gd name="connsiteY39" fmla="*/ 678658 h 1757363"/>
                  <a:gd name="connsiteX40" fmla="*/ 2345531 w 3812273"/>
                  <a:gd name="connsiteY40" fmla="*/ 723900 h 1757363"/>
                  <a:gd name="connsiteX41" fmla="*/ 2386012 w 3812273"/>
                  <a:gd name="connsiteY41" fmla="*/ 747714 h 1757363"/>
                  <a:gd name="connsiteX42" fmla="*/ 2440781 w 3812273"/>
                  <a:gd name="connsiteY42" fmla="*/ 807245 h 1757363"/>
                  <a:gd name="connsiteX43" fmla="*/ 2471736 w 3812273"/>
                  <a:gd name="connsiteY43" fmla="*/ 876301 h 1757363"/>
                  <a:gd name="connsiteX44" fmla="*/ 2516981 w 3812273"/>
                  <a:gd name="connsiteY44" fmla="*/ 890589 h 1757363"/>
                  <a:gd name="connsiteX45" fmla="*/ 2624137 w 3812273"/>
                  <a:gd name="connsiteY45" fmla="*/ 926308 h 1757363"/>
                  <a:gd name="connsiteX46" fmla="*/ 2712243 w 3812273"/>
                  <a:gd name="connsiteY46" fmla="*/ 973932 h 1757363"/>
                  <a:gd name="connsiteX47" fmla="*/ 2828924 w 3812273"/>
                  <a:gd name="connsiteY47" fmla="*/ 1035844 h 1757363"/>
                  <a:gd name="connsiteX48" fmla="*/ 3002755 w 3812273"/>
                  <a:gd name="connsiteY48" fmla="*/ 1109663 h 1757363"/>
                  <a:gd name="connsiteX49" fmla="*/ 3121818 w 3812273"/>
                  <a:gd name="connsiteY49" fmla="*/ 1185863 h 1757363"/>
                  <a:gd name="connsiteX50" fmla="*/ 3262312 w 3812273"/>
                  <a:gd name="connsiteY50" fmla="*/ 1188244 h 1757363"/>
                  <a:gd name="connsiteX51" fmla="*/ 3407568 w 3812273"/>
                  <a:gd name="connsiteY51" fmla="*/ 1119188 h 1757363"/>
                  <a:gd name="connsiteX52" fmla="*/ 3507580 w 3812273"/>
                  <a:gd name="connsiteY52" fmla="*/ 1104900 h 1757363"/>
                  <a:gd name="connsiteX53" fmla="*/ 3664743 w 3812273"/>
                  <a:gd name="connsiteY53" fmla="*/ 1176338 h 1757363"/>
                  <a:gd name="connsiteX54" fmla="*/ 3807618 w 3812273"/>
                  <a:gd name="connsiteY54" fmla="*/ 1293019 h 1757363"/>
                  <a:gd name="connsiteX55" fmla="*/ 3809999 w 3812273"/>
                  <a:gd name="connsiteY55" fmla="*/ 1371602 h 1757363"/>
                  <a:gd name="connsiteX56" fmla="*/ 3769518 w 3812273"/>
                  <a:gd name="connsiteY56" fmla="*/ 1390650 h 1757363"/>
                  <a:gd name="connsiteX57" fmla="*/ 3724274 w 3812273"/>
                  <a:gd name="connsiteY57" fmla="*/ 1440658 h 1757363"/>
                  <a:gd name="connsiteX58" fmla="*/ 3740943 w 3812273"/>
                  <a:gd name="connsiteY58" fmla="*/ 1528763 h 1757363"/>
                  <a:gd name="connsiteX59" fmla="*/ 3626643 w 3812273"/>
                  <a:gd name="connsiteY59" fmla="*/ 1576388 h 1757363"/>
                  <a:gd name="connsiteX60" fmla="*/ 3531393 w 3812273"/>
                  <a:gd name="connsiteY60" fmla="*/ 1624013 h 1757363"/>
                  <a:gd name="connsiteX61" fmla="*/ 3321843 w 3812273"/>
                  <a:gd name="connsiteY61" fmla="*/ 1681163 h 1757363"/>
                  <a:gd name="connsiteX62" fmla="*/ 3131343 w 3812273"/>
                  <a:gd name="connsiteY62" fmla="*/ 1738313 h 1757363"/>
                  <a:gd name="connsiteX63" fmla="*/ 2883693 w 3812273"/>
                  <a:gd name="connsiteY63" fmla="*/ 1709738 h 1757363"/>
                  <a:gd name="connsiteX64" fmla="*/ 2616993 w 3812273"/>
                  <a:gd name="connsiteY64" fmla="*/ 1700213 h 1757363"/>
                  <a:gd name="connsiteX65" fmla="*/ 2331243 w 3812273"/>
                  <a:gd name="connsiteY65" fmla="*/ 1633538 h 1757363"/>
                  <a:gd name="connsiteX66" fmla="*/ 2055018 w 3812273"/>
                  <a:gd name="connsiteY66" fmla="*/ 1662113 h 1757363"/>
                  <a:gd name="connsiteX67" fmla="*/ 1816893 w 3812273"/>
                  <a:gd name="connsiteY67" fmla="*/ 1681163 h 1757363"/>
                  <a:gd name="connsiteX68" fmla="*/ 1702593 w 3812273"/>
                  <a:gd name="connsiteY68" fmla="*/ 1652588 h 1757363"/>
                  <a:gd name="connsiteX69" fmla="*/ 1476523 w 3812273"/>
                  <a:gd name="connsiteY69" fmla="*/ 1709738 h 1757363"/>
                  <a:gd name="connsiteX70" fmla="*/ 1321593 w 3812273"/>
                  <a:gd name="connsiteY70" fmla="*/ 1728788 h 1757363"/>
                  <a:gd name="connsiteX71" fmla="*/ 1002150 w 3812273"/>
                  <a:gd name="connsiteY71" fmla="*/ 1757363 h 1757363"/>
                  <a:gd name="connsiteX72" fmla="*/ 823704 w 3812273"/>
                  <a:gd name="connsiteY72" fmla="*/ 1714500 h 1757363"/>
                  <a:gd name="connsiteX73" fmla="*/ 748157 w 3812273"/>
                  <a:gd name="connsiteY73" fmla="*/ 1557338 h 1757363"/>
                  <a:gd name="connsiteX74" fmla="*/ 621150 w 3812273"/>
                  <a:gd name="connsiteY74" fmla="*/ 1404938 h 1757363"/>
                  <a:gd name="connsiteX75" fmla="*/ 504340 w 3812273"/>
                  <a:gd name="connsiteY75" fmla="*/ 1252538 h 1757363"/>
                  <a:gd name="connsiteX76" fmla="*/ 283368 w 3812273"/>
                  <a:gd name="connsiteY76" fmla="*/ 1147763 h 1757363"/>
                  <a:gd name="connsiteX77" fmla="*/ 169068 w 3812273"/>
                  <a:gd name="connsiteY77" fmla="*/ 985838 h 1757363"/>
                  <a:gd name="connsiteX78" fmla="*/ 26193 w 3812273"/>
                  <a:gd name="connsiteY78" fmla="*/ 919163 h 1757363"/>
                  <a:gd name="connsiteX79" fmla="*/ 0 w 3812273"/>
                  <a:gd name="connsiteY79" fmla="*/ 904877 h 1757363"/>
                  <a:gd name="connsiteX0" fmla="*/ 50805 w 3812273"/>
                  <a:gd name="connsiteY0" fmla="*/ 859632 h 1757363"/>
                  <a:gd name="connsiteX1" fmla="*/ 110971 w 3812273"/>
                  <a:gd name="connsiteY1" fmla="*/ 821532 h 1757363"/>
                  <a:gd name="connsiteX2" fmla="*/ 184786 w 3812273"/>
                  <a:gd name="connsiteY2" fmla="*/ 766763 h 1757363"/>
                  <a:gd name="connsiteX3" fmla="*/ 268932 w 3812273"/>
                  <a:gd name="connsiteY3" fmla="*/ 745332 h 1757363"/>
                  <a:gd name="connsiteX4" fmla="*/ 309886 w 3812273"/>
                  <a:gd name="connsiteY4" fmla="*/ 650709 h 1757363"/>
                  <a:gd name="connsiteX5" fmla="*/ 354488 w 3812273"/>
                  <a:gd name="connsiteY5" fmla="*/ 595313 h 1757363"/>
                  <a:gd name="connsiteX6" fmla="*/ 399102 w 3812273"/>
                  <a:gd name="connsiteY6" fmla="*/ 550070 h 1757363"/>
                  <a:gd name="connsiteX7" fmla="*/ 464343 w 3812273"/>
                  <a:gd name="connsiteY7" fmla="*/ 504826 h 1757363"/>
                  <a:gd name="connsiteX8" fmla="*/ 544990 w 3812273"/>
                  <a:gd name="connsiteY8" fmla="*/ 473871 h 1757363"/>
                  <a:gd name="connsiteX9" fmla="*/ 631030 w 3812273"/>
                  <a:gd name="connsiteY9" fmla="*/ 481013 h 1757363"/>
                  <a:gd name="connsiteX10" fmla="*/ 718821 w 3812273"/>
                  <a:gd name="connsiteY10" fmla="*/ 433388 h 1757363"/>
                  <a:gd name="connsiteX11" fmla="*/ 775655 w 3812273"/>
                  <a:gd name="connsiteY11" fmla="*/ 381002 h 1757363"/>
                  <a:gd name="connsiteX12" fmla="*/ 868207 w 3812273"/>
                  <a:gd name="connsiteY12" fmla="*/ 338138 h 1757363"/>
                  <a:gd name="connsiteX13" fmla="*/ 945671 w 3812273"/>
                  <a:gd name="connsiteY13" fmla="*/ 333375 h 1757363"/>
                  <a:gd name="connsiteX14" fmla="*/ 993297 w 3812273"/>
                  <a:gd name="connsiteY14" fmla="*/ 309563 h 1757363"/>
                  <a:gd name="connsiteX15" fmla="*/ 1071879 w 3812273"/>
                  <a:gd name="connsiteY15" fmla="*/ 297658 h 1757363"/>
                  <a:gd name="connsiteX16" fmla="*/ 1178718 w 3812273"/>
                  <a:gd name="connsiteY16" fmla="*/ 314325 h 1757363"/>
                  <a:gd name="connsiteX17" fmla="*/ 1339083 w 3812273"/>
                  <a:gd name="connsiteY17" fmla="*/ 264319 h 1757363"/>
                  <a:gd name="connsiteX18" fmla="*/ 1381443 w 3812273"/>
                  <a:gd name="connsiteY18" fmla="*/ 207797 h 1757363"/>
                  <a:gd name="connsiteX19" fmla="*/ 1440339 w 3812273"/>
                  <a:gd name="connsiteY19" fmla="*/ 209551 h 1757363"/>
                  <a:gd name="connsiteX20" fmla="*/ 1528296 w 3812273"/>
                  <a:gd name="connsiteY20" fmla="*/ 140495 h 1757363"/>
                  <a:gd name="connsiteX21" fmla="*/ 1570508 w 3812273"/>
                  <a:gd name="connsiteY21" fmla="*/ 123826 h 1757363"/>
                  <a:gd name="connsiteX22" fmla="*/ 1696249 w 3812273"/>
                  <a:gd name="connsiteY22" fmla="*/ 173832 h 1757363"/>
                  <a:gd name="connsiteX23" fmla="*/ 1766738 w 3812273"/>
                  <a:gd name="connsiteY23" fmla="*/ 142875 h 1757363"/>
                  <a:gd name="connsiteX24" fmla="*/ 1804670 w 3812273"/>
                  <a:gd name="connsiteY24" fmla="*/ 138112 h 1757363"/>
                  <a:gd name="connsiteX25" fmla="*/ 1874843 w 3812273"/>
                  <a:gd name="connsiteY25" fmla="*/ 116682 h 1757363"/>
                  <a:gd name="connsiteX26" fmla="*/ 1918804 w 3812273"/>
                  <a:gd name="connsiteY26" fmla="*/ 107158 h 1757363"/>
                  <a:gd name="connsiteX27" fmla="*/ 2050256 w 3812273"/>
                  <a:gd name="connsiteY27" fmla="*/ 57152 h 1757363"/>
                  <a:gd name="connsiteX28" fmla="*/ 2102643 w 3812273"/>
                  <a:gd name="connsiteY28" fmla="*/ 42863 h 1757363"/>
                  <a:gd name="connsiteX29" fmla="*/ 2181224 w 3812273"/>
                  <a:gd name="connsiteY29" fmla="*/ 0 h 1757363"/>
                  <a:gd name="connsiteX30" fmla="*/ 2257424 w 3812273"/>
                  <a:gd name="connsiteY30" fmla="*/ 102395 h 1757363"/>
                  <a:gd name="connsiteX31" fmla="*/ 2312194 w 3812273"/>
                  <a:gd name="connsiteY31" fmla="*/ 207169 h 1757363"/>
                  <a:gd name="connsiteX32" fmla="*/ 2397918 w 3812273"/>
                  <a:gd name="connsiteY32" fmla="*/ 309563 h 1757363"/>
                  <a:gd name="connsiteX33" fmla="*/ 2421731 w 3812273"/>
                  <a:gd name="connsiteY33" fmla="*/ 347664 h 1757363"/>
                  <a:gd name="connsiteX34" fmla="*/ 2438399 w 3812273"/>
                  <a:gd name="connsiteY34" fmla="*/ 440533 h 1757363"/>
                  <a:gd name="connsiteX35" fmla="*/ 2455068 w 3812273"/>
                  <a:gd name="connsiteY35" fmla="*/ 488157 h 1757363"/>
                  <a:gd name="connsiteX36" fmla="*/ 2471737 w 3812273"/>
                  <a:gd name="connsiteY36" fmla="*/ 526257 h 1757363"/>
                  <a:gd name="connsiteX37" fmla="*/ 2374106 w 3812273"/>
                  <a:gd name="connsiteY37" fmla="*/ 583407 h 1757363"/>
                  <a:gd name="connsiteX38" fmla="*/ 2319337 w 3812273"/>
                  <a:gd name="connsiteY38" fmla="*/ 619125 h 1757363"/>
                  <a:gd name="connsiteX39" fmla="*/ 2328862 w 3812273"/>
                  <a:gd name="connsiteY39" fmla="*/ 678658 h 1757363"/>
                  <a:gd name="connsiteX40" fmla="*/ 2345531 w 3812273"/>
                  <a:gd name="connsiteY40" fmla="*/ 723900 h 1757363"/>
                  <a:gd name="connsiteX41" fmla="*/ 2386012 w 3812273"/>
                  <a:gd name="connsiteY41" fmla="*/ 747714 h 1757363"/>
                  <a:gd name="connsiteX42" fmla="*/ 2440781 w 3812273"/>
                  <a:gd name="connsiteY42" fmla="*/ 807245 h 1757363"/>
                  <a:gd name="connsiteX43" fmla="*/ 2471736 w 3812273"/>
                  <a:gd name="connsiteY43" fmla="*/ 876301 h 1757363"/>
                  <a:gd name="connsiteX44" fmla="*/ 2516981 w 3812273"/>
                  <a:gd name="connsiteY44" fmla="*/ 890589 h 1757363"/>
                  <a:gd name="connsiteX45" fmla="*/ 2624137 w 3812273"/>
                  <a:gd name="connsiteY45" fmla="*/ 926308 h 1757363"/>
                  <a:gd name="connsiteX46" fmla="*/ 2712243 w 3812273"/>
                  <a:gd name="connsiteY46" fmla="*/ 973932 h 1757363"/>
                  <a:gd name="connsiteX47" fmla="*/ 2828924 w 3812273"/>
                  <a:gd name="connsiteY47" fmla="*/ 1035844 h 1757363"/>
                  <a:gd name="connsiteX48" fmla="*/ 3002755 w 3812273"/>
                  <a:gd name="connsiteY48" fmla="*/ 1109663 h 1757363"/>
                  <a:gd name="connsiteX49" fmla="*/ 3121818 w 3812273"/>
                  <a:gd name="connsiteY49" fmla="*/ 1185863 h 1757363"/>
                  <a:gd name="connsiteX50" fmla="*/ 3262312 w 3812273"/>
                  <a:gd name="connsiteY50" fmla="*/ 1188244 h 1757363"/>
                  <a:gd name="connsiteX51" fmla="*/ 3407568 w 3812273"/>
                  <a:gd name="connsiteY51" fmla="*/ 1119188 h 1757363"/>
                  <a:gd name="connsiteX52" fmla="*/ 3507580 w 3812273"/>
                  <a:gd name="connsiteY52" fmla="*/ 1104900 h 1757363"/>
                  <a:gd name="connsiteX53" fmla="*/ 3664743 w 3812273"/>
                  <a:gd name="connsiteY53" fmla="*/ 1176338 h 1757363"/>
                  <a:gd name="connsiteX54" fmla="*/ 3807618 w 3812273"/>
                  <a:gd name="connsiteY54" fmla="*/ 1293019 h 1757363"/>
                  <a:gd name="connsiteX55" fmla="*/ 3809999 w 3812273"/>
                  <a:gd name="connsiteY55" fmla="*/ 1371602 h 1757363"/>
                  <a:gd name="connsiteX56" fmla="*/ 3769518 w 3812273"/>
                  <a:gd name="connsiteY56" fmla="*/ 1390650 h 1757363"/>
                  <a:gd name="connsiteX57" fmla="*/ 3724274 w 3812273"/>
                  <a:gd name="connsiteY57" fmla="*/ 1440658 h 1757363"/>
                  <a:gd name="connsiteX58" fmla="*/ 3740943 w 3812273"/>
                  <a:gd name="connsiteY58" fmla="*/ 1528763 h 1757363"/>
                  <a:gd name="connsiteX59" fmla="*/ 3626643 w 3812273"/>
                  <a:gd name="connsiteY59" fmla="*/ 1576388 h 1757363"/>
                  <a:gd name="connsiteX60" fmla="*/ 3531393 w 3812273"/>
                  <a:gd name="connsiteY60" fmla="*/ 1624013 h 1757363"/>
                  <a:gd name="connsiteX61" fmla="*/ 3321843 w 3812273"/>
                  <a:gd name="connsiteY61" fmla="*/ 1681163 h 1757363"/>
                  <a:gd name="connsiteX62" fmla="*/ 3131343 w 3812273"/>
                  <a:gd name="connsiteY62" fmla="*/ 1738313 h 1757363"/>
                  <a:gd name="connsiteX63" fmla="*/ 2883693 w 3812273"/>
                  <a:gd name="connsiteY63" fmla="*/ 1709738 h 1757363"/>
                  <a:gd name="connsiteX64" fmla="*/ 2616993 w 3812273"/>
                  <a:gd name="connsiteY64" fmla="*/ 1700213 h 1757363"/>
                  <a:gd name="connsiteX65" fmla="*/ 2331243 w 3812273"/>
                  <a:gd name="connsiteY65" fmla="*/ 1633538 h 1757363"/>
                  <a:gd name="connsiteX66" fmla="*/ 2055018 w 3812273"/>
                  <a:gd name="connsiteY66" fmla="*/ 1662113 h 1757363"/>
                  <a:gd name="connsiteX67" fmla="*/ 1816893 w 3812273"/>
                  <a:gd name="connsiteY67" fmla="*/ 1681163 h 1757363"/>
                  <a:gd name="connsiteX68" fmla="*/ 1702593 w 3812273"/>
                  <a:gd name="connsiteY68" fmla="*/ 1652588 h 1757363"/>
                  <a:gd name="connsiteX69" fmla="*/ 1476523 w 3812273"/>
                  <a:gd name="connsiteY69" fmla="*/ 1709738 h 1757363"/>
                  <a:gd name="connsiteX70" fmla="*/ 1321593 w 3812273"/>
                  <a:gd name="connsiteY70" fmla="*/ 1728788 h 1757363"/>
                  <a:gd name="connsiteX71" fmla="*/ 1002150 w 3812273"/>
                  <a:gd name="connsiteY71" fmla="*/ 1757363 h 1757363"/>
                  <a:gd name="connsiteX72" fmla="*/ 823704 w 3812273"/>
                  <a:gd name="connsiteY72" fmla="*/ 1714500 h 1757363"/>
                  <a:gd name="connsiteX73" fmla="*/ 748157 w 3812273"/>
                  <a:gd name="connsiteY73" fmla="*/ 1557338 h 1757363"/>
                  <a:gd name="connsiteX74" fmla="*/ 621150 w 3812273"/>
                  <a:gd name="connsiteY74" fmla="*/ 1404938 h 1757363"/>
                  <a:gd name="connsiteX75" fmla="*/ 504340 w 3812273"/>
                  <a:gd name="connsiteY75" fmla="*/ 1252538 h 1757363"/>
                  <a:gd name="connsiteX76" fmla="*/ 283368 w 3812273"/>
                  <a:gd name="connsiteY76" fmla="*/ 1147763 h 1757363"/>
                  <a:gd name="connsiteX77" fmla="*/ 169068 w 3812273"/>
                  <a:gd name="connsiteY77" fmla="*/ 985838 h 1757363"/>
                  <a:gd name="connsiteX78" fmla="*/ 26193 w 3812273"/>
                  <a:gd name="connsiteY78" fmla="*/ 919163 h 1757363"/>
                  <a:gd name="connsiteX79" fmla="*/ 0 w 3812273"/>
                  <a:gd name="connsiteY79" fmla="*/ 904877 h 1757363"/>
                  <a:gd name="connsiteX0" fmla="*/ 50805 w 3812273"/>
                  <a:gd name="connsiteY0" fmla="*/ 859632 h 1757363"/>
                  <a:gd name="connsiteX1" fmla="*/ 110971 w 3812273"/>
                  <a:gd name="connsiteY1" fmla="*/ 821532 h 1757363"/>
                  <a:gd name="connsiteX2" fmla="*/ 184786 w 3812273"/>
                  <a:gd name="connsiteY2" fmla="*/ 766763 h 1757363"/>
                  <a:gd name="connsiteX3" fmla="*/ 268932 w 3812273"/>
                  <a:gd name="connsiteY3" fmla="*/ 745332 h 1757363"/>
                  <a:gd name="connsiteX4" fmla="*/ 309886 w 3812273"/>
                  <a:gd name="connsiteY4" fmla="*/ 650709 h 1757363"/>
                  <a:gd name="connsiteX5" fmla="*/ 354488 w 3812273"/>
                  <a:gd name="connsiteY5" fmla="*/ 595313 h 1757363"/>
                  <a:gd name="connsiteX6" fmla="*/ 399102 w 3812273"/>
                  <a:gd name="connsiteY6" fmla="*/ 550070 h 1757363"/>
                  <a:gd name="connsiteX7" fmla="*/ 464343 w 3812273"/>
                  <a:gd name="connsiteY7" fmla="*/ 504826 h 1757363"/>
                  <a:gd name="connsiteX8" fmla="*/ 544990 w 3812273"/>
                  <a:gd name="connsiteY8" fmla="*/ 473871 h 1757363"/>
                  <a:gd name="connsiteX9" fmla="*/ 631030 w 3812273"/>
                  <a:gd name="connsiteY9" fmla="*/ 481013 h 1757363"/>
                  <a:gd name="connsiteX10" fmla="*/ 718821 w 3812273"/>
                  <a:gd name="connsiteY10" fmla="*/ 433388 h 1757363"/>
                  <a:gd name="connsiteX11" fmla="*/ 775655 w 3812273"/>
                  <a:gd name="connsiteY11" fmla="*/ 381002 h 1757363"/>
                  <a:gd name="connsiteX12" fmla="*/ 868207 w 3812273"/>
                  <a:gd name="connsiteY12" fmla="*/ 338138 h 1757363"/>
                  <a:gd name="connsiteX13" fmla="*/ 945671 w 3812273"/>
                  <a:gd name="connsiteY13" fmla="*/ 333375 h 1757363"/>
                  <a:gd name="connsiteX14" fmla="*/ 993297 w 3812273"/>
                  <a:gd name="connsiteY14" fmla="*/ 309563 h 1757363"/>
                  <a:gd name="connsiteX15" fmla="*/ 1071879 w 3812273"/>
                  <a:gd name="connsiteY15" fmla="*/ 297658 h 1757363"/>
                  <a:gd name="connsiteX16" fmla="*/ 1178718 w 3812273"/>
                  <a:gd name="connsiteY16" fmla="*/ 314325 h 1757363"/>
                  <a:gd name="connsiteX17" fmla="*/ 1339083 w 3812273"/>
                  <a:gd name="connsiteY17" fmla="*/ 264319 h 1757363"/>
                  <a:gd name="connsiteX18" fmla="*/ 1381443 w 3812273"/>
                  <a:gd name="connsiteY18" fmla="*/ 207797 h 1757363"/>
                  <a:gd name="connsiteX19" fmla="*/ 1440339 w 3812273"/>
                  <a:gd name="connsiteY19" fmla="*/ 209551 h 1757363"/>
                  <a:gd name="connsiteX20" fmla="*/ 1528296 w 3812273"/>
                  <a:gd name="connsiteY20" fmla="*/ 140495 h 1757363"/>
                  <a:gd name="connsiteX21" fmla="*/ 1570508 w 3812273"/>
                  <a:gd name="connsiteY21" fmla="*/ 123826 h 1757363"/>
                  <a:gd name="connsiteX22" fmla="*/ 1696249 w 3812273"/>
                  <a:gd name="connsiteY22" fmla="*/ 173832 h 1757363"/>
                  <a:gd name="connsiteX23" fmla="*/ 1766738 w 3812273"/>
                  <a:gd name="connsiteY23" fmla="*/ 142875 h 1757363"/>
                  <a:gd name="connsiteX24" fmla="*/ 1804670 w 3812273"/>
                  <a:gd name="connsiteY24" fmla="*/ 138112 h 1757363"/>
                  <a:gd name="connsiteX25" fmla="*/ 1874843 w 3812273"/>
                  <a:gd name="connsiteY25" fmla="*/ 116682 h 1757363"/>
                  <a:gd name="connsiteX26" fmla="*/ 1918804 w 3812273"/>
                  <a:gd name="connsiteY26" fmla="*/ 107158 h 1757363"/>
                  <a:gd name="connsiteX27" fmla="*/ 2010239 w 3812273"/>
                  <a:gd name="connsiteY27" fmla="*/ 109540 h 1757363"/>
                  <a:gd name="connsiteX28" fmla="*/ 2102643 w 3812273"/>
                  <a:gd name="connsiteY28" fmla="*/ 42863 h 1757363"/>
                  <a:gd name="connsiteX29" fmla="*/ 2181224 w 3812273"/>
                  <a:gd name="connsiteY29" fmla="*/ 0 h 1757363"/>
                  <a:gd name="connsiteX30" fmla="*/ 2257424 w 3812273"/>
                  <a:gd name="connsiteY30" fmla="*/ 102395 h 1757363"/>
                  <a:gd name="connsiteX31" fmla="*/ 2312194 w 3812273"/>
                  <a:gd name="connsiteY31" fmla="*/ 207169 h 1757363"/>
                  <a:gd name="connsiteX32" fmla="*/ 2397918 w 3812273"/>
                  <a:gd name="connsiteY32" fmla="*/ 309563 h 1757363"/>
                  <a:gd name="connsiteX33" fmla="*/ 2421731 w 3812273"/>
                  <a:gd name="connsiteY33" fmla="*/ 347664 h 1757363"/>
                  <a:gd name="connsiteX34" fmla="*/ 2438399 w 3812273"/>
                  <a:gd name="connsiteY34" fmla="*/ 440533 h 1757363"/>
                  <a:gd name="connsiteX35" fmla="*/ 2455068 w 3812273"/>
                  <a:gd name="connsiteY35" fmla="*/ 488157 h 1757363"/>
                  <a:gd name="connsiteX36" fmla="*/ 2471737 w 3812273"/>
                  <a:gd name="connsiteY36" fmla="*/ 526257 h 1757363"/>
                  <a:gd name="connsiteX37" fmla="*/ 2374106 w 3812273"/>
                  <a:gd name="connsiteY37" fmla="*/ 583407 h 1757363"/>
                  <a:gd name="connsiteX38" fmla="*/ 2319337 w 3812273"/>
                  <a:gd name="connsiteY38" fmla="*/ 619125 h 1757363"/>
                  <a:gd name="connsiteX39" fmla="*/ 2328862 w 3812273"/>
                  <a:gd name="connsiteY39" fmla="*/ 678658 h 1757363"/>
                  <a:gd name="connsiteX40" fmla="*/ 2345531 w 3812273"/>
                  <a:gd name="connsiteY40" fmla="*/ 723900 h 1757363"/>
                  <a:gd name="connsiteX41" fmla="*/ 2386012 w 3812273"/>
                  <a:gd name="connsiteY41" fmla="*/ 747714 h 1757363"/>
                  <a:gd name="connsiteX42" fmla="*/ 2440781 w 3812273"/>
                  <a:gd name="connsiteY42" fmla="*/ 807245 h 1757363"/>
                  <a:gd name="connsiteX43" fmla="*/ 2471736 w 3812273"/>
                  <a:gd name="connsiteY43" fmla="*/ 876301 h 1757363"/>
                  <a:gd name="connsiteX44" fmla="*/ 2516981 w 3812273"/>
                  <a:gd name="connsiteY44" fmla="*/ 890589 h 1757363"/>
                  <a:gd name="connsiteX45" fmla="*/ 2624137 w 3812273"/>
                  <a:gd name="connsiteY45" fmla="*/ 926308 h 1757363"/>
                  <a:gd name="connsiteX46" fmla="*/ 2712243 w 3812273"/>
                  <a:gd name="connsiteY46" fmla="*/ 973932 h 1757363"/>
                  <a:gd name="connsiteX47" fmla="*/ 2828924 w 3812273"/>
                  <a:gd name="connsiteY47" fmla="*/ 1035844 h 1757363"/>
                  <a:gd name="connsiteX48" fmla="*/ 3002755 w 3812273"/>
                  <a:gd name="connsiteY48" fmla="*/ 1109663 h 1757363"/>
                  <a:gd name="connsiteX49" fmla="*/ 3121818 w 3812273"/>
                  <a:gd name="connsiteY49" fmla="*/ 1185863 h 1757363"/>
                  <a:gd name="connsiteX50" fmla="*/ 3262312 w 3812273"/>
                  <a:gd name="connsiteY50" fmla="*/ 1188244 h 1757363"/>
                  <a:gd name="connsiteX51" fmla="*/ 3407568 w 3812273"/>
                  <a:gd name="connsiteY51" fmla="*/ 1119188 h 1757363"/>
                  <a:gd name="connsiteX52" fmla="*/ 3507580 w 3812273"/>
                  <a:gd name="connsiteY52" fmla="*/ 1104900 h 1757363"/>
                  <a:gd name="connsiteX53" fmla="*/ 3664743 w 3812273"/>
                  <a:gd name="connsiteY53" fmla="*/ 1176338 h 1757363"/>
                  <a:gd name="connsiteX54" fmla="*/ 3807618 w 3812273"/>
                  <a:gd name="connsiteY54" fmla="*/ 1293019 h 1757363"/>
                  <a:gd name="connsiteX55" fmla="*/ 3809999 w 3812273"/>
                  <a:gd name="connsiteY55" fmla="*/ 1371602 h 1757363"/>
                  <a:gd name="connsiteX56" fmla="*/ 3769518 w 3812273"/>
                  <a:gd name="connsiteY56" fmla="*/ 1390650 h 1757363"/>
                  <a:gd name="connsiteX57" fmla="*/ 3724274 w 3812273"/>
                  <a:gd name="connsiteY57" fmla="*/ 1440658 h 1757363"/>
                  <a:gd name="connsiteX58" fmla="*/ 3740943 w 3812273"/>
                  <a:gd name="connsiteY58" fmla="*/ 1528763 h 1757363"/>
                  <a:gd name="connsiteX59" fmla="*/ 3626643 w 3812273"/>
                  <a:gd name="connsiteY59" fmla="*/ 1576388 h 1757363"/>
                  <a:gd name="connsiteX60" fmla="*/ 3531393 w 3812273"/>
                  <a:gd name="connsiteY60" fmla="*/ 1624013 h 1757363"/>
                  <a:gd name="connsiteX61" fmla="*/ 3321843 w 3812273"/>
                  <a:gd name="connsiteY61" fmla="*/ 1681163 h 1757363"/>
                  <a:gd name="connsiteX62" fmla="*/ 3131343 w 3812273"/>
                  <a:gd name="connsiteY62" fmla="*/ 1738313 h 1757363"/>
                  <a:gd name="connsiteX63" fmla="*/ 2883693 w 3812273"/>
                  <a:gd name="connsiteY63" fmla="*/ 1709738 h 1757363"/>
                  <a:gd name="connsiteX64" fmla="*/ 2616993 w 3812273"/>
                  <a:gd name="connsiteY64" fmla="*/ 1700213 h 1757363"/>
                  <a:gd name="connsiteX65" fmla="*/ 2331243 w 3812273"/>
                  <a:gd name="connsiteY65" fmla="*/ 1633538 h 1757363"/>
                  <a:gd name="connsiteX66" fmla="*/ 2055018 w 3812273"/>
                  <a:gd name="connsiteY66" fmla="*/ 1662113 h 1757363"/>
                  <a:gd name="connsiteX67" fmla="*/ 1816893 w 3812273"/>
                  <a:gd name="connsiteY67" fmla="*/ 1681163 h 1757363"/>
                  <a:gd name="connsiteX68" fmla="*/ 1702593 w 3812273"/>
                  <a:gd name="connsiteY68" fmla="*/ 1652588 h 1757363"/>
                  <a:gd name="connsiteX69" fmla="*/ 1476523 w 3812273"/>
                  <a:gd name="connsiteY69" fmla="*/ 1709738 h 1757363"/>
                  <a:gd name="connsiteX70" fmla="*/ 1321593 w 3812273"/>
                  <a:gd name="connsiteY70" fmla="*/ 1728788 h 1757363"/>
                  <a:gd name="connsiteX71" fmla="*/ 1002150 w 3812273"/>
                  <a:gd name="connsiteY71" fmla="*/ 1757363 h 1757363"/>
                  <a:gd name="connsiteX72" fmla="*/ 823704 w 3812273"/>
                  <a:gd name="connsiteY72" fmla="*/ 1714500 h 1757363"/>
                  <a:gd name="connsiteX73" fmla="*/ 748157 w 3812273"/>
                  <a:gd name="connsiteY73" fmla="*/ 1557338 h 1757363"/>
                  <a:gd name="connsiteX74" fmla="*/ 621150 w 3812273"/>
                  <a:gd name="connsiteY74" fmla="*/ 1404938 h 1757363"/>
                  <a:gd name="connsiteX75" fmla="*/ 504340 w 3812273"/>
                  <a:gd name="connsiteY75" fmla="*/ 1252538 h 1757363"/>
                  <a:gd name="connsiteX76" fmla="*/ 283368 w 3812273"/>
                  <a:gd name="connsiteY76" fmla="*/ 1147763 h 1757363"/>
                  <a:gd name="connsiteX77" fmla="*/ 169068 w 3812273"/>
                  <a:gd name="connsiteY77" fmla="*/ 985838 h 1757363"/>
                  <a:gd name="connsiteX78" fmla="*/ 26193 w 3812273"/>
                  <a:gd name="connsiteY78" fmla="*/ 919163 h 1757363"/>
                  <a:gd name="connsiteX79" fmla="*/ 0 w 3812273"/>
                  <a:gd name="connsiteY79" fmla="*/ 904877 h 1757363"/>
                  <a:gd name="connsiteX0" fmla="*/ 50805 w 3812273"/>
                  <a:gd name="connsiteY0" fmla="*/ 859632 h 1757363"/>
                  <a:gd name="connsiteX1" fmla="*/ 110971 w 3812273"/>
                  <a:gd name="connsiteY1" fmla="*/ 821532 h 1757363"/>
                  <a:gd name="connsiteX2" fmla="*/ 184786 w 3812273"/>
                  <a:gd name="connsiteY2" fmla="*/ 766763 h 1757363"/>
                  <a:gd name="connsiteX3" fmla="*/ 268932 w 3812273"/>
                  <a:gd name="connsiteY3" fmla="*/ 745332 h 1757363"/>
                  <a:gd name="connsiteX4" fmla="*/ 309886 w 3812273"/>
                  <a:gd name="connsiteY4" fmla="*/ 650709 h 1757363"/>
                  <a:gd name="connsiteX5" fmla="*/ 354488 w 3812273"/>
                  <a:gd name="connsiteY5" fmla="*/ 595313 h 1757363"/>
                  <a:gd name="connsiteX6" fmla="*/ 399102 w 3812273"/>
                  <a:gd name="connsiteY6" fmla="*/ 550070 h 1757363"/>
                  <a:gd name="connsiteX7" fmla="*/ 464343 w 3812273"/>
                  <a:gd name="connsiteY7" fmla="*/ 504826 h 1757363"/>
                  <a:gd name="connsiteX8" fmla="*/ 544990 w 3812273"/>
                  <a:gd name="connsiteY8" fmla="*/ 473871 h 1757363"/>
                  <a:gd name="connsiteX9" fmla="*/ 631030 w 3812273"/>
                  <a:gd name="connsiteY9" fmla="*/ 481013 h 1757363"/>
                  <a:gd name="connsiteX10" fmla="*/ 718821 w 3812273"/>
                  <a:gd name="connsiteY10" fmla="*/ 433388 h 1757363"/>
                  <a:gd name="connsiteX11" fmla="*/ 775655 w 3812273"/>
                  <a:gd name="connsiteY11" fmla="*/ 381002 h 1757363"/>
                  <a:gd name="connsiteX12" fmla="*/ 868207 w 3812273"/>
                  <a:gd name="connsiteY12" fmla="*/ 338138 h 1757363"/>
                  <a:gd name="connsiteX13" fmla="*/ 945671 w 3812273"/>
                  <a:gd name="connsiteY13" fmla="*/ 333375 h 1757363"/>
                  <a:gd name="connsiteX14" fmla="*/ 993297 w 3812273"/>
                  <a:gd name="connsiteY14" fmla="*/ 309563 h 1757363"/>
                  <a:gd name="connsiteX15" fmla="*/ 1071879 w 3812273"/>
                  <a:gd name="connsiteY15" fmla="*/ 297658 h 1757363"/>
                  <a:gd name="connsiteX16" fmla="*/ 1178718 w 3812273"/>
                  <a:gd name="connsiteY16" fmla="*/ 314325 h 1757363"/>
                  <a:gd name="connsiteX17" fmla="*/ 1339083 w 3812273"/>
                  <a:gd name="connsiteY17" fmla="*/ 264319 h 1757363"/>
                  <a:gd name="connsiteX18" fmla="*/ 1381443 w 3812273"/>
                  <a:gd name="connsiteY18" fmla="*/ 207797 h 1757363"/>
                  <a:gd name="connsiteX19" fmla="*/ 1440339 w 3812273"/>
                  <a:gd name="connsiteY19" fmla="*/ 209551 h 1757363"/>
                  <a:gd name="connsiteX20" fmla="*/ 1528296 w 3812273"/>
                  <a:gd name="connsiteY20" fmla="*/ 140495 h 1757363"/>
                  <a:gd name="connsiteX21" fmla="*/ 1570508 w 3812273"/>
                  <a:gd name="connsiteY21" fmla="*/ 123826 h 1757363"/>
                  <a:gd name="connsiteX22" fmla="*/ 1696249 w 3812273"/>
                  <a:gd name="connsiteY22" fmla="*/ 173832 h 1757363"/>
                  <a:gd name="connsiteX23" fmla="*/ 1766738 w 3812273"/>
                  <a:gd name="connsiteY23" fmla="*/ 142875 h 1757363"/>
                  <a:gd name="connsiteX24" fmla="*/ 1804670 w 3812273"/>
                  <a:gd name="connsiteY24" fmla="*/ 138112 h 1757363"/>
                  <a:gd name="connsiteX25" fmla="*/ 1874843 w 3812273"/>
                  <a:gd name="connsiteY25" fmla="*/ 116682 h 1757363"/>
                  <a:gd name="connsiteX26" fmla="*/ 1918804 w 3812273"/>
                  <a:gd name="connsiteY26" fmla="*/ 107158 h 1757363"/>
                  <a:gd name="connsiteX27" fmla="*/ 2010239 w 3812273"/>
                  <a:gd name="connsiteY27" fmla="*/ 109540 h 1757363"/>
                  <a:gd name="connsiteX28" fmla="*/ 2102644 w 3812273"/>
                  <a:gd name="connsiteY28" fmla="*/ 66675 h 1757363"/>
                  <a:gd name="connsiteX29" fmla="*/ 2181224 w 3812273"/>
                  <a:gd name="connsiteY29" fmla="*/ 0 h 1757363"/>
                  <a:gd name="connsiteX30" fmla="*/ 2257424 w 3812273"/>
                  <a:gd name="connsiteY30" fmla="*/ 102395 h 1757363"/>
                  <a:gd name="connsiteX31" fmla="*/ 2312194 w 3812273"/>
                  <a:gd name="connsiteY31" fmla="*/ 207169 h 1757363"/>
                  <a:gd name="connsiteX32" fmla="*/ 2397918 w 3812273"/>
                  <a:gd name="connsiteY32" fmla="*/ 309563 h 1757363"/>
                  <a:gd name="connsiteX33" fmla="*/ 2421731 w 3812273"/>
                  <a:gd name="connsiteY33" fmla="*/ 347664 h 1757363"/>
                  <a:gd name="connsiteX34" fmla="*/ 2438399 w 3812273"/>
                  <a:gd name="connsiteY34" fmla="*/ 440533 h 1757363"/>
                  <a:gd name="connsiteX35" fmla="*/ 2455068 w 3812273"/>
                  <a:gd name="connsiteY35" fmla="*/ 488157 h 1757363"/>
                  <a:gd name="connsiteX36" fmla="*/ 2471737 w 3812273"/>
                  <a:gd name="connsiteY36" fmla="*/ 526257 h 1757363"/>
                  <a:gd name="connsiteX37" fmla="*/ 2374106 w 3812273"/>
                  <a:gd name="connsiteY37" fmla="*/ 583407 h 1757363"/>
                  <a:gd name="connsiteX38" fmla="*/ 2319337 w 3812273"/>
                  <a:gd name="connsiteY38" fmla="*/ 619125 h 1757363"/>
                  <a:gd name="connsiteX39" fmla="*/ 2328862 w 3812273"/>
                  <a:gd name="connsiteY39" fmla="*/ 678658 h 1757363"/>
                  <a:gd name="connsiteX40" fmla="*/ 2345531 w 3812273"/>
                  <a:gd name="connsiteY40" fmla="*/ 723900 h 1757363"/>
                  <a:gd name="connsiteX41" fmla="*/ 2386012 w 3812273"/>
                  <a:gd name="connsiteY41" fmla="*/ 747714 h 1757363"/>
                  <a:gd name="connsiteX42" fmla="*/ 2440781 w 3812273"/>
                  <a:gd name="connsiteY42" fmla="*/ 807245 h 1757363"/>
                  <a:gd name="connsiteX43" fmla="*/ 2471736 w 3812273"/>
                  <a:gd name="connsiteY43" fmla="*/ 876301 h 1757363"/>
                  <a:gd name="connsiteX44" fmla="*/ 2516981 w 3812273"/>
                  <a:gd name="connsiteY44" fmla="*/ 890589 h 1757363"/>
                  <a:gd name="connsiteX45" fmla="*/ 2624137 w 3812273"/>
                  <a:gd name="connsiteY45" fmla="*/ 926308 h 1757363"/>
                  <a:gd name="connsiteX46" fmla="*/ 2712243 w 3812273"/>
                  <a:gd name="connsiteY46" fmla="*/ 973932 h 1757363"/>
                  <a:gd name="connsiteX47" fmla="*/ 2828924 w 3812273"/>
                  <a:gd name="connsiteY47" fmla="*/ 1035844 h 1757363"/>
                  <a:gd name="connsiteX48" fmla="*/ 3002755 w 3812273"/>
                  <a:gd name="connsiteY48" fmla="*/ 1109663 h 1757363"/>
                  <a:gd name="connsiteX49" fmla="*/ 3121818 w 3812273"/>
                  <a:gd name="connsiteY49" fmla="*/ 1185863 h 1757363"/>
                  <a:gd name="connsiteX50" fmla="*/ 3262312 w 3812273"/>
                  <a:gd name="connsiteY50" fmla="*/ 1188244 h 1757363"/>
                  <a:gd name="connsiteX51" fmla="*/ 3407568 w 3812273"/>
                  <a:gd name="connsiteY51" fmla="*/ 1119188 h 1757363"/>
                  <a:gd name="connsiteX52" fmla="*/ 3507580 w 3812273"/>
                  <a:gd name="connsiteY52" fmla="*/ 1104900 h 1757363"/>
                  <a:gd name="connsiteX53" fmla="*/ 3664743 w 3812273"/>
                  <a:gd name="connsiteY53" fmla="*/ 1176338 h 1757363"/>
                  <a:gd name="connsiteX54" fmla="*/ 3807618 w 3812273"/>
                  <a:gd name="connsiteY54" fmla="*/ 1293019 h 1757363"/>
                  <a:gd name="connsiteX55" fmla="*/ 3809999 w 3812273"/>
                  <a:gd name="connsiteY55" fmla="*/ 1371602 h 1757363"/>
                  <a:gd name="connsiteX56" fmla="*/ 3769518 w 3812273"/>
                  <a:gd name="connsiteY56" fmla="*/ 1390650 h 1757363"/>
                  <a:gd name="connsiteX57" fmla="*/ 3724274 w 3812273"/>
                  <a:gd name="connsiteY57" fmla="*/ 1440658 h 1757363"/>
                  <a:gd name="connsiteX58" fmla="*/ 3740943 w 3812273"/>
                  <a:gd name="connsiteY58" fmla="*/ 1528763 h 1757363"/>
                  <a:gd name="connsiteX59" fmla="*/ 3626643 w 3812273"/>
                  <a:gd name="connsiteY59" fmla="*/ 1576388 h 1757363"/>
                  <a:gd name="connsiteX60" fmla="*/ 3531393 w 3812273"/>
                  <a:gd name="connsiteY60" fmla="*/ 1624013 h 1757363"/>
                  <a:gd name="connsiteX61" fmla="*/ 3321843 w 3812273"/>
                  <a:gd name="connsiteY61" fmla="*/ 1681163 h 1757363"/>
                  <a:gd name="connsiteX62" fmla="*/ 3131343 w 3812273"/>
                  <a:gd name="connsiteY62" fmla="*/ 1738313 h 1757363"/>
                  <a:gd name="connsiteX63" fmla="*/ 2883693 w 3812273"/>
                  <a:gd name="connsiteY63" fmla="*/ 1709738 h 1757363"/>
                  <a:gd name="connsiteX64" fmla="*/ 2616993 w 3812273"/>
                  <a:gd name="connsiteY64" fmla="*/ 1700213 h 1757363"/>
                  <a:gd name="connsiteX65" fmla="*/ 2331243 w 3812273"/>
                  <a:gd name="connsiteY65" fmla="*/ 1633538 h 1757363"/>
                  <a:gd name="connsiteX66" fmla="*/ 2055018 w 3812273"/>
                  <a:gd name="connsiteY66" fmla="*/ 1662113 h 1757363"/>
                  <a:gd name="connsiteX67" fmla="*/ 1816893 w 3812273"/>
                  <a:gd name="connsiteY67" fmla="*/ 1681163 h 1757363"/>
                  <a:gd name="connsiteX68" fmla="*/ 1702593 w 3812273"/>
                  <a:gd name="connsiteY68" fmla="*/ 1652588 h 1757363"/>
                  <a:gd name="connsiteX69" fmla="*/ 1476523 w 3812273"/>
                  <a:gd name="connsiteY69" fmla="*/ 1709738 h 1757363"/>
                  <a:gd name="connsiteX70" fmla="*/ 1321593 w 3812273"/>
                  <a:gd name="connsiteY70" fmla="*/ 1728788 h 1757363"/>
                  <a:gd name="connsiteX71" fmla="*/ 1002150 w 3812273"/>
                  <a:gd name="connsiteY71" fmla="*/ 1757363 h 1757363"/>
                  <a:gd name="connsiteX72" fmla="*/ 823704 w 3812273"/>
                  <a:gd name="connsiteY72" fmla="*/ 1714500 h 1757363"/>
                  <a:gd name="connsiteX73" fmla="*/ 748157 w 3812273"/>
                  <a:gd name="connsiteY73" fmla="*/ 1557338 h 1757363"/>
                  <a:gd name="connsiteX74" fmla="*/ 621150 w 3812273"/>
                  <a:gd name="connsiteY74" fmla="*/ 1404938 h 1757363"/>
                  <a:gd name="connsiteX75" fmla="*/ 504340 w 3812273"/>
                  <a:gd name="connsiteY75" fmla="*/ 1252538 h 1757363"/>
                  <a:gd name="connsiteX76" fmla="*/ 283368 w 3812273"/>
                  <a:gd name="connsiteY76" fmla="*/ 1147763 h 1757363"/>
                  <a:gd name="connsiteX77" fmla="*/ 169068 w 3812273"/>
                  <a:gd name="connsiteY77" fmla="*/ 985838 h 1757363"/>
                  <a:gd name="connsiteX78" fmla="*/ 26193 w 3812273"/>
                  <a:gd name="connsiteY78" fmla="*/ 919163 h 1757363"/>
                  <a:gd name="connsiteX79" fmla="*/ 0 w 3812273"/>
                  <a:gd name="connsiteY79" fmla="*/ 904877 h 1757363"/>
                  <a:gd name="connsiteX0" fmla="*/ 50805 w 3812273"/>
                  <a:gd name="connsiteY0" fmla="*/ 845344 h 1743075"/>
                  <a:gd name="connsiteX1" fmla="*/ 110971 w 3812273"/>
                  <a:gd name="connsiteY1" fmla="*/ 807244 h 1743075"/>
                  <a:gd name="connsiteX2" fmla="*/ 184786 w 3812273"/>
                  <a:gd name="connsiteY2" fmla="*/ 752475 h 1743075"/>
                  <a:gd name="connsiteX3" fmla="*/ 268932 w 3812273"/>
                  <a:gd name="connsiteY3" fmla="*/ 731044 h 1743075"/>
                  <a:gd name="connsiteX4" fmla="*/ 309886 w 3812273"/>
                  <a:gd name="connsiteY4" fmla="*/ 636421 h 1743075"/>
                  <a:gd name="connsiteX5" fmla="*/ 354488 w 3812273"/>
                  <a:gd name="connsiteY5" fmla="*/ 581025 h 1743075"/>
                  <a:gd name="connsiteX6" fmla="*/ 399102 w 3812273"/>
                  <a:gd name="connsiteY6" fmla="*/ 535782 h 1743075"/>
                  <a:gd name="connsiteX7" fmla="*/ 464343 w 3812273"/>
                  <a:gd name="connsiteY7" fmla="*/ 490538 h 1743075"/>
                  <a:gd name="connsiteX8" fmla="*/ 544990 w 3812273"/>
                  <a:gd name="connsiteY8" fmla="*/ 459583 h 1743075"/>
                  <a:gd name="connsiteX9" fmla="*/ 631030 w 3812273"/>
                  <a:gd name="connsiteY9" fmla="*/ 466725 h 1743075"/>
                  <a:gd name="connsiteX10" fmla="*/ 718821 w 3812273"/>
                  <a:gd name="connsiteY10" fmla="*/ 419100 h 1743075"/>
                  <a:gd name="connsiteX11" fmla="*/ 775655 w 3812273"/>
                  <a:gd name="connsiteY11" fmla="*/ 366714 h 1743075"/>
                  <a:gd name="connsiteX12" fmla="*/ 868207 w 3812273"/>
                  <a:gd name="connsiteY12" fmla="*/ 323850 h 1743075"/>
                  <a:gd name="connsiteX13" fmla="*/ 945671 w 3812273"/>
                  <a:gd name="connsiteY13" fmla="*/ 319087 h 1743075"/>
                  <a:gd name="connsiteX14" fmla="*/ 993297 w 3812273"/>
                  <a:gd name="connsiteY14" fmla="*/ 295275 h 1743075"/>
                  <a:gd name="connsiteX15" fmla="*/ 1071879 w 3812273"/>
                  <a:gd name="connsiteY15" fmla="*/ 283370 h 1743075"/>
                  <a:gd name="connsiteX16" fmla="*/ 1178718 w 3812273"/>
                  <a:gd name="connsiteY16" fmla="*/ 300037 h 1743075"/>
                  <a:gd name="connsiteX17" fmla="*/ 1339083 w 3812273"/>
                  <a:gd name="connsiteY17" fmla="*/ 250031 h 1743075"/>
                  <a:gd name="connsiteX18" fmla="*/ 1381443 w 3812273"/>
                  <a:gd name="connsiteY18" fmla="*/ 193509 h 1743075"/>
                  <a:gd name="connsiteX19" fmla="*/ 1440339 w 3812273"/>
                  <a:gd name="connsiteY19" fmla="*/ 195263 h 1743075"/>
                  <a:gd name="connsiteX20" fmla="*/ 1528296 w 3812273"/>
                  <a:gd name="connsiteY20" fmla="*/ 126207 h 1743075"/>
                  <a:gd name="connsiteX21" fmla="*/ 1570508 w 3812273"/>
                  <a:gd name="connsiteY21" fmla="*/ 109538 h 1743075"/>
                  <a:gd name="connsiteX22" fmla="*/ 1696249 w 3812273"/>
                  <a:gd name="connsiteY22" fmla="*/ 159544 h 1743075"/>
                  <a:gd name="connsiteX23" fmla="*/ 1766738 w 3812273"/>
                  <a:gd name="connsiteY23" fmla="*/ 128587 h 1743075"/>
                  <a:gd name="connsiteX24" fmla="*/ 1804670 w 3812273"/>
                  <a:gd name="connsiteY24" fmla="*/ 123824 h 1743075"/>
                  <a:gd name="connsiteX25" fmla="*/ 1874843 w 3812273"/>
                  <a:gd name="connsiteY25" fmla="*/ 102394 h 1743075"/>
                  <a:gd name="connsiteX26" fmla="*/ 1918804 w 3812273"/>
                  <a:gd name="connsiteY26" fmla="*/ 92870 h 1743075"/>
                  <a:gd name="connsiteX27" fmla="*/ 2010239 w 3812273"/>
                  <a:gd name="connsiteY27" fmla="*/ 95252 h 1743075"/>
                  <a:gd name="connsiteX28" fmla="*/ 2102644 w 3812273"/>
                  <a:gd name="connsiteY28" fmla="*/ 52387 h 1743075"/>
                  <a:gd name="connsiteX29" fmla="*/ 2221240 w 3812273"/>
                  <a:gd name="connsiteY29" fmla="*/ 0 h 1743075"/>
                  <a:gd name="connsiteX30" fmla="*/ 2257424 w 3812273"/>
                  <a:gd name="connsiteY30" fmla="*/ 88107 h 1743075"/>
                  <a:gd name="connsiteX31" fmla="*/ 2312194 w 3812273"/>
                  <a:gd name="connsiteY31" fmla="*/ 192881 h 1743075"/>
                  <a:gd name="connsiteX32" fmla="*/ 2397918 w 3812273"/>
                  <a:gd name="connsiteY32" fmla="*/ 295275 h 1743075"/>
                  <a:gd name="connsiteX33" fmla="*/ 2421731 w 3812273"/>
                  <a:gd name="connsiteY33" fmla="*/ 333376 h 1743075"/>
                  <a:gd name="connsiteX34" fmla="*/ 2438399 w 3812273"/>
                  <a:gd name="connsiteY34" fmla="*/ 426245 h 1743075"/>
                  <a:gd name="connsiteX35" fmla="*/ 2455068 w 3812273"/>
                  <a:gd name="connsiteY35" fmla="*/ 473869 h 1743075"/>
                  <a:gd name="connsiteX36" fmla="*/ 2471737 w 3812273"/>
                  <a:gd name="connsiteY36" fmla="*/ 511969 h 1743075"/>
                  <a:gd name="connsiteX37" fmla="*/ 2374106 w 3812273"/>
                  <a:gd name="connsiteY37" fmla="*/ 569119 h 1743075"/>
                  <a:gd name="connsiteX38" fmla="*/ 2319337 w 3812273"/>
                  <a:gd name="connsiteY38" fmla="*/ 604837 h 1743075"/>
                  <a:gd name="connsiteX39" fmla="*/ 2328862 w 3812273"/>
                  <a:gd name="connsiteY39" fmla="*/ 664370 h 1743075"/>
                  <a:gd name="connsiteX40" fmla="*/ 2345531 w 3812273"/>
                  <a:gd name="connsiteY40" fmla="*/ 709612 h 1743075"/>
                  <a:gd name="connsiteX41" fmla="*/ 2386012 w 3812273"/>
                  <a:gd name="connsiteY41" fmla="*/ 733426 h 1743075"/>
                  <a:gd name="connsiteX42" fmla="*/ 2440781 w 3812273"/>
                  <a:gd name="connsiteY42" fmla="*/ 792957 h 1743075"/>
                  <a:gd name="connsiteX43" fmla="*/ 2471736 w 3812273"/>
                  <a:gd name="connsiteY43" fmla="*/ 862013 h 1743075"/>
                  <a:gd name="connsiteX44" fmla="*/ 2516981 w 3812273"/>
                  <a:gd name="connsiteY44" fmla="*/ 876301 h 1743075"/>
                  <a:gd name="connsiteX45" fmla="*/ 2624137 w 3812273"/>
                  <a:gd name="connsiteY45" fmla="*/ 912020 h 1743075"/>
                  <a:gd name="connsiteX46" fmla="*/ 2712243 w 3812273"/>
                  <a:gd name="connsiteY46" fmla="*/ 959644 h 1743075"/>
                  <a:gd name="connsiteX47" fmla="*/ 2828924 w 3812273"/>
                  <a:gd name="connsiteY47" fmla="*/ 1021556 h 1743075"/>
                  <a:gd name="connsiteX48" fmla="*/ 3002755 w 3812273"/>
                  <a:gd name="connsiteY48" fmla="*/ 1095375 h 1743075"/>
                  <a:gd name="connsiteX49" fmla="*/ 3121818 w 3812273"/>
                  <a:gd name="connsiteY49" fmla="*/ 1171575 h 1743075"/>
                  <a:gd name="connsiteX50" fmla="*/ 3262312 w 3812273"/>
                  <a:gd name="connsiteY50" fmla="*/ 1173956 h 1743075"/>
                  <a:gd name="connsiteX51" fmla="*/ 3407568 w 3812273"/>
                  <a:gd name="connsiteY51" fmla="*/ 1104900 h 1743075"/>
                  <a:gd name="connsiteX52" fmla="*/ 3507580 w 3812273"/>
                  <a:gd name="connsiteY52" fmla="*/ 1090612 h 1743075"/>
                  <a:gd name="connsiteX53" fmla="*/ 3664743 w 3812273"/>
                  <a:gd name="connsiteY53" fmla="*/ 1162050 h 1743075"/>
                  <a:gd name="connsiteX54" fmla="*/ 3807618 w 3812273"/>
                  <a:gd name="connsiteY54" fmla="*/ 1278731 h 1743075"/>
                  <a:gd name="connsiteX55" fmla="*/ 3809999 w 3812273"/>
                  <a:gd name="connsiteY55" fmla="*/ 1357314 h 1743075"/>
                  <a:gd name="connsiteX56" fmla="*/ 3769518 w 3812273"/>
                  <a:gd name="connsiteY56" fmla="*/ 1376362 h 1743075"/>
                  <a:gd name="connsiteX57" fmla="*/ 3724274 w 3812273"/>
                  <a:gd name="connsiteY57" fmla="*/ 1426370 h 1743075"/>
                  <a:gd name="connsiteX58" fmla="*/ 3740943 w 3812273"/>
                  <a:gd name="connsiteY58" fmla="*/ 1514475 h 1743075"/>
                  <a:gd name="connsiteX59" fmla="*/ 3626643 w 3812273"/>
                  <a:gd name="connsiteY59" fmla="*/ 1562100 h 1743075"/>
                  <a:gd name="connsiteX60" fmla="*/ 3531393 w 3812273"/>
                  <a:gd name="connsiteY60" fmla="*/ 1609725 h 1743075"/>
                  <a:gd name="connsiteX61" fmla="*/ 3321843 w 3812273"/>
                  <a:gd name="connsiteY61" fmla="*/ 1666875 h 1743075"/>
                  <a:gd name="connsiteX62" fmla="*/ 3131343 w 3812273"/>
                  <a:gd name="connsiteY62" fmla="*/ 1724025 h 1743075"/>
                  <a:gd name="connsiteX63" fmla="*/ 2883693 w 3812273"/>
                  <a:gd name="connsiteY63" fmla="*/ 1695450 h 1743075"/>
                  <a:gd name="connsiteX64" fmla="*/ 2616993 w 3812273"/>
                  <a:gd name="connsiteY64" fmla="*/ 1685925 h 1743075"/>
                  <a:gd name="connsiteX65" fmla="*/ 2331243 w 3812273"/>
                  <a:gd name="connsiteY65" fmla="*/ 1619250 h 1743075"/>
                  <a:gd name="connsiteX66" fmla="*/ 2055018 w 3812273"/>
                  <a:gd name="connsiteY66" fmla="*/ 1647825 h 1743075"/>
                  <a:gd name="connsiteX67" fmla="*/ 1816893 w 3812273"/>
                  <a:gd name="connsiteY67" fmla="*/ 1666875 h 1743075"/>
                  <a:gd name="connsiteX68" fmla="*/ 1702593 w 3812273"/>
                  <a:gd name="connsiteY68" fmla="*/ 1638300 h 1743075"/>
                  <a:gd name="connsiteX69" fmla="*/ 1476523 w 3812273"/>
                  <a:gd name="connsiteY69" fmla="*/ 1695450 h 1743075"/>
                  <a:gd name="connsiteX70" fmla="*/ 1321593 w 3812273"/>
                  <a:gd name="connsiteY70" fmla="*/ 1714500 h 1743075"/>
                  <a:gd name="connsiteX71" fmla="*/ 1002150 w 3812273"/>
                  <a:gd name="connsiteY71" fmla="*/ 1743075 h 1743075"/>
                  <a:gd name="connsiteX72" fmla="*/ 823704 w 3812273"/>
                  <a:gd name="connsiteY72" fmla="*/ 1700212 h 1743075"/>
                  <a:gd name="connsiteX73" fmla="*/ 748157 w 3812273"/>
                  <a:gd name="connsiteY73" fmla="*/ 1543050 h 1743075"/>
                  <a:gd name="connsiteX74" fmla="*/ 621150 w 3812273"/>
                  <a:gd name="connsiteY74" fmla="*/ 1390650 h 1743075"/>
                  <a:gd name="connsiteX75" fmla="*/ 504340 w 3812273"/>
                  <a:gd name="connsiteY75" fmla="*/ 1238250 h 1743075"/>
                  <a:gd name="connsiteX76" fmla="*/ 283368 w 3812273"/>
                  <a:gd name="connsiteY76" fmla="*/ 1133475 h 1743075"/>
                  <a:gd name="connsiteX77" fmla="*/ 169068 w 3812273"/>
                  <a:gd name="connsiteY77" fmla="*/ 971550 h 1743075"/>
                  <a:gd name="connsiteX78" fmla="*/ 26193 w 3812273"/>
                  <a:gd name="connsiteY78" fmla="*/ 904875 h 1743075"/>
                  <a:gd name="connsiteX79" fmla="*/ 0 w 3812273"/>
                  <a:gd name="connsiteY79" fmla="*/ 890589 h 1743075"/>
                  <a:gd name="connsiteX0" fmla="*/ 50805 w 3812273"/>
                  <a:gd name="connsiteY0" fmla="*/ 845344 h 1743075"/>
                  <a:gd name="connsiteX1" fmla="*/ 110971 w 3812273"/>
                  <a:gd name="connsiteY1" fmla="*/ 807244 h 1743075"/>
                  <a:gd name="connsiteX2" fmla="*/ 184786 w 3812273"/>
                  <a:gd name="connsiteY2" fmla="*/ 752475 h 1743075"/>
                  <a:gd name="connsiteX3" fmla="*/ 268932 w 3812273"/>
                  <a:gd name="connsiteY3" fmla="*/ 731044 h 1743075"/>
                  <a:gd name="connsiteX4" fmla="*/ 309886 w 3812273"/>
                  <a:gd name="connsiteY4" fmla="*/ 636421 h 1743075"/>
                  <a:gd name="connsiteX5" fmla="*/ 354488 w 3812273"/>
                  <a:gd name="connsiteY5" fmla="*/ 581025 h 1743075"/>
                  <a:gd name="connsiteX6" fmla="*/ 399102 w 3812273"/>
                  <a:gd name="connsiteY6" fmla="*/ 535782 h 1743075"/>
                  <a:gd name="connsiteX7" fmla="*/ 464343 w 3812273"/>
                  <a:gd name="connsiteY7" fmla="*/ 490538 h 1743075"/>
                  <a:gd name="connsiteX8" fmla="*/ 544990 w 3812273"/>
                  <a:gd name="connsiteY8" fmla="*/ 459583 h 1743075"/>
                  <a:gd name="connsiteX9" fmla="*/ 631030 w 3812273"/>
                  <a:gd name="connsiteY9" fmla="*/ 466725 h 1743075"/>
                  <a:gd name="connsiteX10" fmla="*/ 718821 w 3812273"/>
                  <a:gd name="connsiteY10" fmla="*/ 419100 h 1743075"/>
                  <a:gd name="connsiteX11" fmla="*/ 775655 w 3812273"/>
                  <a:gd name="connsiteY11" fmla="*/ 366714 h 1743075"/>
                  <a:gd name="connsiteX12" fmla="*/ 868207 w 3812273"/>
                  <a:gd name="connsiteY12" fmla="*/ 323850 h 1743075"/>
                  <a:gd name="connsiteX13" fmla="*/ 945671 w 3812273"/>
                  <a:gd name="connsiteY13" fmla="*/ 319087 h 1743075"/>
                  <a:gd name="connsiteX14" fmla="*/ 993297 w 3812273"/>
                  <a:gd name="connsiteY14" fmla="*/ 295275 h 1743075"/>
                  <a:gd name="connsiteX15" fmla="*/ 1071879 w 3812273"/>
                  <a:gd name="connsiteY15" fmla="*/ 283370 h 1743075"/>
                  <a:gd name="connsiteX16" fmla="*/ 1178718 w 3812273"/>
                  <a:gd name="connsiteY16" fmla="*/ 300037 h 1743075"/>
                  <a:gd name="connsiteX17" fmla="*/ 1339083 w 3812273"/>
                  <a:gd name="connsiteY17" fmla="*/ 250031 h 1743075"/>
                  <a:gd name="connsiteX18" fmla="*/ 1381443 w 3812273"/>
                  <a:gd name="connsiteY18" fmla="*/ 193509 h 1743075"/>
                  <a:gd name="connsiteX19" fmla="*/ 1440339 w 3812273"/>
                  <a:gd name="connsiteY19" fmla="*/ 195263 h 1743075"/>
                  <a:gd name="connsiteX20" fmla="*/ 1528296 w 3812273"/>
                  <a:gd name="connsiteY20" fmla="*/ 126207 h 1743075"/>
                  <a:gd name="connsiteX21" fmla="*/ 1570508 w 3812273"/>
                  <a:gd name="connsiteY21" fmla="*/ 109538 h 1743075"/>
                  <a:gd name="connsiteX22" fmla="*/ 1696249 w 3812273"/>
                  <a:gd name="connsiteY22" fmla="*/ 159544 h 1743075"/>
                  <a:gd name="connsiteX23" fmla="*/ 1766738 w 3812273"/>
                  <a:gd name="connsiteY23" fmla="*/ 128587 h 1743075"/>
                  <a:gd name="connsiteX24" fmla="*/ 1804670 w 3812273"/>
                  <a:gd name="connsiteY24" fmla="*/ 123824 h 1743075"/>
                  <a:gd name="connsiteX25" fmla="*/ 1874843 w 3812273"/>
                  <a:gd name="connsiteY25" fmla="*/ 102394 h 1743075"/>
                  <a:gd name="connsiteX26" fmla="*/ 1918804 w 3812273"/>
                  <a:gd name="connsiteY26" fmla="*/ 92870 h 1743075"/>
                  <a:gd name="connsiteX27" fmla="*/ 2010239 w 3812273"/>
                  <a:gd name="connsiteY27" fmla="*/ 95252 h 1743075"/>
                  <a:gd name="connsiteX28" fmla="*/ 2102644 w 3812273"/>
                  <a:gd name="connsiteY28" fmla="*/ 52387 h 1743075"/>
                  <a:gd name="connsiteX29" fmla="*/ 2221240 w 3812273"/>
                  <a:gd name="connsiteY29" fmla="*/ 0 h 1743075"/>
                  <a:gd name="connsiteX30" fmla="*/ 2284102 w 3812273"/>
                  <a:gd name="connsiteY30" fmla="*/ 88107 h 1743075"/>
                  <a:gd name="connsiteX31" fmla="*/ 2312194 w 3812273"/>
                  <a:gd name="connsiteY31" fmla="*/ 192881 h 1743075"/>
                  <a:gd name="connsiteX32" fmla="*/ 2397918 w 3812273"/>
                  <a:gd name="connsiteY32" fmla="*/ 295275 h 1743075"/>
                  <a:gd name="connsiteX33" fmla="*/ 2421731 w 3812273"/>
                  <a:gd name="connsiteY33" fmla="*/ 333376 h 1743075"/>
                  <a:gd name="connsiteX34" fmla="*/ 2438399 w 3812273"/>
                  <a:gd name="connsiteY34" fmla="*/ 426245 h 1743075"/>
                  <a:gd name="connsiteX35" fmla="*/ 2455068 w 3812273"/>
                  <a:gd name="connsiteY35" fmla="*/ 473869 h 1743075"/>
                  <a:gd name="connsiteX36" fmla="*/ 2471737 w 3812273"/>
                  <a:gd name="connsiteY36" fmla="*/ 511969 h 1743075"/>
                  <a:gd name="connsiteX37" fmla="*/ 2374106 w 3812273"/>
                  <a:gd name="connsiteY37" fmla="*/ 569119 h 1743075"/>
                  <a:gd name="connsiteX38" fmla="*/ 2319337 w 3812273"/>
                  <a:gd name="connsiteY38" fmla="*/ 604837 h 1743075"/>
                  <a:gd name="connsiteX39" fmla="*/ 2328862 w 3812273"/>
                  <a:gd name="connsiteY39" fmla="*/ 664370 h 1743075"/>
                  <a:gd name="connsiteX40" fmla="*/ 2345531 w 3812273"/>
                  <a:gd name="connsiteY40" fmla="*/ 709612 h 1743075"/>
                  <a:gd name="connsiteX41" fmla="*/ 2386012 w 3812273"/>
                  <a:gd name="connsiteY41" fmla="*/ 733426 h 1743075"/>
                  <a:gd name="connsiteX42" fmla="*/ 2440781 w 3812273"/>
                  <a:gd name="connsiteY42" fmla="*/ 792957 h 1743075"/>
                  <a:gd name="connsiteX43" fmla="*/ 2471736 w 3812273"/>
                  <a:gd name="connsiteY43" fmla="*/ 862013 h 1743075"/>
                  <a:gd name="connsiteX44" fmla="*/ 2516981 w 3812273"/>
                  <a:gd name="connsiteY44" fmla="*/ 876301 h 1743075"/>
                  <a:gd name="connsiteX45" fmla="*/ 2624137 w 3812273"/>
                  <a:gd name="connsiteY45" fmla="*/ 912020 h 1743075"/>
                  <a:gd name="connsiteX46" fmla="*/ 2712243 w 3812273"/>
                  <a:gd name="connsiteY46" fmla="*/ 959644 h 1743075"/>
                  <a:gd name="connsiteX47" fmla="*/ 2828924 w 3812273"/>
                  <a:gd name="connsiteY47" fmla="*/ 1021556 h 1743075"/>
                  <a:gd name="connsiteX48" fmla="*/ 3002755 w 3812273"/>
                  <a:gd name="connsiteY48" fmla="*/ 1095375 h 1743075"/>
                  <a:gd name="connsiteX49" fmla="*/ 3121818 w 3812273"/>
                  <a:gd name="connsiteY49" fmla="*/ 1171575 h 1743075"/>
                  <a:gd name="connsiteX50" fmla="*/ 3262312 w 3812273"/>
                  <a:gd name="connsiteY50" fmla="*/ 1173956 h 1743075"/>
                  <a:gd name="connsiteX51" fmla="*/ 3407568 w 3812273"/>
                  <a:gd name="connsiteY51" fmla="*/ 1104900 h 1743075"/>
                  <a:gd name="connsiteX52" fmla="*/ 3507580 w 3812273"/>
                  <a:gd name="connsiteY52" fmla="*/ 1090612 h 1743075"/>
                  <a:gd name="connsiteX53" fmla="*/ 3664743 w 3812273"/>
                  <a:gd name="connsiteY53" fmla="*/ 1162050 h 1743075"/>
                  <a:gd name="connsiteX54" fmla="*/ 3807618 w 3812273"/>
                  <a:gd name="connsiteY54" fmla="*/ 1278731 h 1743075"/>
                  <a:gd name="connsiteX55" fmla="*/ 3809999 w 3812273"/>
                  <a:gd name="connsiteY55" fmla="*/ 1357314 h 1743075"/>
                  <a:gd name="connsiteX56" fmla="*/ 3769518 w 3812273"/>
                  <a:gd name="connsiteY56" fmla="*/ 1376362 h 1743075"/>
                  <a:gd name="connsiteX57" fmla="*/ 3724274 w 3812273"/>
                  <a:gd name="connsiteY57" fmla="*/ 1426370 h 1743075"/>
                  <a:gd name="connsiteX58" fmla="*/ 3740943 w 3812273"/>
                  <a:gd name="connsiteY58" fmla="*/ 1514475 h 1743075"/>
                  <a:gd name="connsiteX59" fmla="*/ 3626643 w 3812273"/>
                  <a:gd name="connsiteY59" fmla="*/ 1562100 h 1743075"/>
                  <a:gd name="connsiteX60" fmla="*/ 3531393 w 3812273"/>
                  <a:gd name="connsiteY60" fmla="*/ 1609725 h 1743075"/>
                  <a:gd name="connsiteX61" fmla="*/ 3321843 w 3812273"/>
                  <a:gd name="connsiteY61" fmla="*/ 1666875 h 1743075"/>
                  <a:gd name="connsiteX62" fmla="*/ 3131343 w 3812273"/>
                  <a:gd name="connsiteY62" fmla="*/ 1724025 h 1743075"/>
                  <a:gd name="connsiteX63" fmla="*/ 2883693 w 3812273"/>
                  <a:gd name="connsiteY63" fmla="*/ 1695450 h 1743075"/>
                  <a:gd name="connsiteX64" fmla="*/ 2616993 w 3812273"/>
                  <a:gd name="connsiteY64" fmla="*/ 1685925 h 1743075"/>
                  <a:gd name="connsiteX65" fmla="*/ 2331243 w 3812273"/>
                  <a:gd name="connsiteY65" fmla="*/ 1619250 h 1743075"/>
                  <a:gd name="connsiteX66" fmla="*/ 2055018 w 3812273"/>
                  <a:gd name="connsiteY66" fmla="*/ 1647825 h 1743075"/>
                  <a:gd name="connsiteX67" fmla="*/ 1816893 w 3812273"/>
                  <a:gd name="connsiteY67" fmla="*/ 1666875 h 1743075"/>
                  <a:gd name="connsiteX68" fmla="*/ 1702593 w 3812273"/>
                  <a:gd name="connsiteY68" fmla="*/ 1638300 h 1743075"/>
                  <a:gd name="connsiteX69" fmla="*/ 1476523 w 3812273"/>
                  <a:gd name="connsiteY69" fmla="*/ 1695450 h 1743075"/>
                  <a:gd name="connsiteX70" fmla="*/ 1321593 w 3812273"/>
                  <a:gd name="connsiteY70" fmla="*/ 1714500 h 1743075"/>
                  <a:gd name="connsiteX71" fmla="*/ 1002150 w 3812273"/>
                  <a:gd name="connsiteY71" fmla="*/ 1743075 h 1743075"/>
                  <a:gd name="connsiteX72" fmla="*/ 823704 w 3812273"/>
                  <a:gd name="connsiteY72" fmla="*/ 1700212 h 1743075"/>
                  <a:gd name="connsiteX73" fmla="*/ 748157 w 3812273"/>
                  <a:gd name="connsiteY73" fmla="*/ 1543050 h 1743075"/>
                  <a:gd name="connsiteX74" fmla="*/ 621150 w 3812273"/>
                  <a:gd name="connsiteY74" fmla="*/ 1390650 h 1743075"/>
                  <a:gd name="connsiteX75" fmla="*/ 504340 w 3812273"/>
                  <a:gd name="connsiteY75" fmla="*/ 1238250 h 1743075"/>
                  <a:gd name="connsiteX76" fmla="*/ 283368 w 3812273"/>
                  <a:gd name="connsiteY76" fmla="*/ 1133475 h 1743075"/>
                  <a:gd name="connsiteX77" fmla="*/ 169068 w 3812273"/>
                  <a:gd name="connsiteY77" fmla="*/ 971550 h 1743075"/>
                  <a:gd name="connsiteX78" fmla="*/ 26193 w 3812273"/>
                  <a:gd name="connsiteY78" fmla="*/ 904875 h 1743075"/>
                  <a:gd name="connsiteX79" fmla="*/ 0 w 3812273"/>
                  <a:gd name="connsiteY79" fmla="*/ 890589 h 1743075"/>
                  <a:gd name="connsiteX0" fmla="*/ 50805 w 3812273"/>
                  <a:gd name="connsiteY0" fmla="*/ 845344 h 1743075"/>
                  <a:gd name="connsiteX1" fmla="*/ 110971 w 3812273"/>
                  <a:gd name="connsiteY1" fmla="*/ 807244 h 1743075"/>
                  <a:gd name="connsiteX2" fmla="*/ 184786 w 3812273"/>
                  <a:gd name="connsiteY2" fmla="*/ 752475 h 1743075"/>
                  <a:gd name="connsiteX3" fmla="*/ 268932 w 3812273"/>
                  <a:gd name="connsiteY3" fmla="*/ 731044 h 1743075"/>
                  <a:gd name="connsiteX4" fmla="*/ 309886 w 3812273"/>
                  <a:gd name="connsiteY4" fmla="*/ 636421 h 1743075"/>
                  <a:gd name="connsiteX5" fmla="*/ 354488 w 3812273"/>
                  <a:gd name="connsiteY5" fmla="*/ 581025 h 1743075"/>
                  <a:gd name="connsiteX6" fmla="*/ 399102 w 3812273"/>
                  <a:gd name="connsiteY6" fmla="*/ 535782 h 1743075"/>
                  <a:gd name="connsiteX7" fmla="*/ 464343 w 3812273"/>
                  <a:gd name="connsiteY7" fmla="*/ 490538 h 1743075"/>
                  <a:gd name="connsiteX8" fmla="*/ 544990 w 3812273"/>
                  <a:gd name="connsiteY8" fmla="*/ 459583 h 1743075"/>
                  <a:gd name="connsiteX9" fmla="*/ 631030 w 3812273"/>
                  <a:gd name="connsiteY9" fmla="*/ 466725 h 1743075"/>
                  <a:gd name="connsiteX10" fmla="*/ 718821 w 3812273"/>
                  <a:gd name="connsiteY10" fmla="*/ 419100 h 1743075"/>
                  <a:gd name="connsiteX11" fmla="*/ 775655 w 3812273"/>
                  <a:gd name="connsiteY11" fmla="*/ 366714 h 1743075"/>
                  <a:gd name="connsiteX12" fmla="*/ 868207 w 3812273"/>
                  <a:gd name="connsiteY12" fmla="*/ 323850 h 1743075"/>
                  <a:gd name="connsiteX13" fmla="*/ 945671 w 3812273"/>
                  <a:gd name="connsiteY13" fmla="*/ 319087 h 1743075"/>
                  <a:gd name="connsiteX14" fmla="*/ 993297 w 3812273"/>
                  <a:gd name="connsiteY14" fmla="*/ 295275 h 1743075"/>
                  <a:gd name="connsiteX15" fmla="*/ 1071879 w 3812273"/>
                  <a:gd name="connsiteY15" fmla="*/ 283370 h 1743075"/>
                  <a:gd name="connsiteX16" fmla="*/ 1178718 w 3812273"/>
                  <a:gd name="connsiteY16" fmla="*/ 300037 h 1743075"/>
                  <a:gd name="connsiteX17" fmla="*/ 1339083 w 3812273"/>
                  <a:gd name="connsiteY17" fmla="*/ 250031 h 1743075"/>
                  <a:gd name="connsiteX18" fmla="*/ 1381443 w 3812273"/>
                  <a:gd name="connsiteY18" fmla="*/ 193509 h 1743075"/>
                  <a:gd name="connsiteX19" fmla="*/ 1440339 w 3812273"/>
                  <a:gd name="connsiteY19" fmla="*/ 195263 h 1743075"/>
                  <a:gd name="connsiteX20" fmla="*/ 1528296 w 3812273"/>
                  <a:gd name="connsiteY20" fmla="*/ 126207 h 1743075"/>
                  <a:gd name="connsiteX21" fmla="*/ 1570508 w 3812273"/>
                  <a:gd name="connsiteY21" fmla="*/ 109538 h 1743075"/>
                  <a:gd name="connsiteX22" fmla="*/ 1696249 w 3812273"/>
                  <a:gd name="connsiteY22" fmla="*/ 159544 h 1743075"/>
                  <a:gd name="connsiteX23" fmla="*/ 1766738 w 3812273"/>
                  <a:gd name="connsiteY23" fmla="*/ 128587 h 1743075"/>
                  <a:gd name="connsiteX24" fmla="*/ 1804670 w 3812273"/>
                  <a:gd name="connsiteY24" fmla="*/ 123824 h 1743075"/>
                  <a:gd name="connsiteX25" fmla="*/ 1874843 w 3812273"/>
                  <a:gd name="connsiteY25" fmla="*/ 102394 h 1743075"/>
                  <a:gd name="connsiteX26" fmla="*/ 1918804 w 3812273"/>
                  <a:gd name="connsiteY26" fmla="*/ 92870 h 1743075"/>
                  <a:gd name="connsiteX27" fmla="*/ 2010239 w 3812273"/>
                  <a:gd name="connsiteY27" fmla="*/ 95252 h 1743075"/>
                  <a:gd name="connsiteX28" fmla="*/ 2102644 w 3812273"/>
                  <a:gd name="connsiteY28" fmla="*/ 52387 h 1743075"/>
                  <a:gd name="connsiteX29" fmla="*/ 2221240 w 3812273"/>
                  <a:gd name="connsiteY29" fmla="*/ 0 h 1743075"/>
                  <a:gd name="connsiteX30" fmla="*/ 2284102 w 3812273"/>
                  <a:gd name="connsiteY30" fmla="*/ 88107 h 1743075"/>
                  <a:gd name="connsiteX31" fmla="*/ 2312194 w 3812273"/>
                  <a:gd name="connsiteY31" fmla="*/ 192881 h 1743075"/>
                  <a:gd name="connsiteX32" fmla="*/ 2397918 w 3812273"/>
                  <a:gd name="connsiteY32" fmla="*/ 295275 h 1743075"/>
                  <a:gd name="connsiteX33" fmla="*/ 2421731 w 3812273"/>
                  <a:gd name="connsiteY33" fmla="*/ 333376 h 1743075"/>
                  <a:gd name="connsiteX34" fmla="*/ 2438399 w 3812273"/>
                  <a:gd name="connsiteY34" fmla="*/ 426245 h 1743075"/>
                  <a:gd name="connsiteX35" fmla="*/ 2455068 w 3812273"/>
                  <a:gd name="connsiteY35" fmla="*/ 473869 h 1743075"/>
                  <a:gd name="connsiteX36" fmla="*/ 2471737 w 3812273"/>
                  <a:gd name="connsiteY36" fmla="*/ 511969 h 1743075"/>
                  <a:gd name="connsiteX37" fmla="*/ 2374106 w 3812273"/>
                  <a:gd name="connsiteY37" fmla="*/ 569119 h 1743075"/>
                  <a:gd name="connsiteX38" fmla="*/ 2261535 w 3812273"/>
                  <a:gd name="connsiteY38" fmla="*/ 604837 h 1743075"/>
                  <a:gd name="connsiteX39" fmla="*/ 2328862 w 3812273"/>
                  <a:gd name="connsiteY39" fmla="*/ 664370 h 1743075"/>
                  <a:gd name="connsiteX40" fmla="*/ 2345531 w 3812273"/>
                  <a:gd name="connsiteY40" fmla="*/ 709612 h 1743075"/>
                  <a:gd name="connsiteX41" fmla="*/ 2386012 w 3812273"/>
                  <a:gd name="connsiteY41" fmla="*/ 733426 h 1743075"/>
                  <a:gd name="connsiteX42" fmla="*/ 2440781 w 3812273"/>
                  <a:gd name="connsiteY42" fmla="*/ 792957 h 1743075"/>
                  <a:gd name="connsiteX43" fmla="*/ 2471736 w 3812273"/>
                  <a:gd name="connsiteY43" fmla="*/ 862013 h 1743075"/>
                  <a:gd name="connsiteX44" fmla="*/ 2516981 w 3812273"/>
                  <a:gd name="connsiteY44" fmla="*/ 876301 h 1743075"/>
                  <a:gd name="connsiteX45" fmla="*/ 2624137 w 3812273"/>
                  <a:gd name="connsiteY45" fmla="*/ 912020 h 1743075"/>
                  <a:gd name="connsiteX46" fmla="*/ 2712243 w 3812273"/>
                  <a:gd name="connsiteY46" fmla="*/ 959644 h 1743075"/>
                  <a:gd name="connsiteX47" fmla="*/ 2828924 w 3812273"/>
                  <a:gd name="connsiteY47" fmla="*/ 1021556 h 1743075"/>
                  <a:gd name="connsiteX48" fmla="*/ 3002755 w 3812273"/>
                  <a:gd name="connsiteY48" fmla="*/ 1095375 h 1743075"/>
                  <a:gd name="connsiteX49" fmla="*/ 3121818 w 3812273"/>
                  <a:gd name="connsiteY49" fmla="*/ 1171575 h 1743075"/>
                  <a:gd name="connsiteX50" fmla="*/ 3262312 w 3812273"/>
                  <a:gd name="connsiteY50" fmla="*/ 1173956 h 1743075"/>
                  <a:gd name="connsiteX51" fmla="*/ 3407568 w 3812273"/>
                  <a:gd name="connsiteY51" fmla="*/ 1104900 h 1743075"/>
                  <a:gd name="connsiteX52" fmla="*/ 3507580 w 3812273"/>
                  <a:gd name="connsiteY52" fmla="*/ 1090612 h 1743075"/>
                  <a:gd name="connsiteX53" fmla="*/ 3664743 w 3812273"/>
                  <a:gd name="connsiteY53" fmla="*/ 1162050 h 1743075"/>
                  <a:gd name="connsiteX54" fmla="*/ 3807618 w 3812273"/>
                  <a:gd name="connsiteY54" fmla="*/ 1278731 h 1743075"/>
                  <a:gd name="connsiteX55" fmla="*/ 3809999 w 3812273"/>
                  <a:gd name="connsiteY55" fmla="*/ 1357314 h 1743075"/>
                  <a:gd name="connsiteX56" fmla="*/ 3769518 w 3812273"/>
                  <a:gd name="connsiteY56" fmla="*/ 1376362 h 1743075"/>
                  <a:gd name="connsiteX57" fmla="*/ 3724274 w 3812273"/>
                  <a:gd name="connsiteY57" fmla="*/ 1426370 h 1743075"/>
                  <a:gd name="connsiteX58" fmla="*/ 3740943 w 3812273"/>
                  <a:gd name="connsiteY58" fmla="*/ 1514475 h 1743075"/>
                  <a:gd name="connsiteX59" fmla="*/ 3626643 w 3812273"/>
                  <a:gd name="connsiteY59" fmla="*/ 1562100 h 1743075"/>
                  <a:gd name="connsiteX60" fmla="*/ 3531393 w 3812273"/>
                  <a:gd name="connsiteY60" fmla="*/ 1609725 h 1743075"/>
                  <a:gd name="connsiteX61" fmla="*/ 3321843 w 3812273"/>
                  <a:gd name="connsiteY61" fmla="*/ 1666875 h 1743075"/>
                  <a:gd name="connsiteX62" fmla="*/ 3131343 w 3812273"/>
                  <a:gd name="connsiteY62" fmla="*/ 1724025 h 1743075"/>
                  <a:gd name="connsiteX63" fmla="*/ 2883693 w 3812273"/>
                  <a:gd name="connsiteY63" fmla="*/ 1695450 h 1743075"/>
                  <a:gd name="connsiteX64" fmla="*/ 2616993 w 3812273"/>
                  <a:gd name="connsiteY64" fmla="*/ 1685925 h 1743075"/>
                  <a:gd name="connsiteX65" fmla="*/ 2331243 w 3812273"/>
                  <a:gd name="connsiteY65" fmla="*/ 1619250 h 1743075"/>
                  <a:gd name="connsiteX66" fmla="*/ 2055018 w 3812273"/>
                  <a:gd name="connsiteY66" fmla="*/ 1647825 h 1743075"/>
                  <a:gd name="connsiteX67" fmla="*/ 1816893 w 3812273"/>
                  <a:gd name="connsiteY67" fmla="*/ 1666875 h 1743075"/>
                  <a:gd name="connsiteX68" fmla="*/ 1702593 w 3812273"/>
                  <a:gd name="connsiteY68" fmla="*/ 1638300 h 1743075"/>
                  <a:gd name="connsiteX69" fmla="*/ 1476523 w 3812273"/>
                  <a:gd name="connsiteY69" fmla="*/ 1695450 h 1743075"/>
                  <a:gd name="connsiteX70" fmla="*/ 1321593 w 3812273"/>
                  <a:gd name="connsiteY70" fmla="*/ 1714500 h 1743075"/>
                  <a:gd name="connsiteX71" fmla="*/ 1002150 w 3812273"/>
                  <a:gd name="connsiteY71" fmla="*/ 1743075 h 1743075"/>
                  <a:gd name="connsiteX72" fmla="*/ 823704 w 3812273"/>
                  <a:gd name="connsiteY72" fmla="*/ 1700212 h 1743075"/>
                  <a:gd name="connsiteX73" fmla="*/ 748157 w 3812273"/>
                  <a:gd name="connsiteY73" fmla="*/ 1543050 h 1743075"/>
                  <a:gd name="connsiteX74" fmla="*/ 621150 w 3812273"/>
                  <a:gd name="connsiteY74" fmla="*/ 1390650 h 1743075"/>
                  <a:gd name="connsiteX75" fmla="*/ 504340 w 3812273"/>
                  <a:gd name="connsiteY75" fmla="*/ 1238250 h 1743075"/>
                  <a:gd name="connsiteX76" fmla="*/ 283368 w 3812273"/>
                  <a:gd name="connsiteY76" fmla="*/ 1133475 h 1743075"/>
                  <a:gd name="connsiteX77" fmla="*/ 169068 w 3812273"/>
                  <a:gd name="connsiteY77" fmla="*/ 971550 h 1743075"/>
                  <a:gd name="connsiteX78" fmla="*/ 26193 w 3812273"/>
                  <a:gd name="connsiteY78" fmla="*/ 904875 h 1743075"/>
                  <a:gd name="connsiteX79" fmla="*/ 0 w 3812273"/>
                  <a:gd name="connsiteY79" fmla="*/ 890589 h 1743075"/>
                  <a:gd name="connsiteX0" fmla="*/ 50805 w 3812273"/>
                  <a:gd name="connsiteY0" fmla="*/ 845344 h 1743075"/>
                  <a:gd name="connsiteX1" fmla="*/ 110971 w 3812273"/>
                  <a:gd name="connsiteY1" fmla="*/ 807244 h 1743075"/>
                  <a:gd name="connsiteX2" fmla="*/ 184786 w 3812273"/>
                  <a:gd name="connsiteY2" fmla="*/ 752475 h 1743075"/>
                  <a:gd name="connsiteX3" fmla="*/ 268932 w 3812273"/>
                  <a:gd name="connsiteY3" fmla="*/ 731044 h 1743075"/>
                  <a:gd name="connsiteX4" fmla="*/ 309886 w 3812273"/>
                  <a:gd name="connsiteY4" fmla="*/ 636421 h 1743075"/>
                  <a:gd name="connsiteX5" fmla="*/ 354488 w 3812273"/>
                  <a:gd name="connsiteY5" fmla="*/ 581025 h 1743075"/>
                  <a:gd name="connsiteX6" fmla="*/ 399102 w 3812273"/>
                  <a:gd name="connsiteY6" fmla="*/ 535782 h 1743075"/>
                  <a:gd name="connsiteX7" fmla="*/ 464343 w 3812273"/>
                  <a:gd name="connsiteY7" fmla="*/ 490538 h 1743075"/>
                  <a:gd name="connsiteX8" fmla="*/ 544990 w 3812273"/>
                  <a:gd name="connsiteY8" fmla="*/ 459583 h 1743075"/>
                  <a:gd name="connsiteX9" fmla="*/ 631030 w 3812273"/>
                  <a:gd name="connsiteY9" fmla="*/ 466725 h 1743075"/>
                  <a:gd name="connsiteX10" fmla="*/ 718821 w 3812273"/>
                  <a:gd name="connsiteY10" fmla="*/ 419100 h 1743075"/>
                  <a:gd name="connsiteX11" fmla="*/ 775655 w 3812273"/>
                  <a:gd name="connsiteY11" fmla="*/ 366714 h 1743075"/>
                  <a:gd name="connsiteX12" fmla="*/ 868207 w 3812273"/>
                  <a:gd name="connsiteY12" fmla="*/ 323850 h 1743075"/>
                  <a:gd name="connsiteX13" fmla="*/ 945671 w 3812273"/>
                  <a:gd name="connsiteY13" fmla="*/ 319087 h 1743075"/>
                  <a:gd name="connsiteX14" fmla="*/ 993297 w 3812273"/>
                  <a:gd name="connsiteY14" fmla="*/ 295275 h 1743075"/>
                  <a:gd name="connsiteX15" fmla="*/ 1071879 w 3812273"/>
                  <a:gd name="connsiteY15" fmla="*/ 283370 h 1743075"/>
                  <a:gd name="connsiteX16" fmla="*/ 1178718 w 3812273"/>
                  <a:gd name="connsiteY16" fmla="*/ 300037 h 1743075"/>
                  <a:gd name="connsiteX17" fmla="*/ 1339083 w 3812273"/>
                  <a:gd name="connsiteY17" fmla="*/ 250031 h 1743075"/>
                  <a:gd name="connsiteX18" fmla="*/ 1381443 w 3812273"/>
                  <a:gd name="connsiteY18" fmla="*/ 193509 h 1743075"/>
                  <a:gd name="connsiteX19" fmla="*/ 1440339 w 3812273"/>
                  <a:gd name="connsiteY19" fmla="*/ 195263 h 1743075"/>
                  <a:gd name="connsiteX20" fmla="*/ 1528296 w 3812273"/>
                  <a:gd name="connsiteY20" fmla="*/ 126207 h 1743075"/>
                  <a:gd name="connsiteX21" fmla="*/ 1570508 w 3812273"/>
                  <a:gd name="connsiteY21" fmla="*/ 109538 h 1743075"/>
                  <a:gd name="connsiteX22" fmla="*/ 1696249 w 3812273"/>
                  <a:gd name="connsiteY22" fmla="*/ 159544 h 1743075"/>
                  <a:gd name="connsiteX23" fmla="*/ 1766738 w 3812273"/>
                  <a:gd name="connsiteY23" fmla="*/ 128587 h 1743075"/>
                  <a:gd name="connsiteX24" fmla="*/ 1804670 w 3812273"/>
                  <a:gd name="connsiteY24" fmla="*/ 123824 h 1743075"/>
                  <a:gd name="connsiteX25" fmla="*/ 1874843 w 3812273"/>
                  <a:gd name="connsiteY25" fmla="*/ 102394 h 1743075"/>
                  <a:gd name="connsiteX26" fmla="*/ 1918804 w 3812273"/>
                  <a:gd name="connsiteY26" fmla="*/ 92870 h 1743075"/>
                  <a:gd name="connsiteX27" fmla="*/ 2010239 w 3812273"/>
                  <a:gd name="connsiteY27" fmla="*/ 95252 h 1743075"/>
                  <a:gd name="connsiteX28" fmla="*/ 2102644 w 3812273"/>
                  <a:gd name="connsiteY28" fmla="*/ 52387 h 1743075"/>
                  <a:gd name="connsiteX29" fmla="*/ 2221240 w 3812273"/>
                  <a:gd name="connsiteY29" fmla="*/ 0 h 1743075"/>
                  <a:gd name="connsiteX30" fmla="*/ 2284102 w 3812273"/>
                  <a:gd name="connsiteY30" fmla="*/ 88107 h 1743075"/>
                  <a:gd name="connsiteX31" fmla="*/ 2312194 w 3812273"/>
                  <a:gd name="connsiteY31" fmla="*/ 192881 h 1743075"/>
                  <a:gd name="connsiteX32" fmla="*/ 2397918 w 3812273"/>
                  <a:gd name="connsiteY32" fmla="*/ 295275 h 1743075"/>
                  <a:gd name="connsiteX33" fmla="*/ 2421731 w 3812273"/>
                  <a:gd name="connsiteY33" fmla="*/ 333376 h 1743075"/>
                  <a:gd name="connsiteX34" fmla="*/ 2438399 w 3812273"/>
                  <a:gd name="connsiteY34" fmla="*/ 426245 h 1743075"/>
                  <a:gd name="connsiteX35" fmla="*/ 2455068 w 3812273"/>
                  <a:gd name="connsiteY35" fmla="*/ 473869 h 1743075"/>
                  <a:gd name="connsiteX36" fmla="*/ 2471737 w 3812273"/>
                  <a:gd name="connsiteY36" fmla="*/ 511969 h 1743075"/>
                  <a:gd name="connsiteX37" fmla="*/ 2374106 w 3812273"/>
                  <a:gd name="connsiteY37" fmla="*/ 569119 h 1743075"/>
                  <a:gd name="connsiteX38" fmla="*/ 2261535 w 3812273"/>
                  <a:gd name="connsiteY38" fmla="*/ 604837 h 1743075"/>
                  <a:gd name="connsiteX39" fmla="*/ 2284400 w 3812273"/>
                  <a:gd name="connsiteY39" fmla="*/ 711995 h 1743075"/>
                  <a:gd name="connsiteX40" fmla="*/ 2345531 w 3812273"/>
                  <a:gd name="connsiteY40" fmla="*/ 709612 h 1743075"/>
                  <a:gd name="connsiteX41" fmla="*/ 2386012 w 3812273"/>
                  <a:gd name="connsiteY41" fmla="*/ 733426 h 1743075"/>
                  <a:gd name="connsiteX42" fmla="*/ 2440781 w 3812273"/>
                  <a:gd name="connsiteY42" fmla="*/ 792957 h 1743075"/>
                  <a:gd name="connsiteX43" fmla="*/ 2471736 w 3812273"/>
                  <a:gd name="connsiteY43" fmla="*/ 862013 h 1743075"/>
                  <a:gd name="connsiteX44" fmla="*/ 2516981 w 3812273"/>
                  <a:gd name="connsiteY44" fmla="*/ 876301 h 1743075"/>
                  <a:gd name="connsiteX45" fmla="*/ 2624137 w 3812273"/>
                  <a:gd name="connsiteY45" fmla="*/ 912020 h 1743075"/>
                  <a:gd name="connsiteX46" fmla="*/ 2712243 w 3812273"/>
                  <a:gd name="connsiteY46" fmla="*/ 959644 h 1743075"/>
                  <a:gd name="connsiteX47" fmla="*/ 2828924 w 3812273"/>
                  <a:gd name="connsiteY47" fmla="*/ 1021556 h 1743075"/>
                  <a:gd name="connsiteX48" fmla="*/ 3002755 w 3812273"/>
                  <a:gd name="connsiteY48" fmla="*/ 1095375 h 1743075"/>
                  <a:gd name="connsiteX49" fmla="*/ 3121818 w 3812273"/>
                  <a:gd name="connsiteY49" fmla="*/ 1171575 h 1743075"/>
                  <a:gd name="connsiteX50" fmla="*/ 3262312 w 3812273"/>
                  <a:gd name="connsiteY50" fmla="*/ 1173956 h 1743075"/>
                  <a:gd name="connsiteX51" fmla="*/ 3407568 w 3812273"/>
                  <a:gd name="connsiteY51" fmla="*/ 1104900 h 1743075"/>
                  <a:gd name="connsiteX52" fmla="*/ 3507580 w 3812273"/>
                  <a:gd name="connsiteY52" fmla="*/ 1090612 h 1743075"/>
                  <a:gd name="connsiteX53" fmla="*/ 3664743 w 3812273"/>
                  <a:gd name="connsiteY53" fmla="*/ 1162050 h 1743075"/>
                  <a:gd name="connsiteX54" fmla="*/ 3807618 w 3812273"/>
                  <a:gd name="connsiteY54" fmla="*/ 1278731 h 1743075"/>
                  <a:gd name="connsiteX55" fmla="*/ 3809999 w 3812273"/>
                  <a:gd name="connsiteY55" fmla="*/ 1357314 h 1743075"/>
                  <a:gd name="connsiteX56" fmla="*/ 3769518 w 3812273"/>
                  <a:gd name="connsiteY56" fmla="*/ 1376362 h 1743075"/>
                  <a:gd name="connsiteX57" fmla="*/ 3724274 w 3812273"/>
                  <a:gd name="connsiteY57" fmla="*/ 1426370 h 1743075"/>
                  <a:gd name="connsiteX58" fmla="*/ 3740943 w 3812273"/>
                  <a:gd name="connsiteY58" fmla="*/ 1514475 h 1743075"/>
                  <a:gd name="connsiteX59" fmla="*/ 3626643 w 3812273"/>
                  <a:gd name="connsiteY59" fmla="*/ 1562100 h 1743075"/>
                  <a:gd name="connsiteX60" fmla="*/ 3531393 w 3812273"/>
                  <a:gd name="connsiteY60" fmla="*/ 1609725 h 1743075"/>
                  <a:gd name="connsiteX61" fmla="*/ 3321843 w 3812273"/>
                  <a:gd name="connsiteY61" fmla="*/ 1666875 h 1743075"/>
                  <a:gd name="connsiteX62" fmla="*/ 3131343 w 3812273"/>
                  <a:gd name="connsiteY62" fmla="*/ 1724025 h 1743075"/>
                  <a:gd name="connsiteX63" fmla="*/ 2883693 w 3812273"/>
                  <a:gd name="connsiteY63" fmla="*/ 1695450 h 1743075"/>
                  <a:gd name="connsiteX64" fmla="*/ 2616993 w 3812273"/>
                  <a:gd name="connsiteY64" fmla="*/ 1685925 h 1743075"/>
                  <a:gd name="connsiteX65" fmla="*/ 2331243 w 3812273"/>
                  <a:gd name="connsiteY65" fmla="*/ 1619250 h 1743075"/>
                  <a:gd name="connsiteX66" fmla="*/ 2055018 w 3812273"/>
                  <a:gd name="connsiteY66" fmla="*/ 1647825 h 1743075"/>
                  <a:gd name="connsiteX67" fmla="*/ 1816893 w 3812273"/>
                  <a:gd name="connsiteY67" fmla="*/ 1666875 h 1743075"/>
                  <a:gd name="connsiteX68" fmla="*/ 1702593 w 3812273"/>
                  <a:gd name="connsiteY68" fmla="*/ 1638300 h 1743075"/>
                  <a:gd name="connsiteX69" fmla="*/ 1476523 w 3812273"/>
                  <a:gd name="connsiteY69" fmla="*/ 1695450 h 1743075"/>
                  <a:gd name="connsiteX70" fmla="*/ 1321593 w 3812273"/>
                  <a:gd name="connsiteY70" fmla="*/ 1714500 h 1743075"/>
                  <a:gd name="connsiteX71" fmla="*/ 1002150 w 3812273"/>
                  <a:gd name="connsiteY71" fmla="*/ 1743075 h 1743075"/>
                  <a:gd name="connsiteX72" fmla="*/ 823704 w 3812273"/>
                  <a:gd name="connsiteY72" fmla="*/ 1700212 h 1743075"/>
                  <a:gd name="connsiteX73" fmla="*/ 748157 w 3812273"/>
                  <a:gd name="connsiteY73" fmla="*/ 1543050 h 1743075"/>
                  <a:gd name="connsiteX74" fmla="*/ 621150 w 3812273"/>
                  <a:gd name="connsiteY74" fmla="*/ 1390650 h 1743075"/>
                  <a:gd name="connsiteX75" fmla="*/ 504340 w 3812273"/>
                  <a:gd name="connsiteY75" fmla="*/ 1238250 h 1743075"/>
                  <a:gd name="connsiteX76" fmla="*/ 283368 w 3812273"/>
                  <a:gd name="connsiteY76" fmla="*/ 1133475 h 1743075"/>
                  <a:gd name="connsiteX77" fmla="*/ 169068 w 3812273"/>
                  <a:gd name="connsiteY77" fmla="*/ 971550 h 1743075"/>
                  <a:gd name="connsiteX78" fmla="*/ 26193 w 3812273"/>
                  <a:gd name="connsiteY78" fmla="*/ 904875 h 1743075"/>
                  <a:gd name="connsiteX79" fmla="*/ 0 w 3812273"/>
                  <a:gd name="connsiteY79" fmla="*/ 890589 h 1743075"/>
                  <a:gd name="connsiteX0" fmla="*/ 50805 w 3812273"/>
                  <a:gd name="connsiteY0" fmla="*/ 845344 h 1743075"/>
                  <a:gd name="connsiteX1" fmla="*/ 110971 w 3812273"/>
                  <a:gd name="connsiteY1" fmla="*/ 807244 h 1743075"/>
                  <a:gd name="connsiteX2" fmla="*/ 184786 w 3812273"/>
                  <a:gd name="connsiteY2" fmla="*/ 752475 h 1743075"/>
                  <a:gd name="connsiteX3" fmla="*/ 268932 w 3812273"/>
                  <a:gd name="connsiteY3" fmla="*/ 731044 h 1743075"/>
                  <a:gd name="connsiteX4" fmla="*/ 309886 w 3812273"/>
                  <a:gd name="connsiteY4" fmla="*/ 636421 h 1743075"/>
                  <a:gd name="connsiteX5" fmla="*/ 354488 w 3812273"/>
                  <a:gd name="connsiteY5" fmla="*/ 581025 h 1743075"/>
                  <a:gd name="connsiteX6" fmla="*/ 399102 w 3812273"/>
                  <a:gd name="connsiteY6" fmla="*/ 535782 h 1743075"/>
                  <a:gd name="connsiteX7" fmla="*/ 464343 w 3812273"/>
                  <a:gd name="connsiteY7" fmla="*/ 490538 h 1743075"/>
                  <a:gd name="connsiteX8" fmla="*/ 544990 w 3812273"/>
                  <a:gd name="connsiteY8" fmla="*/ 459583 h 1743075"/>
                  <a:gd name="connsiteX9" fmla="*/ 631030 w 3812273"/>
                  <a:gd name="connsiteY9" fmla="*/ 466725 h 1743075"/>
                  <a:gd name="connsiteX10" fmla="*/ 718821 w 3812273"/>
                  <a:gd name="connsiteY10" fmla="*/ 419100 h 1743075"/>
                  <a:gd name="connsiteX11" fmla="*/ 775655 w 3812273"/>
                  <a:gd name="connsiteY11" fmla="*/ 366714 h 1743075"/>
                  <a:gd name="connsiteX12" fmla="*/ 868207 w 3812273"/>
                  <a:gd name="connsiteY12" fmla="*/ 323850 h 1743075"/>
                  <a:gd name="connsiteX13" fmla="*/ 945671 w 3812273"/>
                  <a:gd name="connsiteY13" fmla="*/ 319087 h 1743075"/>
                  <a:gd name="connsiteX14" fmla="*/ 993297 w 3812273"/>
                  <a:gd name="connsiteY14" fmla="*/ 295275 h 1743075"/>
                  <a:gd name="connsiteX15" fmla="*/ 1071879 w 3812273"/>
                  <a:gd name="connsiteY15" fmla="*/ 283370 h 1743075"/>
                  <a:gd name="connsiteX16" fmla="*/ 1178718 w 3812273"/>
                  <a:gd name="connsiteY16" fmla="*/ 300037 h 1743075"/>
                  <a:gd name="connsiteX17" fmla="*/ 1339083 w 3812273"/>
                  <a:gd name="connsiteY17" fmla="*/ 250031 h 1743075"/>
                  <a:gd name="connsiteX18" fmla="*/ 1381443 w 3812273"/>
                  <a:gd name="connsiteY18" fmla="*/ 193509 h 1743075"/>
                  <a:gd name="connsiteX19" fmla="*/ 1440339 w 3812273"/>
                  <a:gd name="connsiteY19" fmla="*/ 195263 h 1743075"/>
                  <a:gd name="connsiteX20" fmla="*/ 1528296 w 3812273"/>
                  <a:gd name="connsiteY20" fmla="*/ 126207 h 1743075"/>
                  <a:gd name="connsiteX21" fmla="*/ 1570508 w 3812273"/>
                  <a:gd name="connsiteY21" fmla="*/ 109538 h 1743075"/>
                  <a:gd name="connsiteX22" fmla="*/ 1696249 w 3812273"/>
                  <a:gd name="connsiteY22" fmla="*/ 159544 h 1743075"/>
                  <a:gd name="connsiteX23" fmla="*/ 1766738 w 3812273"/>
                  <a:gd name="connsiteY23" fmla="*/ 128587 h 1743075"/>
                  <a:gd name="connsiteX24" fmla="*/ 1804670 w 3812273"/>
                  <a:gd name="connsiteY24" fmla="*/ 123824 h 1743075"/>
                  <a:gd name="connsiteX25" fmla="*/ 1874843 w 3812273"/>
                  <a:gd name="connsiteY25" fmla="*/ 102394 h 1743075"/>
                  <a:gd name="connsiteX26" fmla="*/ 1918804 w 3812273"/>
                  <a:gd name="connsiteY26" fmla="*/ 92870 h 1743075"/>
                  <a:gd name="connsiteX27" fmla="*/ 2010239 w 3812273"/>
                  <a:gd name="connsiteY27" fmla="*/ 95252 h 1743075"/>
                  <a:gd name="connsiteX28" fmla="*/ 2102644 w 3812273"/>
                  <a:gd name="connsiteY28" fmla="*/ 52387 h 1743075"/>
                  <a:gd name="connsiteX29" fmla="*/ 2221240 w 3812273"/>
                  <a:gd name="connsiteY29" fmla="*/ 0 h 1743075"/>
                  <a:gd name="connsiteX30" fmla="*/ 2284102 w 3812273"/>
                  <a:gd name="connsiteY30" fmla="*/ 88107 h 1743075"/>
                  <a:gd name="connsiteX31" fmla="*/ 2312194 w 3812273"/>
                  <a:gd name="connsiteY31" fmla="*/ 192881 h 1743075"/>
                  <a:gd name="connsiteX32" fmla="*/ 2397918 w 3812273"/>
                  <a:gd name="connsiteY32" fmla="*/ 295275 h 1743075"/>
                  <a:gd name="connsiteX33" fmla="*/ 2421731 w 3812273"/>
                  <a:gd name="connsiteY33" fmla="*/ 333376 h 1743075"/>
                  <a:gd name="connsiteX34" fmla="*/ 2438399 w 3812273"/>
                  <a:gd name="connsiteY34" fmla="*/ 426245 h 1743075"/>
                  <a:gd name="connsiteX35" fmla="*/ 2455068 w 3812273"/>
                  <a:gd name="connsiteY35" fmla="*/ 473869 h 1743075"/>
                  <a:gd name="connsiteX36" fmla="*/ 2471737 w 3812273"/>
                  <a:gd name="connsiteY36" fmla="*/ 511969 h 1743075"/>
                  <a:gd name="connsiteX37" fmla="*/ 2374106 w 3812273"/>
                  <a:gd name="connsiteY37" fmla="*/ 569119 h 1743075"/>
                  <a:gd name="connsiteX38" fmla="*/ 2261535 w 3812273"/>
                  <a:gd name="connsiteY38" fmla="*/ 604837 h 1743075"/>
                  <a:gd name="connsiteX39" fmla="*/ 2284400 w 3812273"/>
                  <a:gd name="connsiteY39" fmla="*/ 711995 h 1743075"/>
                  <a:gd name="connsiteX40" fmla="*/ 2336639 w 3812273"/>
                  <a:gd name="connsiteY40" fmla="*/ 766762 h 1743075"/>
                  <a:gd name="connsiteX41" fmla="*/ 2386012 w 3812273"/>
                  <a:gd name="connsiteY41" fmla="*/ 733426 h 1743075"/>
                  <a:gd name="connsiteX42" fmla="*/ 2440781 w 3812273"/>
                  <a:gd name="connsiteY42" fmla="*/ 792957 h 1743075"/>
                  <a:gd name="connsiteX43" fmla="*/ 2471736 w 3812273"/>
                  <a:gd name="connsiteY43" fmla="*/ 862013 h 1743075"/>
                  <a:gd name="connsiteX44" fmla="*/ 2516981 w 3812273"/>
                  <a:gd name="connsiteY44" fmla="*/ 876301 h 1743075"/>
                  <a:gd name="connsiteX45" fmla="*/ 2624137 w 3812273"/>
                  <a:gd name="connsiteY45" fmla="*/ 912020 h 1743075"/>
                  <a:gd name="connsiteX46" fmla="*/ 2712243 w 3812273"/>
                  <a:gd name="connsiteY46" fmla="*/ 959644 h 1743075"/>
                  <a:gd name="connsiteX47" fmla="*/ 2828924 w 3812273"/>
                  <a:gd name="connsiteY47" fmla="*/ 1021556 h 1743075"/>
                  <a:gd name="connsiteX48" fmla="*/ 3002755 w 3812273"/>
                  <a:gd name="connsiteY48" fmla="*/ 1095375 h 1743075"/>
                  <a:gd name="connsiteX49" fmla="*/ 3121818 w 3812273"/>
                  <a:gd name="connsiteY49" fmla="*/ 1171575 h 1743075"/>
                  <a:gd name="connsiteX50" fmla="*/ 3262312 w 3812273"/>
                  <a:gd name="connsiteY50" fmla="*/ 1173956 h 1743075"/>
                  <a:gd name="connsiteX51" fmla="*/ 3407568 w 3812273"/>
                  <a:gd name="connsiteY51" fmla="*/ 1104900 h 1743075"/>
                  <a:gd name="connsiteX52" fmla="*/ 3507580 w 3812273"/>
                  <a:gd name="connsiteY52" fmla="*/ 1090612 h 1743075"/>
                  <a:gd name="connsiteX53" fmla="*/ 3664743 w 3812273"/>
                  <a:gd name="connsiteY53" fmla="*/ 1162050 h 1743075"/>
                  <a:gd name="connsiteX54" fmla="*/ 3807618 w 3812273"/>
                  <a:gd name="connsiteY54" fmla="*/ 1278731 h 1743075"/>
                  <a:gd name="connsiteX55" fmla="*/ 3809999 w 3812273"/>
                  <a:gd name="connsiteY55" fmla="*/ 1357314 h 1743075"/>
                  <a:gd name="connsiteX56" fmla="*/ 3769518 w 3812273"/>
                  <a:gd name="connsiteY56" fmla="*/ 1376362 h 1743075"/>
                  <a:gd name="connsiteX57" fmla="*/ 3724274 w 3812273"/>
                  <a:gd name="connsiteY57" fmla="*/ 1426370 h 1743075"/>
                  <a:gd name="connsiteX58" fmla="*/ 3740943 w 3812273"/>
                  <a:gd name="connsiteY58" fmla="*/ 1514475 h 1743075"/>
                  <a:gd name="connsiteX59" fmla="*/ 3626643 w 3812273"/>
                  <a:gd name="connsiteY59" fmla="*/ 1562100 h 1743075"/>
                  <a:gd name="connsiteX60" fmla="*/ 3531393 w 3812273"/>
                  <a:gd name="connsiteY60" fmla="*/ 1609725 h 1743075"/>
                  <a:gd name="connsiteX61" fmla="*/ 3321843 w 3812273"/>
                  <a:gd name="connsiteY61" fmla="*/ 1666875 h 1743075"/>
                  <a:gd name="connsiteX62" fmla="*/ 3131343 w 3812273"/>
                  <a:gd name="connsiteY62" fmla="*/ 1724025 h 1743075"/>
                  <a:gd name="connsiteX63" fmla="*/ 2883693 w 3812273"/>
                  <a:gd name="connsiteY63" fmla="*/ 1695450 h 1743075"/>
                  <a:gd name="connsiteX64" fmla="*/ 2616993 w 3812273"/>
                  <a:gd name="connsiteY64" fmla="*/ 1685925 h 1743075"/>
                  <a:gd name="connsiteX65" fmla="*/ 2331243 w 3812273"/>
                  <a:gd name="connsiteY65" fmla="*/ 1619250 h 1743075"/>
                  <a:gd name="connsiteX66" fmla="*/ 2055018 w 3812273"/>
                  <a:gd name="connsiteY66" fmla="*/ 1647825 h 1743075"/>
                  <a:gd name="connsiteX67" fmla="*/ 1816893 w 3812273"/>
                  <a:gd name="connsiteY67" fmla="*/ 1666875 h 1743075"/>
                  <a:gd name="connsiteX68" fmla="*/ 1702593 w 3812273"/>
                  <a:gd name="connsiteY68" fmla="*/ 1638300 h 1743075"/>
                  <a:gd name="connsiteX69" fmla="*/ 1476523 w 3812273"/>
                  <a:gd name="connsiteY69" fmla="*/ 1695450 h 1743075"/>
                  <a:gd name="connsiteX70" fmla="*/ 1321593 w 3812273"/>
                  <a:gd name="connsiteY70" fmla="*/ 1714500 h 1743075"/>
                  <a:gd name="connsiteX71" fmla="*/ 1002150 w 3812273"/>
                  <a:gd name="connsiteY71" fmla="*/ 1743075 h 1743075"/>
                  <a:gd name="connsiteX72" fmla="*/ 823704 w 3812273"/>
                  <a:gd name="connsiteY72" fmla="*/ 1700212 h 1743075"/>
                  <a:gd name="connsiteX73" fmla="*/ 748157 w 3812273"/>
                  <a:gd name="connsiteY73" fmla="*/ 1543050 h 1743075"/>
                  <a:gd name="connsiteX74" fmla="*/ 621150 w 3812273"/>
                  <a:gd name="connsiteY74" fmla="*/ 1390650 h 1743075"/>
                  <a:gd name="connsiteX75" fmla="*/ 504340 w 3812273"/>
                  <a:gd name="connsiteY75" fmla="*/ 1238250 h 1743075"/>
                  <a:gd name="connsiteX76" fmla="*/ 283368 w 3812273"/>
                  <a:gd name="connsiteY76" fmla="*/ 1133475 h 1743075"/>
                  <a:gd name="connsiteX77" fmla="*/ 169068 w 3812273"/>
                  <a:gd name="connsiteY77" fmla="*/ 971550 h 1743075"/>
                  <a:gd name="connsiteX78" fmla="*/ 26193 w 3812273"/>
                  <a:gd name="connsiteY78" fmla="*/ 904875 h 1743075"/>
                  <a:gd name="connsiteX79" fmla="*/ 0 w 3812273"/>
                  <a:gd name="connsiteY79" fmla="*/ 890589 h 1743075"/>
                  <a:gd name="connsiteX0" fmla="*/ 50805 w 3812273"/>
                  <a:gd name="connsiteY0" fmla="*/ 845344 h 1743075"/>
                  <a:gd name="connsiteX1" fmla="*/ 110971 w 3812273"/>
                  <a:gd name="connsiteY1" fmla="*/ 807244 h 1743075"/>
                  <a:gd name="connsiteX2" fmla="*/ 184786 w 3812273"/>
                  <a:gd name="connsiteY2" fmla="*/ 752475 h 1743075"/>
                  <a:gd name="connsiteX3" fmla="*/ 268932 w 3812273"/>
                  <a:gd name="connsiteY3" fmla="*/ 731044 h 1743075"/>
                  <a:gd name="connsiteX4" fmla="*/ 309886 w 3812273"/>
                  <a:gd name="connsiteY4" fmla="*/ 636421 h 1743075"/>
                  <a:gd name="connsiteX5" fmla="*/ 354488 w 3812273"/>
                  <a:gd name="connsiteY5" fmla="*/ 581025 h 1743075"/>
                  <a:gd name="connsiteX6" fmla="*/ 399102 w 3812273"/>
                  <a:gd name="connsiteY6" fmla="*/ 535782 h 1743075"/>
                  <a:gd name="connsiteX7" fmla="*/ 464343 w 3812273"/>
                  <a:gd name="connsiteY7" fmla="*/ 490538 h 1743075"/>
                  <a:gd name="connsiteX8" fmla="*/ 544990 w 3812273"/>
                  <a:gd name="connsiteY8" fmla="*/ 459583 h 1743075"/>
                  <a:gd name="connsiteX9" fmla="*/ 631030 w 3812273"/>
                  <a:gd name="connsiteY9" fmla="*/ 466725 h 1743075"/>
                  <a:gd name="connsiteX10" fmla="*/ 718821 w 3812273"/>
                  <a:gd name="connsiteY10" fmla="*/ 419100 h 1743075"/>
                  <a:gd name="connsiteX11" fmla="*/ 775655 w 3812273"/>
                  <a:gd name="connsiteY11" fmla="*/ 366714 h 1743075"/>
                  <a:gd name="connsiteX12" fmla="*/ 868207 w 3812273"/>
                  <a:gd name="connsiteY12" fmla="*/ 323850 h 1743075"/>
                  <a:gd name="connsiteX13" fmla="*/ 945671 w 3812273"/>
                  <a:gd name="connsiteY13" fmla="*/ 319087 h 1743075"/>
                  <a:gd name="connsiteX14" fmla="*/ 993297 w 3812273"/>
                  <a:gd name="connsiteY14" fmla="*/ 295275 h 1743075"/>
                  <a:gd name="connsiteX15" fmla="*/ 1071879 w 3812273"/>
                  <a:gd name="connsiteY15" fmla="*/ 283370 h 1743075"/>
                  <a:gd name="connsiteX16" fmla="*/ 1178718 w 3812273"/>
                  <a:gd name="connsiteY16" fmla="*/ 300037 h 1743075"/>
                  <a:gd name="connsiteX17" fmla="*/ 1339083 w 3812273"/>
                  <a:gd name="connsiteY17" fmla="*/ 250031 h 1743075"/>
                  <a:gd name="connsiteX18" fmla="*/ 1381443 w 3812273"/>
                  <a:gd name="connsiteY18" fmla="*/ 193509 h 1743075"/>
                  <a:gd name="connsiteX19" fmla="*/ 1440339 w 3812273"/>
                  <a:gd name="connsiteY19" fmla="*/ 195263 h 1743075"/>
                  <a:gd name="connsiteX20" fmla="*/ 1528296 w 3812273"/>
                  <a:gd name="connsiteY20" fmla="*/ 126207 h 1743075"/>
                  <a:gd name="connsiteX21" fmla="*/ 1570508 w 3812273"/>
                  <a:gd name="connsiteY21" fmla="*/ 109538 h 1743075"/>
                  <a:gd name="connsiteX22" fmla="*/ 1696249 w 3812273"/>
                  <a:gd name="connsiteY22" fmla="*/ 159544 h 1743075"/>
                  <a:gd name="connsiteX23" fmla="*/ 1766738 w 3812273"/>
                  <a:gd name="connsiteY23" fmla="*/ 128587 h 1743075"/>
                  <a:gd name="connsiteX24" fmla="*/ 1804670 w 3812273"/>
                  <a:gd name="connsiteY24" fmla="*/ 123824 h 1743075"/>
                  <a:gd name="connsiteX25" fmla="*/ 1874843 w 3812273"/>
                  <a:gd name="connsiteY25" fmla="*/ 102394 h 1743075"/>
                  <a:gd name="connsiteX26" fmla="*/ 1918804 w 3812273"/>
                  <a:gd name="connsiteY26" fmla="*/ 92870 h 1743075"/>
                  <a:gd name="connsiteX27" fmla="*/ 2010239 w 3812273"/>
                  <a:gd name="connsiteY27" fmla="*/ 95252 h 1743075"/>
                  <a:gd name="connsiteX28" fmla="*/ 2102644 w 3812273"/>
                  <a:gd name="connsiteY28" fmla="*/ 52387 h 1743075"/>
                  <a:gd name="connsiteX29" fmla="*/ 2221240 w 3812273"/>
                  <a:gd name="connsiteY29" fmla="*/ 0 h 1743075"/>
                  <a:gd name="connsiteX30" fmla="*/ 2284102 w 3812273"/>
                  <a:gd name="connsiteY30" fmla="*/ 88107 h 1743075"/>
                  <a:gd name="connsiteX31" fmla="*/ 2312194 w 3812273"/>
                  <a:gd name="connsiteY31" fmla="*/ 192881 h 1743075"/>
                  <a:gd name="connsiteX32" fmla="*/ 2397918 w 3812273"/>
                  <a:gd name="connsiteY32" fmla="*/ 295275 h 1743075"/>
                  <a:gd name="connsiteX33" fmla="*/ 2421731 w 3812273"/>
                  <a:gd name="connsiteY33" fmla="*/ 333376 h 1743075"/>
                  <a:gd name="connsiteX34" fmla="*/ 2438399 w 3812273"/>
                  <a:gd name="connsiteY34" fmla="*/ 426245 h 1743075"/>
                  <a:gd name="connsiteX35" fmla="*/ 2455068 w 3812273"/>
                  <a:gd name="connsiteY35" fmla="*/ 473869 h 1743075"/>
                  <a:gd name="connsiteX36" fmla="*/ 2471737 w 3812273"/>
                  <a:gd name="connsiteY36" fmla="*/ 511969 h 1743075"/>
                  <a:gd name="connsiteX37" fmla="*/ 2374106 w 3812273"/>
                  <a:gd name="connsiteY37" fmla="*/ 569119 h 1743075"/>
                  <a:gd name="connsiteX38" fmla="*/ 2261535 w 3812273"/>
                  <a:gd name="connsiteY38" fmla="*/ 604837 h 1743075"/>
                  <a:gd name="connsiteX39" fmla="*/ 2284400 w 3812273"/>
                  <a:gd name="connsiteY39" fmla="*/ 711995 h 1743075"/>
                  <a:gd name="connsiteX40" fmla="*/ 2336639 w 3812273"/>
                  <a:gd name="connsiteY40" fmla="*/ 766762 h 1743075"/>
                  <a:gd name="connsiteX41" fmla="*/ 2363781 w 3812273"/>
                  <a:gd name="connsiteY41" fmla="*/ 814389 h 1743075"/>
                  <a:gd name="connsiteX42" fmla="*/ 2440781 w 3812273"/>
                  <a:gd name="connsiteY42" fmla="*/ 792957 h 1743075"/>
                  <a:gd name="connsiteX43" fmla="*/ 2471736 w 3812273"/>
                  <a:gd name="connsiteY43" fmla="*/ 862013 h 1743075"/>
                  <a:gd name="connsiteX44" fmla="*/ 2516981 w 3812273"/>
                  <a:gd name="connsiteY44" fmla="*/ 876301 h 1743075"/>
                  <a:gd name="connsiteX45" fmla="*/ 2624137 w 3812273"/>
                  <a:gd name="connsiteY45" fmla="*/ 912020 h 1743075"/>
                  <a:gd name="connsiteX46" fmla="*/ 2712243 w 3812273"/>
                  <a:gd name="connsiteY46" fmla="*/ 959644 h 1743075"/>
                  <a:gd name="connsiteX47" fmla="*/ 2828924 w 3812273"/>
                  <a:gd name="connsiteY47" fmla="*/ 1021556 h 1743075"/>
                  <a:gd name="connsiteX48" fmla="*/ 3002755 w 3812273"/>
                  <a:gd name="connsiteY48" fmla="*/ 1095375 h 1743075"/>
                  <a:gd name="connsiteX49" fmla="*/ 3121818 w 3812273"/>
                  <a:gd name="connsiteY49" fmla="*/ 1171575 h 1743075"/>
                  <a:gd name="connsiteX50" fmla="*/ 3262312 w 3812273"/>
                  <a:gd name="connsiteY50" fmla="*/ 1173956 h 1743075"/>
                  <a:gd name="connsiteX51" fmla="*/ 3407568 w 3812273"/>
                  <a:gd name="connsiteY51" fmla="*/ 1104900 h 1743075"/>
                  <a:gd name="connsiteX52" fmla="*/ 3507580 w 3812273"/>
                  <a:gd name="connsiteY52" fmla="*/ 1090612 h 1743075"/>
                  <a:gd name="connsiteX53" fmla="*/ 3664743 w 3812273"/>
                  <a:gd name="connsiteY53" fmla="*/ 1162050 h 1743075"/>
                  <a:gd name="connsiteX54" fmla="*/ 3807618 w 3812273"/>
                  <a:gd name="connsiteY54" fmla="*/ 1278731 h 1743075"/>
                  <a:gd name="connsiteX55" fmla="*/ 3809999 w 3812273"/>
                  <a:gd name="connsiteY55" fmla="*/ 1357314 h 1743075"/>
                  <a:gd name="connsiteX56" fmla="*/ 3769518 w 3812273"/>
                  <a:gd name="connsiteY56" fmla="*/ 1376362 h 1743075"/>
                  <a:gd name="connsiteX57" fmla="*/ 3724274 w 3812273"/>
                  <a:gd name="connsiteY57" fmla="*/ 1426370 h 1743075"/>
                  <a:gd name="connsiteX58" fmla="*/ 3740943 w 3812273"/>
                  <a:gd name="connsiteY58" fmla="*/ 1514475 h 1743075"/>
                  <a:gd name="connsiteX59" fmla="*/ 3626643 w 3812273"/>
                  <a:gd name="connsiteY59" fmla="*/ 1562100 h 1743075"/>
                  <a:gd name="connsiteX60" fmla="*/ 3531393 w 3812273"/>
                  <a:gd name="connsiteY60" fmla="*/ 1609725 h 1743075"/>
                  <a:gd name="connsiteX61" fmla="*/ 3321843 w 3812273"/>
                  <a:gd name="connsiteY61" fmla="*/ 1666875 h 1743075"/>
                  <a:gd name="connsiteX62" fmla="*/ 3131343 w 3812273"/>
                  <a:gd name="connsiteY62" fmla="*/ 1724025 h 1743075"/>
                  <a:gd name="connsiteX63" fmla="*/ 2883693 w 3812273"/>
                  <a:gd name="connsiteY63" fmla="*/ 1695450 h 1743075"/>
                  <a:gd name="connsiteX64" fmla="*/ 2616993 w 3812273"/>
                  <a:gd name="connsiteY64" fmla="*/ 1685925 h 1743075"/>
                  <a:gd name="connsiteX65" fmla="*/ 2331243 w 3812273"/>
                  <a:gd name="connsiteY65" fmla="*/ 1619250 h 1743075"/>
                  <a:gd name="connsiteX66" fmla="*/ 2055018 w 3812273"/>
                  <a:gd name="connsiteY66" fmla="*/ 1647825 h 1743075"/>
                  <a:gd name="connsiteX67" fmla="*/ 1816893 w 3812273"/>
                  <a:gd name="connsiteY67" fmla="*/ 1666875 h 1743075"/>
                  <a:gd name="connsiteX68" fmla="*/ 1702593 w 3812273"/>
                  <a:gd name="connsiteY68" fmla="*/ 1638300 h 1743075"/>
                  <a:gd name="connsiteX69" fmla="*/ 1476523 w 3812273"/>
                  <a:gd name="connsiteY69" fmla="*/ 1695450 h 1743075"/>
                  <a:gd name="connsiteX70" fmla="*/ 1321593 w 3812273"/>
                  <a:gd name="connsiteY70" fmla="*/ 1714500 h 1743075"/>
                  <a:gd name="connsiteX71" fmla="*/ 1002150 w 3812273"/>
                  <a:gd name="connsiteY71" fmla="*/ 1743075 h 1743075"/>
                  <a:gd name="connsiteX72" fmla="*/ 823704 w 3812273"/>
                  <a:gd name="connsiteY72" fmla="*/ 1700212 h 1743075"/>
                  <a:gd name="connsiteX73" fmla="*/ 748157 w 3812273"/>
                  <a:gd name="connsiteY73" fmla="*/ 1543050 h 1743075"/>
                  <a:gd name="connsiteX74" fmla="*/ 621150 w 3812273"/>
                  <a:gd name="connsiteY74" fmla="*/ 1390650 h 1743075"/>
                  <a:gd name="connsiteX75" fmla="*/ 504340 w 3812273"/>
                  <a:gd name="connsiteY75" fmla="*/ 1238250 h 1743075"/>
                  <a:gd name="connsiteX76" fmla="*/ 283368 w 3812273"/>
                  <a:gd name="connsiteY76" fmla="*/ 1133475 h 1743075"/>
                  <a:gd name="connsiteX77" fmla="*/ 169068 w 3812273"/>
                  <a:gd name="connsiteY77" fmla="*/ 971550 h 1743075"/>
                  <a:gd name="connsiteX78" fmla="*/ 26193 w 3812273"/>
                  <a:gd name="connsiteY78" fmla="*/ 904875 h 1743075"/>
                  <a:gd name="connsiteX79" fmla="*/ 0 w 3812273"/>
                  <a:gd name="connsiteY79" fmla="*/ 890589 h 1743075"/>
                  <a:gd name="connsiteX0" fmla="*/ 50805 w 3812273"/>
                  <a:gd name="connsiteY0" fmla="*/ 845344 h 1743075"/>
                  <a:gd name="connsiteX1" fmla="*/ 110971 w 3812273"/>
                  <a:gd name="connsiteY1" fmla="*/ 807244 h 1743075"/>
                  <a:gd name="connsiteX2" fmla="*/ 184786 w 3812273"/>
                  <a:gd name="connsiteY2" fmla="*/ 752475 h 1743075"/>
                  <a:gd name="connsiteX3" fmla="*/ 268932 w 3812273"/>
                  <a:gd name="connsiteY3" fmla="*/ 731044 h 1743075"/>
                  <a:gd name="connsiteX4" fmla="*/ 309886 w 3812273"/>
                  <a:gd name="connsiteY4" fmla="*/ 636421 h 1743075"/>
                  <a:gd name="connsiteX5" fmla="*/ 354488 w 3812273"/>
                  <a:gd name="connsiteY5" fmla="*/ 581025 h 1743075"/>
                  <a:gd name="connsiteX6" fmla="*/ 399102 w 3812273"/>
                  <a:gd name="connsiteY6" fmla="*/ 535782 h 1743075"/>
                  <a:gd name="connsiteX7" fmla="*/ 464343 w 3812273"/>
                  <a:gd name="connsiteY7" fmla="*/ 490538 h 1743075"/>
                  <a:gd name="connsiteX8" fmla="*/ 544990 w 3812273"/>
                  <a:gd name="connsiteY8" fmla="*/ 459583 h 1743075"/>
                  <a:gd name="connsiteX9" fmla="*/ 631030 w 3812273"/>
                  <a:gd name="connsiteY9" fmla="*/ 466725 h 1743075"/>
                  <a:gd name="connsiteX10" fmla="*/ 718821 w 3812273"/>
                  <a:gd name="connsiteY10" fmla="*/ 419100 h 1743075"/>
                  <a:gd name="connsiteX11" fmla="*/ 775655 w 3812273"/>
                  <a:gd name="connsiteY11" fmla="*/ 366714 h 1743075"/>
                  <a:gd name="connsiteX12" fmla="*/ 868207 w 3812273"/>
                  <a:gd name="connsiteY12" fmla="*/ 323850 h 1743075"/>
                  <a:gd name="connsiteX13" fmla="*/ 945671 w 3812273"/>
                  <a:gd name="connsiteY13" fmla="*/ 319087 h 1743075"/>
                  <a:gd name="connsiteX14" fmla="*/ 993297 w 3812273"/>
                  <a:gd name="connsiteY14" fmla="*/ 295275 h 1743075"/>
                  <a:gd name="connsiteX15" fmla="*/ 1071879 w 3812273"/>
                  <a:gd name="connsiteY15" fmla="*/ 283370 h 1743075"/>
                  <a:gd name="connsiteX16" fmla="*/ 1178718 w 3812273"/>
                  <a:gd name="connsiteY16" fmla="*/ 300037 h 1743075"/>
                  <a:gd name="connsiteX17" fmla="*/ 1339083 w 3812273"/>
                  <a:gd name="connsiteY17" fmla="*/ 250031 h 1743075"/>
                  <a:gd name="connsiteX18" fmla="*/ 1381443 w 3812273"/>
                  <a:gd name="connsiteY18" fmla="*/ 193509 h 1743075"/>
                  <a:gd name="connsiteX19" fmla="*/ 1440339 w 3812273"/>
                  <a:gd name="connsiteY19" fmla="*/ 195263 h 1743075"/>
                  <a:gd name="connsiteX20" fmla="*/ 1528296 w 3812273"/>
                  <a:gd name="connsiteY20" fmla="*/ 126207 h 1743075"/>
                  <a:gd name="connsiteX21" fmla="*/ 1570508 w 3812273"/>
                  <a:gd name="connsiteY21" fmla="*/ 109538 h 1743075"/>
                  <a:gd name="connsiteX22" fmla="*/ 1696249 w 3812273"/>
                  <a:gd name="connsiteY22" fmla="*/ 159544 h 1743075"/>
                  <a:gd name="connsiteX23" fmla="*/ 1766738 w 3812273"/>
                  <a:gd name="connsiteY23" fmla="*/ 128587 h 1743075"/>
                  <a:gd name="connsiteX24" fmla="*/ 1804670 w 3812273"/>
                  <a:gd name="connsiteY24" fmla="*/ 123824 h 1743075"/>
                  <a:gd name="connsiteX25" fmla="*/ 1874843 w 3812273"/>
                  <a:gd name="connsiteY25" fmla="*/ 102394 h 1743075"/>
                  <a:gd name="connsiteX26" fmla="*/ 1918804 w 3812273"/>
                  <a:gd name="connsiteY26" fmla="*/ 92870 h 1743075"/>
                  <a:gd name="connsiteX27" fmla="*/ 2010239 w 3812273"/>
                  <a:gd name="connsiteY27" fmla="*/ 95252 h 1743075"/>
                  <a:gd name="connsiteX28" fmla="*/ 2102644 w 3812273"/>
                  <a:gd name="connsiteY28" fmla="*/ 52387 h 1743075"/>
                  <a:gd name="connsiteX29" fmla="*/ 2221240 w 3812273"/>
                  <a:gd name="connsiteY29" fmla="*/ 0 h 1743075"/>
                  <a:gd name="connsiteX30" fmla="*/ 2284102 w 3812273"/>
                  <a:gd name="connsiteY30" fmla="*/ 88107 h 1743075"/>
                  <a:gd name="connsiteX31" fmla="*/ 2312194 w 3812273"/>
                  <a:gd name="connsiteY31" fmla="*/ 192881 h 1743075"/>
                  <a:gd name="connsiteX32" fmla="*/ 2397918 w 3812273"/>
                  <a:gd name="connsiteY32" fmla="*/ 295275 h 1743075"/>
                  <a:gd name="connsiteX33" fmla="*/ 2421731 w 3812273"/>
                  <a:gd name="connsiteY33" fmla="*/ 333376 h 1743075"/>
                  <a:gd name="connsiteX34" fmla="*/ 2438399 w 3812273"/>
                  <a:gd name="connsiteY34" fmla="*/ 426245 h 1743075"/>
                  <a:gd name="connsiteX35" fmla="*/ 2455068 w 3812273"/>
                  <a:gd name="connsiteY35" fmla="*/ 473869 h 1743075"/>
                  <a:gd name="connsiteX36" fmla="*/ 2471737 w 3812273"/>
                  <a:gd name="connsiteY36" fmla="*/ 511969 h 1743075"/>
                  <a:gd name="connsiteX37" fmla="*/ 2374106 w 3812273"/>
                  <a:gd name="connsiteY37" fmla="*/ 569119 h 1743075"/>
                  <a:gd name="connsiteX38" fmla="*/ 2261535 w 3812273"/>
                  <a:gd name="connsiteY38" fmla="*/ 604837 h 1743075"/>
                  <a:gd name="connsiteX39" fmla="*/ 2284400 w 3812273"/>
                  <a:gd name="connsiteY39" fmla="*/ 711995 h 1743075"/>
                  <a:gd name="connsiteX40" fmla="*/ 2336639 w 3812273"/>
                  <a:gd name="connsiteY40" fmla="*/ 766762 h 1743075"/>
                  <a:gd name="connsiteX41" fmla="*/ 2363781 w 3812273"/>
                  <a:gd name="connsiteY41" fmla="*/ 814389 h 1743075"/>
                  <a:gd name="connsiteX42" fmla="*/ 2405211 w 3812273"/>
                  <a:gd name="connsiteY42" fmla="*/ 878682 h 1743075"/>
                  <a:gd name="connsiteX43" fmla="*/ 2471736 w 3812273"/>
                  <a:gd name="connsiteY43" fmla="*/ 862013 h 1743075"/>
                  <a:gd name="connsiteX44" fmla="*/ 2516981 w 3812273"/>
                  <a:gd name="connsiteY44" fmla="*/ 876301 h 1743075"/>
                  <a:gd name="connsiteX45" fmla="*/ 2624137 w 3812273"/>
                  <a:gd name="connsiteY45" fmla="*/ 912020 h 1743075"/>
                  <a:gd name="connsiteX46" fmla="*/ 2712243 w 3812273"/>
                  <a:gd name="connsiteY46" fmla="*/ 959644 h 1743075"/>
                  <a:gd name="connsiteX47" fmla="*/ 2828924 w 3812273"/>
                  <a:gd name="connsiteY47" fmla="*/ 1021556 h 1743075"/>
                  <a:gd name="connsiteX48" fmla="*/ 3002755 w 3812273"/>
                  <a:gd name="connsiteY48" fmla="*/ 1095375 h 1743075"/>
                  <a:gd name="connsiteX49" fmla="*/ 3121818 w 3812273"/>
                  <a:gd name="connsiteY49" fmla="*/ 1171575 h 1743075"/>
                  <a:gd name="connsiteX50" fmla="*/ 3262312 w 3812273"/>
                  <a:gd name="connsiteY50" fmla="*/ 1173956 h 1743075"/>
                  <a:gd name="connsiteX51" fmla="*/ 3407568 w 3812273"/>
                  <a:gd name="connsiteY51" fmla="*/ 1104900 h 1743075"/>
                  <a:gd name="connsiteX52" fmla="*/ 3507580 w 3812273"/>
                  <a:gd name="connsiteY52" fmla="*/ 1090612 h 1743075"/>
                  <a:gd name="connsiteX53" fmla="*/ 3664743 w 3812273"/>
                  <a:gd name="connsiteY53" fmla="*/ 1162050 h 1743075"/>
                  <a:gd name="connsiteX54" fmla="*/ 3807618 w 3812273"/>
                  <a:gd name="connsiteY54" fmla="*/ 1278731 h 1743075"/>
                  <a:gd name="connsiteX55" fmla="*/ 3809999 w 3812273"/>
                  <a:gd name="connsiteY55" fmla="*/ 1357314 h 1743075"/>
                  <a:gd name="connsiteX56" fmla="*/ 3769518 w 3812273"/>
                  <a:gd name="connsiteY56" fmla="*/ 1376362 h 1743075"/>
                  <a:gd name="connsiteX57" fmla="*/ 3724274 w 3812273"/>
                  <a:gd name="connsiteY57" fmla="*/ 1426370 h 1743075"/>
                  <a:gd name="connsiteX58" fmla="*/ 3740943 w 3812273"/>
                  <a:gd name="connsiteY58" fmla="*/ 1514475 h 1743075"/>
                  <a:gd name="connsiteX59" fmla="*/ 3626643 w 3812273"/>
                  <a:gd name="connsiteY59" fmla="*/ 1562100 h 1743075"/>
                  <a:gd name="connsiteX60" fmla="*/ 3531393 w 3812273"/>
                  <a:gd name="connsiteY60" fmla="*/ 1609725 h 1743075"/>
                  <a:gd name="connsiteX61" fmla="*/ 3321843 w 3812273"/>
                  <a:gd name="connsiteY61" fmla="*/ 1666875 h 1743075"/>
                  <a:gd name="connsiteX62" fmla="*/ 3131343 w 3812273"/>
                  <a:gd name="connsiteY62" fmla="*/ 1724025 h 1743075"/>
                  <a:gd name="connsiteX63" fmla="*/ 2883693 w 3812273"/>
                  <a:gd name="connsiteY63" fmla="*/ 1695450 h 1743075"/>
                  <a:gd name="connsiteX64" fmla="*/ 2616993 w 3812273"/>
                  <a:gd name="connsiteY64" fmla="*/ 1685925 h 1743075"/>
                  <a:gd name="connsiteX65" fmla="*/ 2331243 w 3812273"/>
                  <a:gd name="connsiteY65" fmla="*/ 1619250 h 1743075"/>
                  <a:gd name="connsiteX66" fmla="*/ 2055018 w 3812273"/>
                  <a:gd name="connsiteY66" fmla="*/ 1647825 h 1743075"/>
                  <a:gd name="connsiteX67" fmla="*/ 1816893 w 3812273"/>
                  <a:gd name="connsiteY67" fmla="*/ 1666875 h 1743075"/>
                  <a:gd name="connsiteX68" fmla="*/ 1702593 w 3812273"/>
                  <a:gd name="connsiteY68" fmla="*/ 1638300 h 1743075"/>
                  <a:gd name="connsiteX69" fmla="*/ 1476523 w 3812273"/>
                  <a:gd name="connsiteY69" fmla="*/ 1695450 h 1743075"/>
                  <a:gd name="connsiteX70" fmla="*/ 1321593 w 3812273"/>
                  <a:gd name="connsiteY70" fmla="*/ 1714500 h 1743075"/>
                  <a:gd name="connsiteX71" fmla="*/ 1002150 w 3812273"/>
                  <a:gd name="connsiteY71" fmla="*/ 1743075 h 1743075"/>
                  <a:gd name="connsiteX72" fmla="*/ 823704 w 3812273"/>
                  <a:gd name="connsiteY72" fmla="*/ 1700212 h 1743075"/>
                  <a:gd name="connsiteX73" fmla="*/ 748157 w 3812273"/>
                  <a:gd name="connsiteY73" fmla="*/ 1543050 h 1743075"/>
                  <a:gd name="connsiteX74" fmla="*/ 621150 w 3812273"/>
                  <a:gd name="connsiteY74" fmla="*/ 1390650 h 1743075"/>
                  <a:gd name="connsiteX75" fmla="*/ 504340 w 3812273"/>
                  <a:gd name="connsiteY75" fmla="*/ 1238250 h 1743075"/>
                  <a:gd name="connsiteX76" fmla="*/ 283368 w 3812273"/>
                  <a:gd name="connsiteY76" fmla="*/ 1133475 h 1743075"/>
                  <a:gd name="connsiteX77" fmla="*/ 169068 w 3812273"/>
                  <a:gd name="connsiteY77" fmla="*/ 971550 h 1743075"/>
                  <a:gd name="connsiteX78" fmla="*/ 26193 w 3812273"/>
                  <a:gd name="connsiteY78" fmla="*/ 904875 h 1743075"/>
                  <a:gd name="connsiteX79" fmla="*/ 0 w 3812273"/>
                  <a:gd name="connsiteY79" fmla="*/ 890589 h 1743075"/>
                  <a:gd name="connsiteX0" fmla="*/ 50805 w 3812273"/>
                  <a:gd name="connsiteY0" fmla="*/ 845344 h 1743075"/>
                  <a:gd name="connsiteX1" fmla="*/ 110971 w 3812273"/>
                  <a:gd name="connsiteY1" fmla="*/ 807244 h 1743075"/>
                  <a:gd name="connsiteX2" fmla="*/ 184786 w 3812273"/>
                  <a:gd name="connsiteY2" fmla="*/ 752475 h 1743075"/>
                  <a:gd name="connsiteX3" fmla="*/ 268932 w 3812273"/>
                  <a:gd name="connsiteY3" fmla="*/ 731044 h 1743075"/>
                  <a:gd name="connsiteX4" fmla="*/ 309886 w 3812273"/>
                  <a:gd name="connsiteY4" fmla="*/ 636421 h 1743075"/>
                  <a:gd name="connsiteX5" fmla="*/ 354488 w 3812273"/>
                  <a:gd name="connsiteY5" fmla="*/ 581025 h 1743075"/>
                  <a:gd name="connsiteX6" fmla="*/ 399102 w 3812273"/>
                  <a:gd name="connsiteY6" fmla="*/ 535782 h 1743075"/>
                  <a:gd name="connsiteX7" fmla="*/ 464343 w 3812273"/>
                  <a:gd name="connsiteY7" fmla="*/ 490538 h 1743075"/>
                  <a:gd name="connsiteX8" fmla="*/ 544990 w 3812273"/>
                  <a:gd name="connsiteY8" fmla="*/ 459583 h 1743075"/>
                  <a:gd name="connsiteX9" fmla="*/ 631030 w 3812273"/>
                  <a:gd name="connsiteY9" fmla="*/ 466725 h 1743075"/>
                  <a:gd name="connsiteX10" fmla="*/ 718821 w 3812273"/>
                  <a:gd name="connsiteY10" fmla="*/ 419100 h 1743075"/>
                  <a:gd name="connsiteX11" fmla="*/ 775655 w 3812273"/>
                  <a:gd name="connsiteY11" fmla="*/ 366714 h 1743075"/>
                  <a:gd name="connsiteX12" fmla="*/ 868207 w 3812273"/>
                  <a:gd name="connsiteY12" fmla="*/ 323850 h 1743075"/>
                  <a:gd name="connsiteX13" fmla="*/ 945671 w 3812273"/>
                  <a:gd name="connsiteY13" fmla="*/ 319087 h 1743075"/>
                  <a:gd name="connsiteX14" fmla="*/ 993297 w 3812273"/>
                  <a:gd name="connsiteY14" fmla="*/ 295275 h 1743075"/>
                  <a:gd name="connsiteX15" fmla="*/ 1071879 w 3812273"/>
                  <a:gd name="connsiteY15" fmla="*/ 283370 h 1743075"/>
                  <a:gd name="connsiteX16" fmla="*/ 1178718 w 3812273"/>
                  <a:gd name="connsiteY16" fmla="*/ 300037 h 1743075"/>
                  <a:gd name="connsiteX17" fmla="*/ 1339083 w 3812273"/>
                  <a:gd name="connsiteY17" fmla="*/ 250031 h 1743075"/>
                  <a:gd name="connsiteX18" fmla="*/ 1381443 w 3812273"/>
                  <a:gd name="connsiteY18" fmla="*/ 193509 h 1743075"/>
                  <a:gd name="connsiteX19" fmla="*/ 1440339 w 3812273"/>
                  <a:gd name="connsiteY19" fmla="*/ 195263 h 1743075"/>
                  <a:gd name="connsiteX20" fmla="*/ 1528296 w 3812273"/>
                  <a:gd name="connsiteY20" fmla="*/ 126207 h 1743075"/>
                  <a:gd name="connsiteX21" fmla="*/ 1570508 w 3812273"/>
                  <a:gd name="connsiteY21" fmla="*/ 109538 h 1743075"/>
                  <a:gd name="connsiteX22" fmla="*/ 1696249 w 3812273"/>
                  <a:gd name="connsiteY22" fmla="*/ 159544 h 1743075"/>
                  <a:gd name="connsiteX23" fmla="*/ 1766738 w 3812273"/>
                  <a:gd name="connsiteY23" fmla="*/ 128587 h 1743075"/>
                  <a:gd name="connsiteX24" fmla="*/ 1804670 w 3812273"/>
                  <a:gd name="connsiteY24" fmla="*/ 123824 h 1743075"/>
                  <a:gd name="connsiteX25" fmla="*/ 1874843 w 3812273"/>
                  <a:gd name="connsiteY25" fmla="*/ 102394 h 1743075"/>
                  <a:gd name="connsiteX26" fmla="*/ 1918804 w 3812273"/>
                  <a:gd name="connsiteY26" fmla="*/ 92870 h 1743075"/>
                  <a:gd name="connsiteX27" fmla="*/ 2010239 w 3812273"/>
                  <a:gd name="connsiteY27" fmla="*/ 95252 h 1743075"/>
                  <a:gd name="connsiteX28" fmla="*/ 2102644 w 3812273"/>
                  <a:gd name="connsiteY28" fmla="*/ 52387 h 1743075"/>
                  <a:gd name="connsiteX29" fmla="*/ 2221240 w 3812273"/>
                  <a:gd name="connsiteY29" fmla="*/ 0 h 1743075"/>
                  <a:gd name="connsiteX30" fmla="*/ 2284102 w 3812273"/>
                  <a:gd name="connsiteY30" fmla="*/ 88107 h 1743075"/>
                  <a:gd name="connsiteX31" fmla="*/ 2312194 w 3812273"/>
                  <a:gd name="connsiteY31" fmla="*/ 192881 h 1743075"/>
                  <a:gd name="connsiteX32" fmla="*/ 2397918 w 3812273"/>
                  <a:gd name="connsiteY32" fmla="*/ 295275 h 1743075"/>
                  <a:gd name="connsiteX33" fmla="*/ 2421731 w 3812273"/>
                  <a:gd name="connsiteY33" fmla="*/ 333376 h 1743075"/>
                  <a:gd name="connsiteX34" fmla="*/ 2438399 w 3812273"/>
                  <a:gd name="connsiteY34" fmla="*/ 426245 h 1743075"/>
                  <a:gd name="connsiteX35" fmla="*/ 2455068 w 3812273"/>
                  <a:gd name="connsiteY35" fmla="*/ 473869 h 1743075"/>
                  <a:gd name="connsiteX36" fmla="*/ 2471737 w 3812273"/>
                  <a:gd name="connsiteY36" fmla="*/ 511969 h 1743075"/>
                  <a:gd name="connsiteX37" fmla="*/ 2374106 w 3812273"/>
                  <a:gd name="connsiteY37" fmla="*/ 569119 h 1743075"/>
                  <a:gd name="connsiteX38" fmla="*/ 2261535 w 3812273"/>
                  <a:gd name="connsiteY38" fmla="*/ 604837 h 1743075"/>
                  <a:gd name="connsiteX39" fmla="*/ 2284400 w 3812273"/>
                  <a:gd name="connsiteY39" fmla="*/ 711995 h 1743075"/>
                  <a:gd name="connsiteX40" fmla="*/ 2336639 w 3812273"/>
                  <a:gd name="connsiteY40" fmla="*/ 766762 h 1743075"/>
                  <a:gd name="connsiteX41" fmla="*/ 2363781 w 3812273"/>
                  <a:gd name="connsiteY41" fmla="*/ 814389 h 1743075"/>
                  <a:gd name="connsiteX42" fmla="*/ 2405211 w 3812273"/>
                  <a:gd name="connsiteY42" fmla="*/ 878682 h 1743075"/>
                  <a:gd name="connsiteX43" fmla="*/ 2467290 w 3812273"/>
                  <a:gd name="connsiteY43" fmla="*/ 914401 h 1743075"/>
                  <a:gd name="connsiteX44" fmla="*/ 2516981 w 3812273"/>
                  <a:gd name="connsiteY44" fmla="*/ 876301 h 1743075"/>
                  <a:gd name="connsiteX45" fmla="*/ 2624137 w 3812273"/>
                  <a:gd name="connsiteY45" fmla="*/ 912020 h 1743075"/>
                  <a:gd name="connsiteX46" fmla="*/ 2712243 w 3812273"/>
                  <a:gd name="connsiteY46" fmla="*/ 959644 h 1743075"/>
                  <a:gd name="connsiteX47" fmla="*/ 2828924 w 3812273"/>
                  <a:gd name="connsiteY47" fmla="*/ 1021556 h 1743075"/>
                  <a:gd name="connsiteX48" fmla="*/ 3002755 w 3812273"/>
                  <a:gd name="connsiteY48" fmla="*/ 1095375 h 1743075"/>
                  <a:gd name="connsiteX49" fmla="*/ 3121818 w 3812273"/>
                  <a:gd name="connsiteY49" fmla="*/ 1171575 h 1743075"/>
                  <a:gd name="connsiteX50" fmla="*/ 3262312 w 3812273"/>
                  <a:gd name="connsiteY50" fmla="*/ 1173956 h 1743075"/>
                  <a:gd name="connsiteX51" fmla="*/ 3407568 w 3812273"/>
                  <a:gd name="connsiteY51" fmla="*/ 1104900 h 1743075"/>
                  <a:gd name="connsiteX52" fmla="*/ 3507580 w 3812273"/>
                  <a:gd name="connsiteY52" fmla="*/ 1090612 h 1743075"/>
                  <a:gd name="connsiteX53" fmla="*/ 3664743 w 3812273"/>
                  <a:gd name="connsiteY53" fmla="*/ 1162050 h 1743075"/>
                  <a:gd name="connsiteX54" fmla="*/ 3807618 w 3812273"/>
                  <a:gd name="connsiteY54" fmla="*/ 1278731 h 1743075"/>
                  <a:gd name="connsiteX55" fmla="*/ 3809999 w 3812273"/>
                  <a:gd name="connsiteY55" fmla="*/ 1357314 h 1743075"/>
                  <a:gd name="connsiteX56" fmla="*/ 3769518 w 3812273"/>
                  <a:gd name="connsiteY56" fmla="*/ 1376362 h 1743075"/>
                  <a:gd name="connsiteX57" fmla="*/ 3724274 w 3812273"/>
                  <a:gd name="connsiteY57" fmla="*/ 1426370 h 1743075"/>
                  <a:gd name="connsiteX58" fmla="*/ 3740943 w 3812273"/>
                  <a:gd name="connsiteY58" fmla="*/ 1514475 h 1743075"/>
                  <a:gd name="connsiteX59" fmla="*/ 3626643 w 3812273"/>
                  <a:gd name="connsiteY59" fmla="*/ 1562100 h 1743075"/>
                  <a:gd name="connsiteX60" fmla="*/ 3531393 w 3812273"/>
                  <a:gd name="connsiteY60" fmla="*/ 1609725 h 1743075"/>
                  <a:gd name="connsiteX61" fmla="*/ 3321843 w 3812273"/>
                  <a:gd name="connsiteY61" fmla="*/ 1666875 h 1743075"/>
                  <a:gd name="connsiteX62" fmla="*/ 3131343 w 3812273"/>
                  <a:gd name="connsiteY62" fmla="*/ 1724025 h 1743075"/>
                  <a:gd name="connsiteX63" fmla="*/ 2883693 w 3812273"/>
                  <a:gd name="connsiteY63" fmla="*/ 1695450 h 1743075"/>
                  <a:gd name="connsiteX64" fmla="*/ 2616993 w 3812273"/>
                  <a:gd name="connsiteY64" fmla="*/ 1685925 h 1743075"/>
                  <a:gd name="connsiteX65" fmla="*/ 2331243 w 3812273"/>
                  <a:gd name="connsiteY65" fmla="*/ 1619250 h 1743075"/>
                  <a:gd name="connsiteX66" fmla="*/ 2055018 w 3812273"/>
                  <a:gd name="connsiteY66" fmla="*/ 1647825 h 1743075"/>
                  <a:gd name="connsiteX67" fmla="*/ 1816893 w 3812273"/>
                  <a:gd name="connsiteY67" fmla="*/ 1666875 h 1743075"/>
                  <a:gd name="connsiteX68" fmla="*/ 1702593 w 3812273"/>
                  <a:gd name="connsiteY68" fmla="*/ 1638300 h 1743075"/>
                  <a:gd name="connsiteX69" fmla="*/ 1476523 w 3812273"/>
                  <a:gd name="connsiteY69" fmla="*/ 1695450 h 1743075"/>
                  <a:gd name="connsiteX70" fmla="*/ 1321593 w 3812273"/>
                  <a:gd name="connsiteY70" fmla="*/ 1714500 h 1743075"/>
                  <a:gd name="connsiteX71" fmla="*/ 1002150 w 3812273"/>
                  <a:gd name="connsiteY71" fmla="*/ 1743075 h 1743075"/>
                  <a:gd name="connsiteX72" fmla="*/ 823704 w 3812273"/>
                  <a:gd name="connsiteY72" fmla="*/ 1700212 h 1743075"/>
                  <a:gd name="connsiteX73" fmla="*/ 748157 w 3812273"/>
                  <a:gd name="connsiteY73" fmla="*/ 1543050 h 1743075"/>
                  <a:gd name="connsiteX74" fmla="*/ 621150 w 3812273"/>
                  <a:gd name="connsiteY74" fmla="*/ 1390650 h 1743075"/>
                  <a:gd name="connsiteX75" fmla="*/ 504340 w 3812273"/>
                  <a:gd name="connsiteY75" fmla="*/ 1238250 h 1743075"/>
                  <a:gd name="connsiteX76" fmla="*/ 283368 w 3812273"/>
                  <a:gd name="connsiteY76" fmla="*/ 1133475 h 1743075"/>
                  <a:gd name="connsiteX77" fmla="*/ 169068 w 3812273"/>
                  <a:gd name="connsiteY77" fmla="*/ 971550 h 1743075"/>
                  <a:gd name="connsiteX78" fmla="*/ 26193 w 3812273"/>
                  <a:gd name="connsiteY78" fmla="*/ 904875 h 1743075"/>
                  <a:gd name="connsiteX79" fmla="*/ 0 w 3812273"/>
                  <a:gd name="connsiteY79" fmla="*/ 890589 h 1743075"/>
                  <a:gd name="connsiteX0" fmla="*/ 50805 w 3812273"/>
                  <a:gd name="connsiteY0" fmla="*/ 845344 h 1743075"/>
                  <a:gd name="connsiteX1" fmla="*/ 110971 w 3812273"/>
                  <a:gd name="connsiteY1" fmla="*/ 807244 h 1743075"/>
                  <a:gd name="connsiteX2" fmla="*/ 184786 w 3812273"/>
                  <a:gd name="connsiteY2" fmla="*/ 752475 h 1743075"/>
                  <a:gd name="connsiteX3" fmla="*/ 268932 w 3812273"/>
                  <a:gd name="connsiteY3" fmla="*/ 731044 h 1743075"/>
                  <a:gd name="connsiteX4" fmla="*/ 309886 w 3812273"/>
                  <a:gd name="connsiteY4" fmla="*/ 636421 h 1743075"/>
                  <a:gd name="connsiteX5" fmla="*/ 354488 w 3812273"/>
                  <a:gd name="connsiteY5" fmla="*/ 581025 h 1743075"/>
                  <a:gd name="connsiteX6" fmla="*/ 399102 w 3812273"/>
                  <a:gd name="connsiteY6" fmla="*/ 535782 h 1743075"/>
                  <a:gd name="connsiteX7" fmla="*/ 464343 w 3812273"/>
                  <a:gd name="connsiteY7" fmla="*/ 490538 h 1743075"/>
                  <a:gd name="connsiteX8" fmla="*/ 544990 w 3812273"/>
                  <a:gd name="connsiteY8" fmla="*/ 459583 h 1743075"/>
                  <a:gd name="connsiteX9" fmla="*/ 631030 w 3812273"/>
                  <a:gd name="connsiteY9" fmla="*/ 466725 h 1743075"/>
                  <a:gd name="connsiteX10" fmla="*/ 718821 w 3812273"/>
                  <a:gd name="connsiteY10" fmla="*/ 419100 h 1743075"/>
                  <a:gd name="connsiteX11" fmla="*/ 775655 w 3812273"/>
                  <a:gd name="connsiteY11" fmla="*/ 366714 h 1743075"/>
                  <a:gd name="connsiteX12" fmla="*/ 868207 w 3812273"/>
                  <a:gd name="connsiteY12" fmla="*/ 323850 h 1743075"/>
                  <a:gd name="connsiteX13" fmla="*/ 945671 w 3812273"/>
                  <a:gd name="connsiteY13" fmla="*/ 319087 h 1743075"/>
                  <a:gd name="connsiteX14" fmla="*/ 993297 w 3812273"/>
                  <a:gd name="connsiteY14" fmla="*/ 295275 h 1743075"/>
                  <a:gd name="connsiteX15" fmla="*/ 1071879 w 3812273"/>
                  <a:gd name="connsiteY15" fmla="*/ 283370 h 1743075"/>
                  <a:gd name="connsiteX16" fmla="*/ 1178718 w 3812273"/>
                  <a:gd name="connsiteY16" fmla="*/ 300037 h 1743075"/>
                  <a:gd name="connsiteX17" fmla="*/ 1339083 w 3812273"/>
                  <a:gd name="connsiteY17" fmla="*/ 250031 h 1743075"/>
                  <a:gd name="connsiteX18" fmla="*/ 1381443 w 3812273"/>
                  <a:gd name="connsiteY18" fmla="*/ 193509 h 1743075"/>
                  <a:gd name="connsiteX19" fmla="*/ 1440339 w 3812273"/>
                  <a:gd name="connsiteY19" fmla="*/ 195263 h 1743075"/>
                  <a:gd name="connsiteX20" fmla="*/ 1528296 w 3812273"/>
                  <a:gd name="connsiteY20" fmla="*/ 126207 h 1743075"/>
                  <a:gd name="connsiteX21" fmla="*/ 1570508 w 3812273"/>
                  <a:gd name="connsiteY21" fmla="*/ 109538 h 1743075"/>
                  <a:gd name="connsiteX22" fmla="*/ 1696249 w 3812273"/>
                  <a:gd name="connsiteY22" fmla="*/ 159544 h 1743075"/>
                  <a:gd name="connsiteX23" fmla="*/ 1766738 w 3812273"/>
                  <a:gd name="connsiteY23" fmla="*/ 128587 h 1743075"/>
                  <a:gd name="connsiteX24" fmla="*/ 1804670 w 3812273"/>
                  <a:gd name="connsiteY24" fmla="*/ 123824 h 1743075"/>
                  <a:gd name="connsiteX25" fmla="*/ 1874843 w 3812273"/>
                  <a:gd name="connsiteY25" fmla="*/ 102394 h 1743075"/>
                  <a:gd name="connsiteX26" fmla="*/ 1918804 w 3812273"/>
                  <a:gd name="connsiteY26" fmla="*/ 92870 h 1743075"/>
                  <a:gd name="connsiteX27" fmla="*/ 2010239 w 3812273"/>
                  <a:gd name="connsiteY27" fmla="*/ 95252 h 1743075"/>
                  <a:gd name="connsiteX28" fmla="*/ 2102644 w 3812273"/>
                  <a:gd name="connsiteY28" fmla="*/ 52387 h 1743075"/>
                  <a:gd name="connsiteX29" fmla="*/ 2221240 w 3812273"/>
                  <a:gd name="connsiteY29" fmla="*/ 0 h 1743075"/>
                  <a:gd name="connsiteX30" fmla="*/ 2284102 w 3812273"/>
                  <a:gd name="connsiteY30" fmla="*/ 88107 h 1743075"/>
                  <a:gd name="connsiteX31" fmla="*/ 2312194 w 3812273"/>
                  <a:gd name="connsiteY31" fmla="*/ 192881 h 1743075"/>
                  <a:gd name="connsiteX32" fmla="*/ 2397918 w 3812273"/>
                  <a:gd name="connsiteY32" fmla="*/ 295275 h 1743075"/>
                  <a:gd name="connsiteX33" fmla="*/ 2421731 w 3812273"/>
                  <a:gd name="connsiteY33" fmla="*/ 333376 h 1743075"/>
                  <a:gd name="connsiteX34" fmla="*/ 2438399 w 3812273"/>
                  <a:gd name="connsiteY34" fmla="*/ 426245 h 1743075"/>
                  <a:gd name="connsiteX35" fmla="*/ 2455068 w 3812273"/>
                  <a:gd name="connsiteY35" fmla="*/ 473869 h 1743075"/>
                  <a:gd name="connsiteX36" fmla="*/ 2471737 w 3812273"/>
                  <a:gd name="connsiteY36" fmla="*/ 511969 h 1743075"/>
                  <a:gd name="connsiteX37" fmla="*/ 2374106 w 3812273"/>
                  <a:gd name="connsiteY37" fmla="*/ 569119 h 1743075"/>
                  <a:gd name="connsiteX38" fmla="*/ 2261535 w 3812273"/>
                  <a:gd name="connsiteY38" fmla="*/ 604837 h 1743075"/>
                  <a:gd name="connsiteX39" fmla="*/ 2284400 w 3812273"/>
                  <a:gd name="connsiteY39" fmla="*/ 711995 h 1743075"/>
                  <a:gd name="connsiteX40" fmla="*/ 2336639 w 3812273"/>
                  <a:gd name="connsiteY40" fmla="*/ 766762 h 1743075"/>
                  <a:gd name="connsiteX41" fmla="*/ 2363781 w 3812273"/>
                  <a:gd name="connsiteY41" fmla="*/ 814389 h 1743075"/>
                  <a:gd name="connsiteX42" fmla="*/ 2405211 w 3812273"/>
                  <a:gd name="connsiteY42" fmla="*/ 878682 h 1743075"/>
                  <a:gd name="connsiteX43" fmla="*/ 2467290 w 3812273"/>
                  <a:gd name="connsiteY43" fmla="*/ 914401 h 1743075"/>
                  <a:gd name="connsiteX44" fmla="*/ 2525874 w 3812273"/>
                  <a:gd name="connsiteY44" fmla="*/ 938214 h 1743075"/>
                  <a:gd name="connsiteX45" fmla="*/ 2624137 w 3812273"/>
                  <a:gd name="connsiteY45" fmla="*/ 912020 h 1743075"/>
                  <a:gd name="connsiteX46" fmla="*/ 2712243 w 3812273"/>
                  <a:gd name="connsiteY46" fmla="*/ 959644 h 1743075"/>
                  <a:gd name="connsiteX47" fmla="*/ 2828924 w 3812273"/>
                  <a:gd name="connsiteY47" fmla="*/ 1021556 h 1743075"/>
                  <a:gd name="connsiteX48" fmla="*/ 3002755 w 3812273"/>
                  <a:gd name="connsiteY48" fmla="*/ 1095375 h 1743075"/>
                  <a:gd name="connsiteX49" fmla="*/ 3121818 w 3812273"/>
                  <a:gd name="connsiteY49" fmla="*/ 1171575 h 1743075"/>
                  <a:gd name="connsiteX50" fmla="*/ 3262312 w 3812273"/>
                  <a:gd name="connsiteY50" fmla="*/ 1173956 h 1743075"/>
                  <a:gd name="connsiteX51" fmla="*/ 3407568 w 3812273"/>
                  <a:gd name="connsiteY51" fmla="*/ 1104900 h 1743075"/>
                  <a:gd name="connsiteX52" fmla="*/ 3507580 w 3812273"/>
                  <a:gd name="connsiteY52" fmla="*/ 1090612 h 1743075"/>
                  <a:gd name="connsiteX53" fmla="*/ 3664743 w 3812273"/>
                  <a:gd name="connsiteY53" fmla="*/ 1162050 h 1743075"/>
                  <a:gd name="connsiteX54" fmla="*/ 3807618 w 3812273"/>
                  <a:gd name="connsiteY54" fmla="*/ 1278731 h 1743075"/>
                  <a:gd name="connsiteX55" fmla="*/ 3809999 w 3812273"/>
                  <a:gd name="connsiteY55" fmla="*/ 1357314 h 1743075"/>
                  <a:gd name="connsiteX56" fmla="*/ 3769518 w 3812273"/>
                  <a:gd name="connsiteY56" fmla="*/ 1376362 h 1743075"/>
                  <a:gd name="connsiteX57" fmla="*/ 3724274 w 3812273"/>
                  <a:gd name="connsiteY57" fmla="*/ 1426370 h 1743075"/>
                  <a:gd name="connsiteX58" fmla="*/ 3740943 w 3812273"/>
                  <a:gd name="connsiteY58" fmla="*/ 1514475 h 1743075"/>
                  <a:gd name="connsiteX59" fmla="*/ 3626643 w 3812273"/>
                  <a:gd name="connsiteY59" fmla="*/ 1562100 h 1743075"/>
                  <a:gd name="connsiteX60" fmla="*/ 3531393 w 3812273"/>
                  <a:gd name="connsiteY60" fmla="*/ 1609725 h 1743075"/>
                  <a:gd name="connsiteX61" fmla="*/ 3321843 w 3812273"/>
                  <a:gd name="connsiteY61" fmla="*/ 1666875 h 1743075"/>
                  <a:gd name="connsiteX62" fmla="*/ 3131343 w 3812273"/>
                  <a:gd name="connsiteY62" fmla="*/ 1724025 h 1743075"/>
                  <a:gd name="connsiteX63" fmla="*/ 2883693 w 3812273"/>
                  <a:gd name="connsiteY63" fmla="*/ 1695450 h 1743075"/>
                  <a:gd name="connsiteX64" fmla="*/ 2616993 w 3812273"/>
                  <a:gd name="connsiteY64" fmla="*/ 1685925 h 1743075"/>
                  <a:gd name="connsiteX65" fmla="*/ 2331243 w 3812273"/>
                  <a:gd name="connsiteY65" fmla="*/ 1619250 h 1743075"/>
                  <a:gd name="connsiteX66" fmla="*/ 2055018 w 3812273"/>
                  <a:gd name="connsiteY66" fmla="*/ 1647825 h 1743075"/>
                  <a:gd name="connsiteX67" fmla="*/ 1816893 w 3812273"/>
                  <a:gd name="connsiteY67" fmla="*/ 1666875 h 1743075"/>
                  <a:gd name="connsiteX68" fmla="*/ 1702593 w 3812273"/>
                  <a:gd name="connsiteY68" fmla="*/ 1638300 h 1743075"/>
                  <a:gd name="connsiteX69" fmla="*/ 1476523 w 3812273"/>
                  <a:gd name="connsiteY69" fmla="*/ 1695450 h 1743075"/>
                  <a:gd name="connsiteX70" fmla="*/ 1321593 w 3812273"/>
                  <a:gd name="connsiteY70" fmla="*/ 1714500 h 1743075"/>
                  <a:gd name="connsiteX71" fmla="*/ 1002150 w 3812273"/>
                  <a:gd name="connsiteY71" fmla="*/ 1743075 h 1743075"/>
                  <a:gd name="connsiteX72" fmla="*/ 823704 w 3812273"/>
                  <a:gd name="connsiteY72" fmla="*/ 1700212 h 1743075"/>
                  <a:gd name="connsiteX73" fmla="*/ 748157 w 3812273"/>
                  <a:gd name="connsiteY73" fmla="*/ 1543050 h 1743075"/>
                  <a:gd name="connsiteX74" fmla="*/ 621150 w 3812273"/>
                  <a:gd name="connsiteY74" fmla="*/ 1390650 h 1743075"/>
                  <a:gd name="connsiteX75" fmla="*/ 504340 w 3812273"/>
                  <a:gd name="connsiteY75" fmla="*/ 1238250 h 1743075"/>
                  <a:gd name="connsiteX76" fmla="*/ 283368 w 3812273"/>
                  <a:gd name="connsiteY76" fmla="*/ 1133475 h 1743075"/>
                  <a:gd name="connsiteX77" fmla="*/ 169068 w 3812273"/>
                  <a:gd name="connsiteY77" fmla="*/ 971550 h 1743075"/>
                  <a:gd name="connsiteX78" fmla="*/ 26193 w 3812273"/>
                  <a:gd name="connsiteY78" fmla="*/ 904875 h 1743075"/>
                  <a:gd name="connsiteX79" fmla="*/ 0 w 3812273"/>
                  <a:gd name="connsiteY79" fmla="*/ 890589 h 1743075"/>
                  <a:gd name="connsiteX0" fmla="*/ 50805 w 3812273"/>
                  <a:gd name="connsiteY0" fmla="*/ 845344 h 1743075"/>
                  <a:gd name="connsiteX1" fmla="*/ 110971 w 3812273"/>
                  <a:gd name="connsiteY1" fmla="*/ 807244 h 1743075"/>
                  <a:gd name="connsiteX2" fmla="*/ 184786 w 3812273"/>
                  <a:gd name="connsiteY2" fmla="*/ 752475 h 1743075"/>
                  <a:gd name="connsiteX3" fmla="*/ 268932 w 3812273"/>
                  <a:gd name="connsiteY3" fmla="*/ 731044 h 1743075"/>
                  <a:gd name="connsiteX4" fmla="*/ 309886 w 3812273"/>
                  <a:gd name="connsiteY4" fmla="*/ 636421 h 1743075"/>
                  <a:gd name="connsiteX5" fmla="*/ 354488 w 3812273"/>
                  <a:gd name="connsiteY5" fmla="*/ 581025 h 1743075"/>
                  <a:gd name="connsiteX6" fmla="*/ 399102 w 3812273"/>
                  <a:gd name="connsiteY6" fmla="*/ 535782 h 1743075"/>
                  <a:gd name="connsiteX7" fmla="*/ 464343 w 3812273"/>
                  <a:gd name="connsiteY7" fmla="*/ 490538 h 1743075"/>
                  <a:gd name="connsiteX8" fmla="*/ 544990 w 3812273"/>
                  <a:gd name="connsiteY8" fmla="*/ 459583 h 1743075"/>
                  <a:gd name="connsiteX9" fmla="*/ 631030 w 3812273"/>
                  <a:gd name="connsiteY9" fmla="*/ 466725 h 1743075"/>
                  <a:gd name="connsiteX10" fmla="*/ 718821 w 3812273"/>
                  <a:gd name="connsiteY10" fmla="*/ 419100 h 1743075"/>
                  <a:gd name="connsiteX11" fmla="*/ 775655 w 3812273"/>
                  <a:gd name="connsiteY11" fmla="*/ 366714 h 1743075"/>
                  <a:gd name="connsiteX12" fmla="*/ 868207 w 3812273"/>
                  <a:gd name="connsiteY12" fmla="*/ 323850 h 1743075"/>
                  <a:gd name="connsiteX13" fmla="*/ 945671 w 3812273"/>
                  <a:gd name="connsiteY13" fmla="*/ 319087 h 1743075"/>
                  <a:gd name="connsiteX14" fmla="*/ 993297 w 3812273"/>
                  <a:gd name="connsiteY14" fmla="*/ 295275 h 1743075"/>
                  <a:gd name="connsiteX15" fmla="*/ 1071879 w 3812273"/>
                  <a:gd name="connsiteY15" fmla="*/ 283370 h 1743075"/>
                  <a:gd name="connsiteX16" fmla="*/ 1178718 w 3812273"/>
                  <a:gd name="connsiteY16" fmla="*/ 300037 h 1743075"/>
                  <a:gd name="connsiteX17" fmla="*/ 1339083 w 3812273"/>
                  <a:gd name="connsiteY17" fmla="*/ 250031 h 1743075"/>
                  <a:gd name="connsiteX18" fmla="*/ 1381443 w 3812273"/>
                  <a:gd name="connsiteY18" fmla="*/ 193509 h 1743075"/>
                  <a:gd name="connsiteX19" fmla="*/ 1440339 w 3812273"/>
                  <a:gd name="connsiteY19" fmla="*/ 195263 h 1743075"/>
                  <a:gd name="connsiteX20" fmla="*/ 1528296 w 3812273"/>
                  <a:gd name="connsiteY20" fmla="*/ 126207 h 1743075"/>
                  <a:gd name="connsiteX21" fmla="*/ 1570508 w 3812273"/>
                  <a:gd name="connsiteY21" fmla="*/ 109538 h 1743075"/>
                  <a:gd name="connsiteX22" fmla="*/ 1696249 w 3812273"/>
                  <a:gd name="connsiteY22" fmla="*/ 159544 h 1743075"/>
                  <a:gd name="connsiteX23" fmla="*/ 1766738 w 3812273"/>
                  <a:gd name="connsiteY23" fmla="*/ 128587 h 1743075"/>
                  <a:gd name="connsiteX24" fmla="*/ 1804670 w 3812273"/>
                  <a:gd name="connsiteY24" fmla="*/ 123824 h 1743075"/>
                  <a:gd name="connsiteX25" fmla="*/ 1874843 w 3812273"/>
                  <a:gd name="connsiteY25" fmla="*/ 102394 h 1743075"/>
                  <a:gd name="connsiteX26" fmla="*/ 1918804 w 3812273"/>
                  <a:gd name="connsiteY26" fmla="*/ 92870 h 1743075"/>
                  <a:gd name="connsiteX27" fmla="*/ 2010239 w 3812273"/>
                  <a:gd name="connsiteY27" fmla="*/ 95252 h 1743075"/>
                  <a:gd name="connsiteX28" fmla="*/ 2102644 w 3812273"/>
                  <a:gd name="connsiteY28" fmla="*/ 52387 h 1743075"/>
                  <a:gd name="connsiteX29" fmla="*/ 2221240 w 3812273"/>
                  <a:gd name="connsiteY29" fmla="*/ 0 h 1743075"/>
                  <a:gd name="connsiteX30" fmla="*/ 2284102 w 3812273"/>
                  <a:gd name="connsiteY30" fmla="*/ 88107 h 1743075"/>
                  <a:gd name="connsiteX31" fmla="*/ 2312194 w 3812273"/>
                  <a:gd name="connsiteY31" fmla="*/ 192881 h 1743075"/>
                  <a:gd name="connsiteX32" fmla="*/ 2397918 w 3812273"/>
                  <a:gd name="connsiteY32" fmla="*/ 295275 h 1743075"/>
                  <a:gd name="connsiteX33" fmla="*/ 2421731 w 3812273"/>
                  <a:gd name="connsiteY33" fmla="*/ 333376 h 1743075"/>
                  <a:gd name="connsiteX34" fmla="*/ 2438399 w 3812273"/>
                  <a:gd name="connsiteY34" fmla="*/ 426245 h 1743075"/>
                  <a:gd name="connsiteX35" fmla="*/ 2455068 w 3812273"/>
                  <a:gd name="connsiteY35" fmla="*/ 473869 h 1743075"/>
                  <a:gd name="connsiteX36" fmla="*/ 2471737 w 3812273"/>
                  <a:gd name="connsiteY36" fmla="*/ 511969 h 1743075"/>
                  <a:gd name="connsiteX37" fmla="*/ 2374106 w 3812273"/>
                  <a:gd name="connsiteY37" fmla="*/ 569119 h 1743075"/>
                  <a:gd name="connsiteX38" fmla="*/ 2261535 w 3812273"/>
                  <a:gd name="connsiteY38" fmla="*/ 604837 h 1743075"/>
                  <a:gd name="connsiteX39" fmla="*/ 2284400 w 3812273"/>
                  <a:gd name="connsiteY39" fmla="*/ 711995 h 1743075"/>
                  <a:gd name="connsiteX40" fmla="*/ 2336639 w 3812273"/>
                  <a:gd name="connsiteY40" fmla="*/ 766762 h 1743075"/>
                  <a:gd name="connsiteX41" fmla="*/ 2363781 w 3812273"/>
                  <a:gd name="connsiteY41" fmla="*/ 814389 h 1743075"/>
                  <a:gd name="connsiteX42" fmla="*/ 2405211 w 3812273"/>
                  <a:gd name="connsiteY42" fmla="*/ 878682 h 1743075"/>
                  <a:gd name="connsiteX43" fmla="*/ 2467290 w 3812273"/>
                  <a:gd name="connsiteY43" fmla="*/ 914401 h 1743075"/>
                  <a:gd name="connsiteX44" fmla="*/ 2525874 w 3812273"/>
                  <a:gd name="connsiteY44" fmla="*/ 938214 h 1743075"/>
                  <a:gd name="connsiteX45" fmla="*/ 2646369 w 3812273"/>
                  <a:gd name="connsiteY45" fmla="*/ 1007270 h 1743075"/>
                  <a:gd name="connsiteX46" fmla="*/ 2712243 w 3812273"/>
                  <a:gd name="connsiteY46" fmla="*/ 959644 h 1743075"/>
                  <a:gd name="connsiteX47" fmla="*/ 2828924 w 3812273"/>
                  <a:gd name="connsiteY47" fmla="*/ 1021556 h 1743075"/>
                  <a:gd name="connsiteX48" fmla="*/ 3002755 w 3812273"/>
                  <a:gd name="connsiteY48" fmla="*/ 1095375 h 1743075"/>
                  <a:gd name="connsiteX49" fmla="*/ 3121818 w 3812273"/>
                  <a:gd name="connsiteY49" fmla="*/ 1171575 h 1743075"/>
                  <a:gd name="connsiteX50" fmla="*/ 3262312 w 3812273"/>
                  <a:gd name="connsiteY50" fmla="*/ 1173956 h 1743075"/>
                  <a:gd name="connsiteX51" fmla="*/ 3407568 w 3812273"/>
                  <a:gd name="connsiteY51" fmla="*/ 1104900 h 1743075"/>
                  <a:gd name="connsiteX52" fmla="*/ 3507580 w 3812273"/>
                  <a:gd name="connsiteY52" fmla="*/ 1090612 h 1743075"/>
                  <a:gd name="connsiteX53" fmla="*/ 3664743 w 3812273"/>
                  <a:gd name="connsiteY53" fmla="*/ 1162050 h 1743075"/>
                  <a:gd name="connsiteX54" fmla="*/ 3807618 w 3812273"/>
                  <a:gd name="connsiteY54" fmla="*/ 1278731 h 1743075"/>
                  <a:gd name="connsiteX55" fmla="*/ 3809999 w 3812273"/>
                  <a:gd name="connsiteY55" fmla="*/ 1357314 h 1743075"/>
                  <a:gd name="connsiteX56" fmla="*/ 3769518 w 3812273"/>
                  <a:gd name="connsiteY56" fmla="*/ 1376362 h 1743075"/>
                  <a:gd name="connsiteX57" fmla="*/ 3724274 w 3812273"/>
                  <a:gd name="connsiteY57" fmla="*/ 1426370 h 1743075"/>
                  <a:gd name="connsiteX58" fmla="*/ 3740943 w 3812273"/>
                  <a:gd name="connsiteY58" fmla="*/ 1514475 h 1743075"/>
                  <a:gd name="connsiteX59" fmla="*/ 3626643 w 3812273"/>
                  <a:gd name="connsiteY59" fmla="*/ 1562100 h 1743075"/>
                  <a:gd name="connsiteX60" fmla="*/ 3531393 w 3812273"/>
                  <a:gd name="connsiteY60" fmla="*/ 1609725 h 1743075"/>
                  <a:gd name="connsiteX61" fmla="*/ 3321843 w 3812273"/>
                  <a:gd name="connsiteY61" fmla="*/ 1666875 h 1743075"/>
                  <a:gd name="connsiteX62" fmla="*/ 3131343 w 3812273"/>
                  <a:gd name="connsiteY62" fmla="*/ 1724025 h 1743075"/>
                  <a:gd name="connsiteX63" fmla="*/ 2883693 w 3812273"/>
                  <a:gd name="connsiteY63" fmla="*/ 1695450 h 1743075"/>
                  <a:gd name="connsiteX64" fmla="*/ 2616993 w 3812273"/>
                  <a:gd name="connsiteY64" fmla="*/ 1685925 h 1743075"/>
                  <a:gd name="connsiteX65" fmla="*/ 2331243 w 3812273"/>
                  <a:gd name="connsiteY65" fmla="*/ 1619250 h 1743075"/>
                  <a:gd name="connsiteX66" fmla="*/ 2055018 w 3812273"/>
                  <a:gd name="connsiteY66" fmla="*/ 1647825 h 1743075"/>
                  <a:gd name="connsiteX67" fmla="*/ 1816893 w 3812273"/>
                  <a:gd name="connsiteY67" fmla="*/ 1666875 h 1743075"/>
                  <a:gd name="connsiteX68" fmla="*/ 1702593 w 3812273"/>
                  <a:gd name="connsiteY68" fmla="*/ 1638300 h 1743075"/>
                  <a:gd name="connsiteX69" fmla="*/ 1476523 w 3812273"/>
                  <a:gd name="connsiteY69" fmla="*/ 1695450 h 1743075"/>
                  <a:gd name="connsiteX70" fmla="*/ 1321593 w 3812273"/>
                  <a:gd name="connsiteY70" fmla="*/ 1714500 h 1743075"/>
                  <a:gd name="connsiteX71" fmla="*/ 1002150 w 3812273"/>
                  <a:gd name="connsiteY71" fmla="*/ 1743075 h 1743075"/>
                  <a:gd name="connsiteX72" fmla="*/ 823704 w 3812273"/>
                  <a:gd name="connsiteY72" fmla="*/ 1700212 h 1743075"/>
                  <a:gd name="connsiteX73" fmla="*/ 748157 w 3812273"/>
                  <a:gd name="connsiteY73" fmla="*/ 1543050 h 1743075"/>
                  <a:gd name="connsiteX74" fmla="*/ 621150 w 3812273"/>
                  <a:gd name="connsiteY74" fmla="*/ 1390650 h 1743075"/>
                  <a:gd name="connsiteX75" fmla="*/ 504340 w 3812273"/>
                  <a:gd name="connsiteY75" fmla="*/ 1238250 h 1743075"/>
                  <a:gd name="connsiteX76" fmla="*/ 283368 w 3812273"/>
                  <a:gd name="connsiteY76" fmla="*/ 1133475 h 1743075"/>
                  <a:gd name="connsiteX77" fmla="*/ 169068 w 3812273"/>
                  <a:gd name="connsiteY77" fmla="*/ 971550 h 1743075"/>
                  <a:gd name="connsiteX78" fmla="*/ 26193 w 3812273"/>
                  <a:gd name="connsiteY78" fmla="*/ 904875 h 1743075"/>
                  <a:gd name="connsiteX79" fmla="*/ 0 w 3812273"/>
                  <a:gd name="connsiteY79" fmla="*/ 890589 h 1743075"/>
                  <a:gd name="connsiteX0" fmla="*/ 50805 w 3812273"/>
                  <a:gd name="connsiteY0" fmla="*/ 845344 h 1743075"/>
                  <a:gd name="connsiteX1" fmla="*/ 110971 w 3812273"/>
                  <a:gd name="connsiteY1" fmla="*/ 807244 h 1743075"/>
                  <a:gd name="connsiteX2" fmla="*/ 184786 w 3812273"/>
                  <a:gd name="connsiteY2" fmla="*/ 752475 h 1743075"/>
                  <a:gd name="connsiteX3" fmla="*/ 268932 w 3812273"/>
                  <a:gd name="connsiteY3" fmla="*/ 731044 h 1743075"/>
                  <a:gd name="connsiteX4" fmla="*/ 309886 w 3812273"/>
                  <a:gd name="connsiteY4" fmla="*/ 636421 h 1743075"/>
                  <a:gd name="connsiteX5" fmla="*/ 354488 w 3812273"/>
                  <a:gd name="connsiteY5" fmla="*/ 581025 h 1743075"/>
                  <a:gd name="connsiteX6" fmla="*/ 399102 w 3812273"/>
                  <a:gd name="connsiteY6" fmla="*/ 535782 h 1743075"/>
                  <a:gd name="connsiteX7" fmla="*/ 464343 w 3812273"/>
                  <a:gd name="connsiteY7" fmla="*/ 490538 h 1743075"/>
                  <a:gd name="connsiteX8" fmla="*/ 544990 w 3812273"/>
                  <a:gd name="connsiteY8" fmla="*/ 459583 h 1743075"/>
                  <a:gd name="connsiteX9" fmla="*/ 631030 w 3812273"/>
                  <a:gd name="connsiteY9" fmla="*/ 466725 h 1743075"/>
                  <a:gd name="connsiteX10" fmla="*/ 718821 w 3812273"/>
                  <a:gd name="connsiteY10" fmla="*/ 419100 h 1743075"/>
                  <a:gd name="connsiteX11" fmla="*/ 775655 w 3812273"/>
                  <a:gd name="connsiteY11" fmla="*/ 366714 h 1743075"/>
                  <a:gd name="connsiteX12" fmla="*/ 868207 w 3812273"/>
                  <a:gd name="connsiteY12" fmla="*/ 323850 h 1743075"/>
                  <a:gd name="connsiteX13" fmla="*/ 945671 w 3812273"/>
                  <a:gd name="connsiteY13" fmla="*/ 319087 h 1743075"/>
                  <a:gd name="connsiteX14" fmla="*/ 993297 w 3812273"/>
                  <a:gd name="connsiteY14" fmla="*/ 295275 h 1743075"/>
                  <a:gd name="connsiteX15" fmla="*/ 1071879 w 3812273"/>
                  <a:gd name="connsiteY15" fmla="*/ 283370 h 1743075"/>
                  <a:gd name="connsiteX16" fmla="*/ 1178718 w 3812273"/>
                  <a:gd name="connsiteY16" fmla="*/ 300037 h 1743075"/>
                  <a:gd name="connsiteX17" fmla="*/ 1339083 w 3812273"/>
                  <a:gd name="connsiteY17" fmla="*/ 250031 h 1743075"/>
                  <a:gd name="connsiteX18" fmla="*/ 1381443 w 3812273"/>
                  <a:gd name="connsiteY18" fmla="*/ 193509 h 1743075"/>
                  <a:gd name="connsiteX19" fmla="*/ 1440339 w 3812273"/>
                  <a:gd name="connsiteY19" fmla="*/ 195263 h 1743075"/>
                  <a:gd name="connsiteX20" fmla="*/ 1528296 w 3812273"/>
                  <a:gd name="connsiteY20" fmla="*/ 126207 h 1743075"/>
                  <a:gd name="connsiteX21" fmla="*/ 1570508 w 3812273"/>
                  <a:gd name="connsiteY21" fmla="*/ 109538 h 1743075"/>
                  <a:gd name="connsiteX22" fmla="*/ 1696249 w 3812273"/>
                  <a:gd name="connsiteY22" fmla="*/ 159544 h 1743075"/>
                  <a:gd name="connsiteX23" fmla="*/ 1766738 w 3812273"/>
                  <a:gd name="connsiteY23" fmla="*/ 128587 h 1743075"/>
                  <a:gd name="connsiteX24" fmla="*/ 1804670 w 3812273"/>
                  <a:gd name="connsiteY24" fmla="*/ 123824 h 1743075"/>
                  <a:gd name="connsiteX25" fmla="*/ 1874843 w 3812273"/>
                  <a:gd name="connsiteY25" fmla="*/ 102394 h 1743075"/>
                  <a:gd name="connsiteX26" fmla="*/ 1918804 w 3812273"/>
                  <a:gd name="connsiteY26" fmla="*/ 92870 h 1743075"/>
                  <a:gd name="connsiteX27" fmla="*/ 2010239 w 3812273"/>
                  <a:gd name="connsiteY27" fmla="*/ 95252 h 1743075"/>
                  <a:gd name="connsiteX28" fmla="*/ 2102644 w 3812273"/>
                  <a:gd name="connsiteY28" fmla="*/ 52387 h 1743075"/>
                  <a:gd name="connsiteX29" fmla="*/ 2221240 w 3812273"/>
                  <a:gd name="connsiteY29" fmla="*/ 0 h 1743075"/>
                  <a:gd name="connsiteX30" fmla="*/ 2284102 w 3812273"/>
                  <a:gd name="connsiteY30" fmla="*/ 88107 h 1743075"/>
                  <a:gd name="connsiteX31" fmla="*/ 2312194 w 3812273"/>
                  <a:gd name="connsiteY31" fmla="*/ 192881 h 1743075"/>
                  <a:gd name="connsiteX32" fmla="*/ 2397918 w 3812273"/>
                  <a:gd name="connsiteY32" fmla="*/ 295275 h 1743075"/>
                  <a:gd name="connsiteX33" fmla="*/ 2421731 w 3812273"/>
                  <a:gd name="connsiteY33" fmla="*/ 333376 h 1743075"/>
                  <a:gd name="connsiteX34" fmla="*/ 2438399 w 3812273"/>
                  <a:gd name="connsiteY34" fmla="*/ 426245 h 1743075"/>
                  <a:gd name="connsiteX35" fmla="*/ 2455068 w 3812273"/>
                  <a:gd name="connsiteY35" fmla="*/ 473869 h 1743075"/>
                  <a:gd name="connsiteX36" fmla="*/ 2471737 w 3812273"/>
                  <a:gd name="connsiteY36" fmla="*/ 511969 h 1743075"/>
                  <a:gd name="connsiteX37" fmla="*/ 2374106 w 3812273"/>
                  <a:gd name="connsiteY37" fmla="*/ 569119 h 1743075"/>
                  <a:gd name="connsiteX38" fmla="*/ 2261535 w 3812273"/>
                  <a:gd name="connsiteY38" fmla="*/ 604837 h 1743075"/>
                  <a:gd name="connsiteX39" fmla="*/ 2284400 w 3812273"/>
                  <a:gd name="connsiteY39" fmla="*/ 711995 h 1743075"/>
                  <a:gd name="connsiteX40" fmla="*/ 2336639 w 3812273"/>
                  <a:gd name="connsiteY40" fmla="*/ 766762 h 1743075"/>
                  <a:gd name="connsiteX41" fmla="*/ 2363781 w 3812273"/>
                  <a:gd name="connsiteY41" fmla="*/ 814389 h 1743075"/>
                  <a:gd name="connsiteX42" fmla="*/ 2405211 w 3812273"/>
                  <a:gd name="connsiteY42" fmla="*/ 878682 h 1743075"/>
                  <a:gd name="connsiteX43" fmla="*/ 2467290 w 3812273"/>
                  <a:gd name="connsiteY43" fmla="*/ 914401 h 1743075"/>
                  <a:gd name="connsiteX44" fmla="*/ 2525874 w 3812273"/>
                  <a:gd name="connsiteY44" fmla="*/ 938214 h 1743075"/>
                  <a:gd name="connsiteX45" fmla="*/ 2628584 w 3812273"/>
                  <a:gd name="connsiteY45" fmla="*/ 978695 h 1743075"/>
                  <a:gd name="connsiteX46" fmla="*/ 2712243 w 3812273"/>
                  <a:gd name="connsiteY46" fmla="*/ 959644 h 1743075"/>
                  <a:gd name="connsiteX47" fmla="*/ 2828924 w 3812273"/>
                  <a:gd name="connsiteY47" fmla="*/ 1021556 h 1743075"/>
                  <a:gd name="connsiteX48" fmla="*/ 3002755 w 3812273"/>
                  <a:gd name="connsiteY48" fmla="*/ 1095375 h 1743075"/>
                  <a:gd name="connsiteX49" fmla="*/ 3121818 w 3812273"/>
                  <a:gd name="connsiteY49" fmla="*/ 1171575 h 1743075"/>
                  <a:gd name="connsiteX50" fmla="*/ 3262312 w 3812273"/>
                  <a:gd name="connsiteY50" fmla="*/ 1173956 h 1743075"/>
                  <a:gd name="connsiteX51" fmla="*/ 3407568 w 3812273"/>
                  <a:gd name="connsiteY51" fmla="*/ 1104900 h 1743075"/>
                  <a:gd name="connsiteX52" fmla="*/ 3507580 w 3812273"/>
                  <a:gd name="connsiteY52" fmla="*/ 1090612 h 1743075"/>
                  <a:gd name="connsiteX53" fmla="*/ 3664743 w 3812273"/>
                  <a:gd name="connsiteY53" fmla="*/ 1162050 h 1743075"/>
                  <a:gd name="connsiteX54" fmla="*/ 3807618 w 3812273"/>
                  <a:gd name="connsiteY54" fmla="*/ 1278731 h 1743075"/>
                  <a:gd name="connsiteX55" fmla="*/ 3809999 w 3812273"/>
                  <a:gd name="connsiteY55" fmla="*/ 1357314 h 1743075"/>
                  <a:gd name="connsiteX56" fmla="*/ 3769518 w 3812273"/>
                  <a:gd name="connsiteY56" fmla="*/ 1376362 h 1743075"/>
                  <a:gd name="connsiteX57" fmla="*/ 3724274 w 3812273"/>
                  <a:gd name="connsiteY57" fmla="*/ 1426370 h 1743075"/>
                  <a:gd name="connsiteX58" fmla="*/ 3740943 w 3812273"/>
                  <a:gd name="connsiteY58" fmla="*/ 1514475 h 1743075"/>
                  <a:gd name="connsiteX59" fmla="*/ 3626643 w 3812273"/>
                  <a:gd name="connsiteY59" fmla="*/ 1562100 h 1743075"/>
                  <a:gd name="connsiteX60" fmla="*/ 3531393 w 3812273"/>
                  <a:gd name="connsiteY60" fmla="*/ 1609725 h 1743075"/>
                  <a:gd name="connsiteX61" fmla="*/ 3321843 w 3812273"/>
                  <a:gd name="connsiteY61" fmla="*/ 1666875 h 1743075"/>
                  <a:gd name="connsiteX62" fmla="*/ 3131343 w 3812273"/>
                  <a:gd name="connsiteY62" fmla="*/ 1724025 h 1743075"/>
                  <a:gd name="connsiteX63" fmla="*/ 2883693 w 3812273"/>
                  <a:gd name="connsiteY63" fmla="*/ 1695450 h 1743075"/>
                  <a:gd name="connsiteX64" fmla="*/ 2616993 w 3812273"/>
                  <a:gd name="connsiteY64" fmla="*/ 1685925 h 1743075"/>
                  <a:gd name="connsiteX65" fmla="*/ 2331243 w 3812273"/>
                  <a:gd name="connsiteY65" fmla="*/ 1619250 h 1743075"/>
                  <a:gd name="connsiteX66" fmla="*/ 2055018 w 3812273"/>
                  <a:gd name="connsiteY66" fmla="*/ 1647825 h 1743075"/>
                  <a:gd name="connsiteX67" fmla="*/ 1816893 w 3812273"/>
                  <a:gd name="connsiteY67" fmla="*/ 1666875 h 1743075"/>
                  <a:gd name="connsiteX68" fmla="*/ 1702593 w 3812273"/>
                  <a:gd name="connsiteY68" fmla="*/ 1638300 h 1743075"/>
                  <a:gd name="connsiteX69" fmla="*/ 1476523 w 3812273"/>
                  <a:gd name="connsiteY69" fmla="*/ 1695450 h 1743075"/>
                  <a:gd name="connsiteX70" fmla="*/ 1321593 w 3812273"/>
                  <a:gd name="connsiteY70" fmla="*/ 1714500 h 1743075"/>
                  <a:gd name="connsiteX71" fmla="*/ 1002150 w 3812273"/>
                  <a:gd name="connsiteY71" fmla="*/ 1743075 h 1743075"/>
                  <a:gd name="connsiteX72" fmla="*/ 823704 w 3812273"/>
                  <a:gd name="connsiteY72" fmla="*/ 1700212 h 1743075"/>
                  <a:gd name="connsiteX73" fmla="*/ 748157 w 3812273"/>
                  <a:gd name="connsiteY73" fmla="*/ 1543050 h 1743075"/>
                  <a:gd name="connsiteX74" fmla="*/ 621150 w 3812273"/>
                  <a:gd name="connsiteY74" fmla="*/ 1390650 h 1743075"/>
                  <a:gd name="connsiteX75" fmla="*/ 504340 w 3812273"/>
                  <a:gd name="connsiteY75" fmla="*/ 1238250 h 1743075"/>
                  <a:gd name="connsiteX76" fmla="*/ 283368 w 3812273"/>
                  <a:gd name="connsiteY76" fmla="*/ 1133475 h 1743075"/>
                  <a:gd name="connsiteX77" fmla="*/ 169068 w 3812273"/>
                  <a:gd name="connsiteY77" fmla="*/ 971550 h 1743075"/>
                  <a:gd name="connsiteX78" fmla="*/ 26193 w 3812273"/>
                  <a:gd name="connsiteY78" fmla="*/ 904875 h 1743075"/>
                  <a:gd name="connsiteX79" fmla="*/ 0 w 3812273"/>
                  <a:gd name="connsiteY79" fmla="*/ 890589 h 1743075"/>
                  <a:gd name="connsiteX0" fmla="*/ 50805 w 3812273"/>
                  <a:gd name="connsiteY0" fmla="*/ 845344 h 1743075"/>
                  <a:gd name="connsiteX1" fmla="*/ 110971 w 3812273"/>
                  <a:gd name="connsiteY1" fmla="*/ 807244 h 1743075"/>
                  <a:gd name="connsiteX2" fmla="*/ 184786 w 3812273"/>
                  <a:gd name="connsiteY2" fmla="*/ 752475 h 1743075"/>
                  <a:gd name="connsiteX3" fmla="*/ 268932 w 3812273"/>
                  <a:gd name="connsiteY3" fmla="*/ 731044 h 1743075"/>
                  <a:gd name="connsiteX4" fmla="*/ 309886 w 3812273"/>
                  <a:gd name="connsiteY4" fmla="*/ 636421 h 1743075"/>
                  <a:gd name="connsiteX5" fmla="*/ 354488 w 3812273"/>
                  <a:gd name="connsiteY5" fmla="*/ 581025 h 1743075"/>
                  <a:gd name="connsiteX6" fmla="*/ 399102 w 3812273"/>
                  <a:gd name="connsiteY6" fmla="*/ 535782 h 1743075"/>
                  <a:gd name="connsiteX7" fmla="*/ 464343 w 3812273"/>
                  <a:gd name="connsiteY7" fmla="*/ 490538 h 1743075"/>
                  <a:gd name="connsiteX8" fmla="*/ 544990 w 3812273"/>
                  <a:gd name="connsiteY8" fmla="*/ 459583 h 1743075"/>
                  <a:gd name="connsiteX9" fmla="*/ 631030 w 3812273"/>
                  <a:gd name="connsiteY9" fmla="*/ 466725 h 1743075"/>
                  <a:gd name="connsiteX10" fmla="*/ 718821 w 3812273"/>
                  <a:gd name="connsiteY10" fmla="*/ 419100 h 1743075"/>
                  <a:gd name="connsiteX11" fmla="*/ 775655 w 3812273"/>
                  <a:gd name="connsiteY11" fmla="*/ 366714 h 1743075"/>
                  <a:gd name="connsiteX12" fmla="*/ 868207 w 3812273"/>
                  <a:gd name="connsiteY12" fmla="*/ 323850 h 1743075"/>
                  <a:gd name="connsiteX13" fmla="*/ 945671 w 3812273"/>
                  <a:gd name="connsiteY13" fmla="*/ 319087 h 1743075"/>
                  <a:gd name="connsiteX14" fmla="*/ 993297 w 3812273"/>
                  <a:gd name="connsiteY14" fmla="*/ 295275 h 1743075"/>
                  <a:gd name="connsiteX15" fmla="*/ 1071879 w 3812273"/>
                  <a:gd name="connsiteY15" fmla="*/ 283370 h 1743075"/>
                  <a:gd name="connsiteX16" fmla="*/ 1178718 w 3812273"/>
                  <a:gd name="connsiteY16" fmla="*/ 300037 h 1743075"/>
                  <a:gd name="connsiteX17" fmla="*/ 1339083 w 3812273"/>
                  <a:gd name="connsiteY17" fmla="*/ 250031 h 1743075"/>
                  <a:gd name="connsiteX18" fmla="*/ 1381443 w 3812273"/>
                  <a:gd name="connsiteY18" fmla="*/ 193509 h 1743075"/>
                  <a:gd name="connsiteX19" fmla="*/ 1440339 w 3812273"/>
                  <a:gd name="connsiteY19" fmla="*/ 195263 h 1743075"/>
                  <a:gd name="connsiteX20" fmla="*/ 1528296 w 3812273"/>
                  <a:gd name="connsiteY20" fmla="*/ 126207 h 1743075"/>
                  <a:gd name="connsiteX21" fmla="*/ 1570508 w 3812273"/>
                  <a:gd name="connsiteY21" fmla="*/ 109538 h 1743075"/>
                  <a:gd name="connsiteX22" fmla="*/ 1696249 w 3812273"/>
                  <a:gd name="connsiteY22" fmla="*/ 159544 h 1743075"/>
                  <a:gd name="connsiteX23" fmla="*/ 1766738 w 3812273"/>
                  <a:gd name="connsiteY23" fmla="*/ 128587 h 1743075"/>
                  <a:gd name="connsiteX24" fmla="*/ 1804670 w 3812273"/>
                  <a:gd name="connsiteY24" fmla="*/ 123824 h 1743075"/>
                  <a:gd name="connsiteX25" fmla="*/ 1874843 w 3812273"/>
                  <a:gd name="connsiteY25" fmla="*/ 102394 h 1743075"/>
                  <a:gd name="connsiteX26" fmla="*/ 1918804 w 3812273"/>
                  <a:gd name="connsiteY26" fmla="*/ 92870 h 1743075"/>
                  <a:gd name="connsiteX27" fmla="*/ 2010239 w 3812273"/>
                  <a:gd name="connsiteY27" fmla="*/ 95252 h 1743075"/>
                  <a:gd name="connsiteX28" fmla="*/ 2102644 w 3812273"/>
                  <a:gd name="connsiteY28" fmla="*/ 52387 h 1743075"/>
                  <a:gd name="connsiteX29" fmla="*/ 2221240 w 3812273"/>
                  <a:gd name="connsiteY29" fmla="*/ 0 h 1743075"/>
                  <a:gd name="connsiteX30" fmla="*/ 2284102 w 3812273"/>
                  <a:gd name="connsiteY30" fmla="*/ 88107 h 1743075"/>
                  <a:gd name="connsiteX31" fmla="*/ 2312194 w 3812273"/>
                  <a:gd name="connsiteY31" fmla="*/ 192881 h 1743075"/>
                  <a:gd name="connsiteX32" fmla="*/ 2397918 w 3812273"/>
                  <a:gd name="connsiteY32" fmla="*/ 295275 h 1743075"/>
                  <a:gd name="connsiteX33" fmla="*/ 2421731 w 3812273"/>
                  <a:gd name="connsiteY33" fmla="*/ 333376 h 1743075"/>
                  <a:gd name="connsiteX34" fmla="*/ 2438399 w 3812273"/>
                  <a:gd name="connsiteY34" fmla="*/ 426245 h 1743075"/>
                  <a:gd name="connsiteX35" fmla="*/ 2455068 w 3812273"/>
                  <a:gd name="connsiteY35" fmla="*/ 473869 h 1743075"/>
                  <a:gd name="connsiteX36" fmla="*/ 2471737 w 3812273"/>
                  <a:gd name="connsiteY36" fmla="*/ 511969 h 1743075"/>
                  <a:gd name="connsiteX37" fmla="*/ 2374106 w 3812273"/>
                  <a:gd name="connsiteY37" fmla="*/ 569119 h 1743075"/>
                  <a:gd name="connsiteX38" fmla="*/ 2261535 w 3812273"/>
                  <a:gd name="connsiteY38" fmla="*/ 604837 h 1743075"/>
                  <a:gd name="connsiteX39" fmla="*/ 2284400 w 3812273"/>
                  <a:gd name="connsiteY39" fmla="*/ 711995 h 1743075"/>
                  <a:gd name="connsiteX40" fmla="*/ 2336639 w 3812273"/>
                  <a:gd name="connsiteY40" fmla="*/ 766762 h 1743075"/>
                  <a:gd name="connsiteX41" fmla="*/ 2363781 w 3812273"/>
                  <a:gd name="connsiteY41" fmla="*/ 814389 h 1743075"/>
                  <a:gd name="connsiteX42" fmla="*/ 2405211 w 3812273"/>
                  <a:gd name="connsiteY42" fmla="*/ 878682 h 1743075"/>
                  <a:gd name="connsiteX43" fmla="*/ 2467290 w 3812273"/>
                  <a:gd name="connsiteY43" fmla="*/ 914401 h 1743075"/>
                  <a:gd name="connsiteX44" fmla="*/ 2525874 w 3812273"/>
                  <a:gd name="connsiteY44" fmla="*/ 938214 h 1743075"/>
                  <a:gd name="connsiteX45" fmla="*/ 2568603 w 3812273"/>
                  <a:gd name="connsiteY45" fmla="*/ 936459 h 1743075"/>
                  <a:gd name="connsiteX46" fmla="*/ 2628584 w 3812273"/>
                  <a:gd name="connsiteY46" fmla="*/ 978695 h 1743075"/>
                  <a:gd name="connsiteX47" fmla="*/ 2712243 w 3812273"/>
                  <a:gd name="connsiteY47" fmla="*/ 959644 h 1743075"/>
                  <a:gd name="connsiteX48" fmla="*/ 2828924 w 3812273"/>
                  <a:gd name="connsiteY48" fmla="*/ 1021556 h 1743075"/>
                  <a:gd name="connsiteX49" fmla="*/ 3002755 w 3812273"/>
                  <a:gd name="connsiteY49" fmla="*/ 1095375 h 1743075"/>
                  <a:gd name="connsiteX50" fmla="*/ 3121818 w 3812273"/>
                  <a:gd name="connsiteY50" fmla="*/ 1171575 h 1743075"/>
                  <a:gd name="connsiteX51" fmla="*/ 3262312 w 3812273"/>
                  <a:gd name="connsiteY51" fmla="*/ 1173956 h 1743075"/>
                  <a:gd name="connsiteX52" fmla="*/ 3407568 w 3812273"/>
                  <a:gd name="connsiteY52" fmla="*/ 1104900 h 1743075"/>
                  <a:gd name="connsiteX53" fmla="*/ 3507580 w 3812273"/>
                  <a:gd name="connsiteY53" fmla="*/ 1090612 h 1743075"/>
                  <a:gd name="connsiteX54" fmla="*/ 3664743 w 3812273"/>
                  <a:gd name="connsiteY54" fmla="*/ 1162050 h 1743075"/>
                  <a:gd name="connsiteX55" fmla="*/ 3807618 w 3812273"/>
                  <a:gd name="connsiteY55" fmla="*/ 1278731 h 1743075"/>
                  <a:gd name="connsiteX56" fmla="*/ 3809999 w 3812273"/>
                  <a:gd name="connsiteY56" fmla="*/ 1357314 h 1743075"/>
                  <a:gd name="connsiteX57" fmla="*/ 3769518 w 3812273"/>
                  <a:gd name="connsiteY57" fmla="*/ 1376362 h 1743075"/>
                  <a:gd name="connsiteX58" fmla="*/ 3724274 w 3812273"/>
                  <a:gd name="connsiteY58" fmla="*/ 1426370 h 1743075"/>
                  <a:gd name="connsiteX59" fmla="*/ 3740943 w 3812273"/>
                  <a:gd name="connsiteY59" fmla="*/ 1514475 h 1743075"/>
                  <a:gd name="connsiteX60" fmla="*/ 3626643 w 3812273"/>
                  <a:gd name="connsiteY60" fmla="*/ 1562100 h 1743075"/>
                  <a:gd name="connsiteX61" fmla="*/ 3531393 w 3812273"/>
                  <a:gd name="connsiteY61" fmla="*/ 1609725 h 1743075"/>
                  <a:gd name="connsiteX62" fmla="*/ 3321843 w 3812273"/>
                  <a:gd name="connsiteY62" fmla="*/ 1666875 h 1743075"/>
                  <a:gd name="connsiteX63" fmla="*/ 3131343 w 3812273"/>
                  <a:gd name="connsiteY63" fmla="*/ 1724025 h 1743075"/>
                  <a:gd name="connsiteX64" fmla="*/ 2883693 w 3812273"/>
                  <a:gd name="connsiteY64" fmla="*/ 1695450 h 1743075"/>
                  <a:gd name="connsiteX65" fmla="*/ 2616993 w 3812273"/>
                  <a:gd name="connsiteY65" fmla="*/ 1685925 h 1743075"/>
                  <a:gd name="connsiteX66" fmla="*/ 2331243 w 3812273"/>
                  <a:gd name="connsiteY66" fmla="*/ 1619250 h 1743075"/>
                  <a:gd name="connsiteX67" fmla="*/ 2055018 w 3812273"/>
                  <a:gd name="connsiteY67" fmla="*/ 1647825 h 1743075"/>
                  <a:gd name="connsiteX68" fmla="*/ 1816893 w 3812273"/>
                  <a:gd name="connsiteY68" fmla="*/ 1666875 h 1743075"/>
                  <a:gd name="connsiteX69" fmla="*/ 1702593 w 3812273"/>
                  <a:gd name="connsiteY69" fmla="*/ 1638300 h 1743075"/>
                  <a:gd name="connsiteX70" fmla="*/ 1476523 w 3812273"/>
                  <a:gd name="connsiteY70" fmla="*/ 1695450 h 1743075"/>
                  <a:gd name="connsiteX71" fmla="*/ 1321593 w 3812273"/>
                  <a:gd name="connsiteY71" fmla="*/ 1714500 h 1743075"/>
                  <a:gd name="connsiteX72" fmla="*/ 1002150 w 3812273"/>
                  <a:gd name="connsiteY72" fmla="*/ 1743075 h 1743075"/>
                  <a:gd name="connsiteX73" fmla="*/ 823704 w 3812273"/>
                  <a:gd name="connsiteY73" fmla="*/ 1700212 h 1743075"/>
                  <a:gd name="connsiteX74" fmla="*/ 748157 w 3812273"/>
                  <a:gd name="connsiteY74" fmla="*/ 1543050 h 1743075"/>
                  <a:gd name="connsiteX75" fmla="*/ 621150 w 3812273"/>
                  <a:gd name="connsiteY75" fmla="*/ 1390650 h 1743075"/>
                  <a:gd name="connsiteX76" fmla="*/ 504340 w 3812273"/>
                  <a:gd name="connsiteY76" fmla="*/ 1238250 h 1743075"/>
                  <a:gd name="connsiteX77" fmla="*/ 283368 w 3812273"/>
                  <a:gd name="connsiteY77" fmla="*/ 1133475 h 1743075"/>
                  <a:gd name="connsiteX78" fmla="*/ 169068 w 3812273"/>
                  <a:gd name="connsiteY78" fmla="*/ 971550 h 1743075"/>
                  <a:gd name="connsiteX79" fmla="*/ 26193 w 3812273"/>
                  <a:gd name="connsiteY79" fmla="*/ 904875 h 1743075"/>
                  <a:gd name="connsiteX80" fmla="*/ 0 w 3812273"/>
                  <a:gd name="connsiteY80" fmla="*/ 890589 h 1743075"/>
                  <a:gd name="connsiteX0" fmla="*/ 50805 w 3812273"/>
                  <a:gd name="connsiteY0" fmla="*/ 845344 h 1743075"/>
                  <a:gd name="connsiteX1" fmla="*/ 110971 w 3812273"/>
                  <a:gd name="connsiteY1" fmla="*/ 807244 h 1743075"/>
                  <a:gd name="connsiteX2" fmla="*/ 184786 w 3812273"/>
                  <a:gd name="connsiteY2" fmla="*/ 752475 h 1743075"/>
                  <a:gd name="connsiteX3" fmla="*/ 268932 w 3812273"/>
                  <a:gd name="connsiteY3" fmla="*/ 731044 h 1743075"/>
                  <a:gd name="connsiteX4" fmla="*/ 309886 w 3812273"/>
                  <a:gd name="connsiteY4" fmla="*/ 636421 h 1743075"/>
                  <a:gd name="connsiteX5" fmla="*/ 354488 w 3812273"/>
                  <a:gd name="connsiteY5" fmla="*/ 581025 h 1743075"/>
                  <a:gd name="connsiteX6" fmla="*/ 399102 w 3812273"/>
                  <a:gd name="connsiteY6" fmla="*/ 535782 h 1743075"/>
                  <a:gd name="connsiteX7" fmla="*/ 464343 w 3812273"/>
                  <a:gd name="connsiteY7" fmla="*/ 490538 h 1743075"/>
                  <a:gd name="connsiteX8" fmla="*/ 544990 w 3812273"/>
                  <a:gd name="connsiteY8" fmla="*/ 459583 h 1743075"/>
                  <a:gd name="connsiteX9" fmla="*/ 631030 w 3812273"/>
                  <a:gd name="connsiteY9" fmla="*/ 466725 h 1743075"/>
                  <a:gd name="connsiteX10" fmla="*/ 718821 w 3812273"/>
                  <a:gd name="connsiteY10" fmla="*/ 419100 h 1743075"/>
                  <a:gd name="connsiteX11" fmla="*/ 775655 w 3812273"/>
                  <a:gd name="connsiteY11" fmla="*/ 366714 h 1743075"/>
                  <a:gd name="connsiteX12" fmla="*/ 868207 w 3812273"/>
                  <a:gd name="connsiteY12" fmla="*/ 323850 h 1743075"/>
                  <a:gd name="connsiteX13" fmla="*/ 945671 w 3812273"/>
                  <a:gd name="connsiteY13" fmla="*/ 319087 h 1743075"/>
                  <a:gd name="connsiteX14" fmla="*/ 993297 w 3812273"/>
                  <a:gd name="connsiteY14" fmla="*/ 295275 h 1743075"/>
                  <a:gd name="connsiteX15" fmla="*/ 1071879 w 3812273"/>
                  <a:gd name="connsiteY15" fmla="*/ 283370 h 1743075"/>
                  <a:gd name="connsiteX16" fmla="*/ 1178718 w 3812273"/>
                  <a:gd name="connsiteY16" fmla="*/ 300037 h 1743075"/>
                  <a:gd name="connsiteX17" fmla="*/ 1339083 w 3812273"/>
                  <a:gd name="connsiteY17" fmla="*/ 250031 h 1743075"/>
                  <a:gd name="connsiteX18" fmla="*/ 1381443 w 3812273"/>
                  <a:gd name="connsiteY18" fmla="*/ 193509 h 1743075"/>
                  <a:gd name="connsiteX19" fmla="*/ 1440339 w 3812273"/>
                  <a:gd name="connsiteY19" fmla="*/ 195263 h 1743075"/>
                  <a:gd name="connsiteX20" fmla="*/ 1528296 w 3812273"/>
                  <a:gd name="connsiteY20" fmla="*/ 126207 h 1743075"/>
                  <a:gd name="connsiteX21" fmla="*/ 1570508 w 3812273"/>
                  <a:gd name="connsiteY21" fmla="*/ 109538 h 1743075"/>
                  <a:gd name="connsiteX22" fmla="*/ 1696249 w 3812273"/>
                  <a:gd name="connsiteY22" fmla="*/ 159544 h 1743075"/>
                  <a:gd name="connsiteX23" fmla="*/ 1766738 w 3812273"/>
                  <a:gd name="connsiteY23" fmla="*/ 128587 h 1743075"/>
                  <a:gd name="connsiteX24" fmla="*/ 1804670 w 3812273"/>
                  <a:gd name="connsiteY24" fmla="*/ 123824 h 1743075"/>
                  <a:gd name="connsiteX25" fmla="*/ 1874843 w 3812273"/>
                  <a:gd name="connsiteY25" fmla="*/ 102394 h 1743075"/>
                  <a:gd name="connsiteX26" fmla="*/ 1918804 w 3812273"/>
                  <a:gd name="connsiteY26" fmla="*/ 92870 h 1743075"/>
                  <a:gd name="connsiteX27" fmla="*/ 2010239 w 3812273"/>
                  <a:gd name="connsiteY27" fmla="*/ 95252 h 1743075"/>
                  <a:gd name="connsiteX28" fmla="*/ 2102644 w 3812273"/>
                  <a:gd name="connsiteY28" fmla="*/ 52387 h 1743075"/>
                  <a:gd name="connsiteX29" fmla="*/ 2221240 w 3812273"/>
                  <a:gd name="connsiteY29" fmla="*/ 0 h 1743075"/>
                  <a:gd name="connsiteX30" fmla="*/ 2284102 w 3812273"/>
                  <a:gd name="connsiteY30" fmla="*/ 88107 h 1743075"/>
                  <a:gd name="connsiteX31" fmla="*/ 2312194 w 3812273"/>
                  <a:gd name="connsiteY31" fmla="*/ 192881 h 1743075"/>
                  <a:gd name="connsiteX32" fmla="*/ 2397918 w 3812273"/>
                  <a:gd name="connsiteY32" fmla="*/ 295275 h 1743075"/>
                  <a:gd name="connsiteX33" fmla="*/ 2421731 w 3812273"/>
                  <a:gd name="connsiteY33" fmla="*/ 333376 h 1743075"/>
                  <a:gd name="connsiteX34" fmla="*/ 2438399 w 3812273"/>
                  <a:gd name="connsiteY34" fmla="*/ 426245 h 1743075"/>
                  <a:gd name="connsiteX35" fmla="*/ 2455068 w 3812273"/>
                  <a:gd name="connsiteY35" fmla="*/ 473869 h 1743075"/>
                  <a:gd name="connsiteX36" fmla="*/ 2471737 w 3812273"/>
                  <a:gd name="connsiteY36" fmla="*/ 511969 h 1743075"/>
                  <a:gd name="connsiteX37" fmla="*/ 2374106 w 3812273"/>
                  <a:gd name="connsiteY37" fmla="*/ 569119 h 1743075"/>
                  <a:gd name="connsiteX38" fmla="*/ 2261535 w 3812273"/>
                  <a:gd name="connsiteY38" fmla="*/ 604837 h 1743075"/>
                  <a:gd name="connsiteX39" fmla="*/ 2284400 w 3812273"/>
                  <a:gd name="connsiteY39" fmla="*/ 711995 h 1743075"/>
                  <a:gd name="connsiteX40" fmla="*/ 2336639 w 3812273"/>
                  <a:gd name="connsiteY40" fmla="*/ 766762 h 1743075"/>
                  <a:gd name="connsiteX41" fmla="*/ 2363781 w 3812273"/>
                  <a:gd name="connsiteY41" fmla="*/ 814389 h 1743075"/>
                  <a:gd name="connsiteX42" fmla="*/ 2405211 w 3812273"/>
                  <a:gd name="connsiteY42" fmla="*/ 878682 h 1743075"/>
                  <a:gd name="connsiteX43" fmla="*/ 2467290 w 3812273"/>
                  <a:gd name="connsiteY43" fmla="*/ 914401 h 1743075"/>
                  <a:gd name="connsiteX44" fmla="*/ 2534767 w 3812273"/>
                  <a:gd name="connsiteY44" fmla="*/ 923927 h 1743075"/>
                  <a:gd name="connsiteX45" fmla="*/ 2568603 w 3812273"/>
                  <a:gd name="connsiteY45" fmla="*/ 936459 h 1743075"/>
                  <a:gd name="connsiteX46" fmla="*/ 2628584 w 3812273"/>
                  <a:gd name="connsiteY46" fmla="*/ 978695 h 1743075"/>
                  <a:gd name="connsiteX47" fmla="*/ 2712243 w 3812273"/>
                  <a:gd name="connsiteY47" fmla="*/ 959644 h 1743075"/>
                  <a:gd name="connsiteX48" fmla="*/ 2828924 w 3812273"/>
                  <a:gd name="connsiteY48" fmla="*/ 1021556 h 1743075"/>
                  <a:gd name="connsiteX49" fmla="*/ 3002755 w 3812273"/>
                  <a:gd name="connsiteY49" fmla="*/ 1095375 h 1743075"/>
                  <a:gd name="connsiteX50" fmla="*/ 3121818 w 3812273"/>
                  <a:gd name="connsiteY50" fmla="*/ 1171575 h 1743075"/>
                  <a:gd name="connsiteX51" fmla="*/ 3262312 w 3812273"/>
                  <a:gd name="connsiteY51" fmla="*/ 1173956 h 1743075"/>
                  <a:gd name="connsiteX52" fmla="*/ 3407568 w 3812273"/>
                  <a:gd name="connsiteY52" fmla="*/ 1104900 h 1743075"/>
                  <a:gd name="connsiteX53" fmla="*/ 3507580 w 3812273"/>
                  <a:gd name="connsiteY53" fmla="*/ 1090612 h 1743075"/>
                  <a:gd name="connsiteX54" fmla="*/ 3664743 w 3812273"/>
                  <a:gd name="connsiteY54" fmla="*/ 1162050 h 1743075"/>
                  <a:gd name="connsiteX55" fmla="*/ 3807618 w 3812273"/>
                  <a:gd name="connsiteY55" fmla="*/ 1278731 h 1743075"/>
                  <a:gd name="connsiteX56" fmla="*/ 3809999 w 3812273"/>
                  <a:gd name="connsiteY56" fmla="*/ 1357314 h 1743075"/>
                  <a:gd name="connsiteX57" fmla="*/ 3769518 w 3812273"/>
                  <a:gd name="connsiteY57" fmla="*/ 1376362 h 1743075"/>
                  <a:gd name="connsiteX58" fmla="*/ 3724274 w 3812273"/>
                  <a:gd name="connsiteY58" fmla="*/ 1426370 h 1743075"/>
                  <a:gd name="connsiteX59" fmla="*/ 3740943 w 3812273"/>
                  <a:gd name="connsiteY59" fmla="*/ 1514475 h 1743075"/>
                  <a:gd name="connsiteX60" fmla="*/ 3626643 w 3812273"/>
                  <a:gd name="connsiteY60" fmla="*/ 1562100 h 1743075"/>
                  <a:gd name="connsiteX61" fmla="*/ 3531393 w 3812273"/>
                  <a:gd name="connsiteY61" fmla="*/ 1609725 h 1743075"/>
                  <a:gd name="connsiteX62" fmla="*/ 3321843 w 3812273"/>
                  <a:gd name="connsiteY62" fmla="*/ 1666875 h 1743075"/>
                  <a:gd name="connsiteX63" fmla="*/ 3131343 w 3812273"/>
                  <a:gd name="connsiteY63" fmla="*/ 1724025 h 1743075"/>
                  <a:gd name="connsiteX64" fmla="*/ 2883693 w 3812273"/>
                  <a:gd name="connsiteY64" fmla="*/ 1695450 h 1743075"/>
                  <a:gd name="connsiteX65" fmla="*/ 2616993 w 3812273"/>
                  <a:gd name="connsiteY65" fmla="*/ 1685925 h 1743075"/>
                  <a:gd name="connsiteX66" fmla="*/ 2331243 w 3812273"/>
                  <a:gd name="connsiteY66" fmla="*/ 1619250 h 1743075"/>
                  <a:gd name="connsiteX67" fmla="*/ 2055018 w 3812273"/>
                  <a:gd name="connsiteY67" fmla="*/ 1647825 h 1743075"/>
                  <a:gd name="connsiteX68" fmla="*/ 1816893 w 3812273"/>
                  <a:gd name="connsiteY68" fmla="*/ 1666875 h 1743075"/>
                  <a:gd name="connsiteX69" fmla="*/ 1702593 w 3812273"/>
                  <a:gd name="connsiteY69" fmla="*/ 1638300 h 1743075"/>
                  <a:gd name="connsiteX70" fmla="*/ 1476523 w 3812273"/>
                  <a:gd name="connsiteY70" fmla="*/ 1695450 h 1743075"/>
                  <a:gd name="connsiteX71" fmla="*/ 1321593 w 3812273"/>
                  <a:gd name="connsiteY71" fmla="*/ 1714500 h 1743075"/>
                  <a:gd name="connsiteX72" fmla="*/ 1002150 w 3812273"/>
                  <a:gd name="connsiteY72" fmla="*/ 1743075 h 1743075"/>
                  <a:gd name="connsiteX73" fmla="*/ 823704 w 3812273"/>
                  <a:gd name="connsiteY73" fmla="*/ 1700212 h 1743075"/>
                  <a:gd name="connsiteX74" fmla="*/ 748157 w 3812273"/>
                  <a:gd name="connsiteY74" fmla="*/ 1543050 h 1743075"/>
                  <a:gd name="connsiteX75" fmla="*/ 621150 w 3812273"/>
                  <a:gd name="connsiteY75" fmla="*/ 1390650 h 1743075"/>
                  <a:gd name="connsiteX76" fmla="*/ 504340 w 3812273"/>
                  <a:gd name="connsiteY76" fmla="*/ 1238250 h 1743075"/>
                  <a:gd name="connsiteX77" fmla="*/ 283368 w 3812273"/>
                  <a:gd name="connsiteY77" fmla="*/ 1133475 h 1743075"/>
                  <a:gd name="connsiteX78" fmla="*/ 169068 w 3812273"/>
                  <a:gd name="connsiteY78" fmla="*/ 971550 h 1743075"/>
                  <a:gd name="connsiteX79" fmla="*/ 26193 w 3812273"/>
                  <a:gd name="connsiteY79" fmla="*/ 904875 h 1743075"/>
                  <a:gd name="connsiteX80" fmla="*/ 0 w 3812273"/>
                  <a:gd name="connsiteY80" fmla="*/ 890589 h 1743075"/>
                  <a:gd name="connsiteX0" fmla="*/ 50805 w 3812273"/>
                  <a:gd name="connsiteY0" fmla="*/ 845344 h 1743075"/>
                  <a:gd name="connsiteX1" fmla="*/ 110971 w 3812273"/>
                  <a:gd name="connsiteY1" fmla="*/ 807244 h 1743075"/>
                  <a:gd name="connsiteX2" fmla="*/ 184786 w 3812273"/>
                  <a:gd name="connsiteY2" fmla="*/ 752475 h 1743075"/>
                  <a:gd name="connsiteX3" fmla="*/ 268932 w 3812273"/>
                  <a:gd name="connsiteY3" fmla="*/ 731044 h 1743075"/>
                  <a:gd name="connsiteX4" fmla="*/ 309886 w 3812273"/>
                  <a:gd name="connsiteY4" fmla="*/ 636421 h 1743075"/>
                  <a:gd name="connsiteX5" fmla="*/ 354488 w 3812273"/>
                  <a:gd name="connsiteY5" fmla="*/ 581025 h 1743075"/>
                  <a:gd name="connsiteX6" fmla="*/ 399102 w 3812273"/>
                  <a:gd name="connsiteY6" fmla="*/ 535782 h 1743075"/>
                  <a:gd name="connsiteX7" fmla="*/ 464343 w 3812273"/>
                  <a:gd name="connsiteY7" fmla="*/ 490538 h 1743075"/>
                  <a:gd name="connsiteX8" fmla="*/ 544990 w 3812273"/>
                  <a:gd name="connsiteY8" fmla="*/ 459583 h 1743075"/>
                  <a:gd name="connsiteX9" fmla="*/ 631030 w 3812273"/>
                  <a:gd name="connsiteY9" fmla="*/ 466725 h 1743075"/>
                  <a:gd name="connsiteX10" fmla="*/ 718821 w 3812273"/>
                  <a:gd name="connsiteY10" fmla="*/ 419100 h 1743075"/>
                  <a:gd name="connsiteX11" fmla="*/ 775655 w 3812273"/>
                  <a:gd name="connsiteY11" fmla="*/ 366714 h 1743075"/>
                  <a:gd name="connsiteX12" fmla="*/ 868207 w 3812273"/>
                  <a:gd name="connsiteY12" fmla="*/ 323850 h 1743075"/>
                  <a:gd name="connsiteX13" fmla="*/ 945671 w 3812273"/>
                  <a:gd name="connsiteY13" fmla="*/ 319087 h 1743075"/>
                  <a:gd name="connsiteX14" fmla="*/ 993297 w 3812273"/>
                  <a:gd name="connsiteY14" fmla="*/ 295275 h 1743075"/>
                  <a:gd name="connsiteX15" fmla="*/ 1071879 w 3812273"/>
                  <a:gd name="connsiteY15" fmla="*/ 283370 h 1743075"/>
                  <a:gd name="connsiteX16" fmla="*/ 1178718 w 3812273"/>
                  <a:gd name="connsiteY16" fmla="*/ 300037 h 1743075"/>
                  <a:gd name="connsiteX17" fmla="*/ 1339083 w 3812273"/>
                  <a:gd name="connsiteY17" fmla="*/ 250031 h 1743075"/>
                  <a:gd name="connsiteX18" fmla="*/ 1381443 w 3812273"/>
                  <a:gd name="connsiteY18" fmla="*/ 193509 h 1743075"/>
                  <a:gd name="connsiteX19" fmla="*/ 1440339 w 3812273"/>
                  <a:gd name="connsiteY19" fmla="*/ 195263 h 1743075"/>
                  <a:gd name="connsiteX20" fmla="*/ 1528296 w 3812273"/>
                  <a:gd name="connsiteY20" fmla="*/ 126207 h 1743075"/>
                  <a:gd name="connsiteX21" fmla="*/ 1570508 w 3812273"/>
                  <a:gd name="connsiteY21" fmla="*/ 109538 h 1743075"/>
                  <a:gd name="connsiteX22" fmla="*/ 1696249 w 3812273"/>
                  <a:gd name="connsiteY22" fmla="*/ 159544 h 1743075"/>
                  <a:gd name="connsiteX23" fmla="*/ 1766738 w 3812273"/>
                  <a:gd name="connsiteY23" fmla="*/ 128587 h 1743075"/>
                  <a:gd name="connsiteX24" fmla="*/ 1804670 w 3812273"/>
                  <a:gd name="connsiteY24" fmla="*/ 123824 h 1743075"/>
                  <a:gd name="connsiteX25" fmla="*/ 1874843 w 3812273"/>
                  <a:gd name="connsiteY25" fmla="*/ 102394 h 1743075"/>
                  <a:gd name="connsiteX26" fmla="*/ 1918804 w 3812273"/>
                  <a:gd name="connsiteY26" fmla="*/ 92870 h 1743075"/>
                  <a:gd name="connsiteX27" fmla="*/ 2010239 w 3812273"/>
                  <a:gd name="connsiteY27" fmla="*/ 95252 h 1743075"/>
                  <a:gd name="connsiteX28" fmla="*/ 2102644 w 3812273"/>
                  <a:gd name="connsiteY28" fmla="*/ 52387 h 1743075"/>
                  <a:gd name="connsiteX29" fmla="*/ 2221240 w 3812273"/>
                  <a:gd name="connsiteY29" fmla="*/ 0 h 1743075"/>
                  <a:gd name="connsiteX30" fmla="*/ 2284102 w 3812273"/>
                  <a:gd name="connsiteY30" fmla="*/ 88107 h 1743075"/>
                  <a:gd name="connsiteX31" fmla="*/ 2312194 w 3812273"/>
                  <a:gd name="connsiteY31" fmla="*/ 192881 h 1743075"/>
                  <a:gd name="connsiteX32" fmla="*/ 2397918 w 3812273"/>
                  <a:gd name="connsiteY32" fmla="*/ 295275 h 1743075"/>
                  <a:gd name="connsiteX33" fmla="*/ 2421731 w 3812273"/>
                  <a:gd name="connsiteY33" fmla="*/ 333376 h 1743075"/>
                  <a:gd name="connsiteX34" fmla="*/ 2438399 w 3812273"/>
                  <a:gd name="connsiteY34" fmla="*/ 426245 h 1743075"/>
                  <a:gd name="connsiteX35" fmla="*/ 2455068 w 3812273"/>
                  <a:gd name="connsiteY35" fmla="*/ 473869 h 1743075"/>
                  <a:gd name="connsiteX36" fmla="*/ 2471737 w 3812273"/>
                  <a:gd name="connsiteY36" fmla="*/ 511969 h 1743075"/>
                  <a:gd name="connsiteX37" fmla="*/ 2374106 w 3812273"/>
                  <a:gd name="connsiteY37" fmla="*/ 569119 h 1743075"/>
                  <a:gd name="connsiteX38" fmla="*/ 2261535 w 3812273"/>
                  <a:gd name="connsiteY38" fmla="*/ 604837 h 1743075"/>
                  <a:gd name="connsiteX39" fmla="*/ 2284400 w 3812273"/>
                  <a:gd name="connsiteY39" fmla="*/ 711995 h 1743075"/>
                  <a:gd name="connsiteX40" fmla="*/ 2336639 w 3812273"/>
                  <a:gd name="connsiteY40" fmla="*/ 766762 h 1743075"/>
                  <a:gd name="connsiteX41" fmla="*/ 2386012 w 3812273"/>
                  <a:gd name="connsiteY41" fmla="*/ 814389 h 1743075"/>
                  <a:gd name="connsiteX42" fmla="*/ 2405211 w 3812273"/>
                  <a:gd name="connsiteY42" fmla="*/ 878682 h 1743075"/>
                  <a:gd name="connsiteX43" fmla="*/ 2467290 w 3812273"/>
                  <a:gd name="connsiteY43" fmla="*/ 914401 h 1743075"/>
                  <a:gd name="connsiteX44" fmla="*/ 2534767 w 3812273"/>
                  <a:gd name="connsiteY44" fmla="*/ 923927 h 1743075"/>
                  <a:gd name="connsiteX45" fmla="*/ 2568603 w 3812273"/>
                  <a:gd name="connsiteY45" fmla="*/ 936459 h 1743075"/>
                  <a:gd name="connsiteX46" fmla="*/ 2628584 w 3812273"/>
                  <a:gd name="connsiteY46" fmla="*/ 978695 h 1743075"/>
                  <a:gd name="connsiteX47" fmla="*/ 2712243 w 3812273"/>
                  <a:gd name="connsiteY47" fmla="*/ 959644 h 1743075"/>
                  <a:gd name="connsiteX48" fmla="*/ 2828924 w 3812273"/>
                  <a:gd name="connsiteY48" fmla="*/ 1021556 h 1743075"/>
                  <a:gd name="connsiteX49" fmla="*/ 3002755 w 3812273"/>
                  <a:gd name="connsiteY49" fmla="*/ 1095375 h 1743075"/>
                  <a:gd name="connsiteX50" fmla="*/ 3121818 w 3812273"/>
                  <a:gd name="connsiteY50" fmla="*/ 1171575 h 1743075"/>
                  <a:gd name="connsiteX51" fmla="*/ 3262312 w 3812273"/>
                  <a:gd name="connsiteY51" fmla="*/ 1173956 h 1743075"/>
                  <a:gd name="connsiteX52" fmla="*/ 3407568 w 3812273"/>
                  <a:gd name="connsiteY52" fmla="*/ 1104900 h 1743075"/>
                  <a:gd name="connsiteX53" fmla="*/ 3507580 w 3812273"/>
                  <a:gd name="connsiteY53" fmla="*/ 1090612 h 1743075"/>
                  <a:gd name="connsiteX54" fmla="*/ 3664743 w 3812273"/>
                  <a:gd name="connsiteY54" fmla="*/ 1162050 h 1743075"/>
                  <a:gd name="connsiteX55" fmla="*/ 3807618 w 3812273"/>
                  <a:gd name="connsiteY55" fmla="*/ 1278731 h 1743075"/>
                  <a:gd name="connsiteX56" fmla="*/ 3809999 w 3812273"/>
                  <a:gd name="connsiteY56" fmla="*/ 1357314 h 1743075"/>
                  <a:gd name="connsiteX57" fmla="*/ 3769518 w 3812273"/>
                  <a:gd name="connsiteY57" fmla="*/ 1376362 h 1743075"/>
                  <a:gd name="connsiteX58" fmla="*/ 3724274 w 3812273"/>
                  <a:gd name="connsiteY58" fmla="*/ 1426370 h 1743075"/>
                  <a:gd name="connsiteX59" fmla="*/ 3740943 w 3812273"/>
                  <a:gd name="connsiteY59" fmla="*/ 1514475 h 1743075"/>
                  <a:gd name="connsiteX60" fmla="*/ 3626643 w 3812273"/>
                  <a:gd name="connsiteY60" fmla="*/ 1562100 h 1743075"/>
                  <a:gd name="connsiteX61" fmla="*/ 3531393 w 3812273"/>
                  <a:gd name="connsiteY61" fmla="*/ 1609725 h 1743075"/>
                  <a:gd name="connsiteX62" fmla="*/ 3321843 w 3812273"/>
                  <a:gd name="connsiteY62" fmla="*/ 1666875 h 1743075"/>
                  <a:gd name="connsiteX63" fmla="*/ 3131343 w 3812273"/>
                  <a:gd name="connsiteY63" fmla="*/ 1724025 h 1743075"/>
                  <a:gd name="connsiteX64" fmla="*/ 2883693 w 3812273"/>
                  <a:gd name="connsiteY64" fmla="*/ 1695450 h 1743075"/>
                  <a:gd name="connsiteX65" fmla="*/ 2616993 w 3812273"/>
                  <a:gd name="connsiteY65" fmla="*/ 1685925 h 1743075"/>
                  <a:gd name="connsiteX66" fmla="*/ 2331243 w 3812273"/>
                  <a:gd name="connsiteY66" fmla="*/ 1619250 h 1743075"/>
                  <a:gd name="connsiteX67" fmla="*/ 2055018 w 3812273"/>
                  <a:gd name="connsiteY67" fmla="*/ 1647825 h 1743075"/>
                  <a:gd name="connsiteX68" fmla="*/ 1816893 w 3812273"/>
                  <a:gd name="connsiteY68" fmla="*/ 1666875 h 1743075"/>
                  <a:gd name="connsiteX69" fmla="*/ 1702593 w 3812273"/>
                  <a:gd name="connsiteY69" fmla="*/ 1638300 h 1743075"/>
                  <a:gd name="connsiteX70" fmla="*/ 1476523 w 3812273"/>
                  <a:gd name="connsiteY70" fmla="*/ 1695450 h 1743075"/>
                  <a:gd name="connsiteX71" fmla="*/ 1321593 w 3812273"/>
                  <a:gd name="connsiteY71" fmla="*/ 1714500 h 1743075"/>
                  <a:gd name="connsiteX72" fmla="*/ 1002150 w 3812273"/>
                  <a:gd name="connsiteY72" fmla="*/ 1743075 h 1743075"/>
                  <a:gd name="connsiteX73" fmla="*/ 823704 w 3812273"/>
                  <a:gd name="connsiteY73" fmla="*/ 1700212 h 1743075"/>
                  <a:gd name="connsiteX74" fmla="*/ 748157 w 3812273"/>
                  <a:gd name="connsiteY74" fmla="*/ 1543050 h 1743075"/>
                  <a:gd name="connsiteX75" fmla="*/ 621150 w 3812273"/>
                  <a:gd name="connsiteY75" fmla="*/ 1390650 h 1743075"/>
                  <a:gd name="connsiteX76" fmla="*/ 504340 w 3812273"/>
                  <a:gd name="connsiteY76" fmla="*/ 1238250 h 1743075"/>
                  <a:gd name="connsiteX77" fmla="*/ 283368 w 3812273"/>
                  <a:gd name="connsiteY77" fmla="*/ 1133475 h 1743075"/>
                  <a:gd name="connsiteX78" fmla="*/ 169068 w 3812273"/>
                  <a:gd name="connsiteY78" fmla="*/ 971550 h 1743075"/>
                  <a:gd name="connsiteX79" fmla="*/ 26193 w 3812273"/>
                  <a:gd name="connsiteY79" fmla="*/ 904875 h 1743075"/>
                  <a:gd name="connsiteX80" fmla="*/ 0 w 3812273"/>
                  <a:gd name="connsiteY80" fmla="*/ 890589 h 1743075"/>
                  <a:gd name="connsiteX0" fmla="*/ 50805 w 3812273"/>
                  <a:gd name="connsiteY0" fmla="*/ 845344 h 1743075"/>
                  <a:gd name="connsiteX1" fmla="*/ 110971 w 3812273"/>
                  <a:gd name="connsiteY1" fmla="*/ 807244 h 1743075"/>
                  <a:gd name="connsiteX2" fmla="*/ 184786 w 3812273"/>
                  <a:gd name="connsiteY2" fmla="*/ 752475 h 1743075"/>
                  <a:gd name="connsiteX3" fmla="*/ 268932 w 3812273"/>
                  <a:gd name="connsiteY3" fmla="*/ 731044 h 1743075"/>
                  <a:gd name="connsiteX4" fmla="*/ 309886 w 3812273"/>
                  <a:gd name="connsiteY4" fmla="*/ 636421 h 1743075"/>
                  <a:gd name="connsiteX5" fmla="*/ 354488 w 3812273"/>
                  <a:gd name="connsiteY5" fmla="*/ 581025 h 1743075"/>
                  <a:gd name="connsiteX6" fmla="*/ 399102 w 3812273"/>
                  <a:gd name="connsiteY6" fmla="*/ 535782 h 1743075"/>
                  <a:gd name="connsiteX7" fmla="*/ 464343 w 3812273"/>
                  <a:gd name="connsiteY7" fmla="*/ 490538 h 1743075"/>
                  <a:gd name="connsiteX8" fmla="*/ 544990 w 3812273"/>
                  <a:gd name="connsiteY8" fmla="*/ 459583 h 1743075"/>
                  <a:gd name="connsiteX9" fmla="*/ 631030 w 3812273"/>
                  <a:gd name="connsiteY9" fmla="*/ 466725 h 1743075"/>
                  <a:gd name="connsiteX10" fmla="*/ 718821 w 3812273"/>
                  <a:gd name="connsiteY10" fmla="*/ 419100 h 1743075"/>
                  <a:gd name="connsiteX11" fmla="*/ 775655 w 3812273"/>
                  <a:gd name="connsiteY11" fmla="*/ 366714 h 1743075"/>
                  <a:gd name="connsiteX12" fmla="*/ 868207 w 3812273"/>
                  <a:gd name="connsiteY12" fmla="*/ 323850 h 1743075"/>
                  <a:gd name="connsiteX13" fmla="*/ 945671 w 3812273"/>
                  <a:gd name="connsiteY13" fmla="*/ 319087 h 1743075"/>
                  <a:gd name="connsiteX14" fmla="*/ 993297 w 3812273"/>
                  <a:gd name="connsiteY14" fmla="*/ 295275 h 1743075"/>
                  <a:gd name="connsiteX15" fmla="*/ 1071879 w 3812273"/>
                  <a:gd name="connsiteY15" fmla="*/ 283370 h 1743075"/>
                  <a:gd name="connsiteX16" fmla="*/ 1178718 w 3812273"/>
                  <a:gd name="connsiteY16" fmla="*/ 300037 h 1743075"/>
                  <a:gd name="connsiteX17" fmla="*/ 1339083 w 3812273"/>
                  <a:gd name="connsiteY17" fmla="*/ 250031 h 1743075"/>
                  <a:gd name="connsiteX18" fmla="*/ 1381443 w 3812273"/>
                  <a:gd name="connsiteY18" fmla="*/ 193509 h 1743075"/>
                  <a:gd name="connsiteX19" fmla="*/ 1440339 w 3812273"/>
                  <a:gd name="connsiteY19" fmla="*/ 195263 h 1743075"/>
                  <a:gd name="connsiteX20" fmla="*/ 1528296 w 3812273"/>
                  <a:gd name="connsiteY20" fmla="*/ 126207 h 1743075"/>
                  <a:gd name="connsiteX21" fmla="*/ 1570508 w 3812273"/>
                  <a:gd name="connsiteY21" fmla="*/ 109538 h 1743075"/>
                  <a:gd name="connsiteX22" fmla="*/ 1696249 w 3812273"/>
                  <a:gd name="connsiteY22" fmla="*/ 159544 h 1743075"/>
                  <a:gd name="connsiteX23" fmla="*/ 1766738 w 3812273"/>
                  <a:gd name="connsiteY23" fmla="*/ 128587 h 1743075"/>
                  <a:gd name="connsiteX24" fmla="*/ 1804670 w 3812273"/>
                  <a:gd name="connsiteY24" fmla="*/ 123824 h 1743075"/>
                  <a:gd name="connsiteX25" fmla="*/ 1874843 w 3812273"/>
                  <a:gd name="connsiteY25" fmla="*/ 102394 h 1743075"/>
                  <a:gd name="connsiteX26" fmla="*/ 1918804 w 3812273"/>
                  <a:gd name="connsiteY26" fmla="*/ 92870 h 1743075"/>
                  <a:gd name="connsiteX27" fmla="*/ 2010239 w 3812273"/>
                  <a:gd name="connsiteY27" fmla="*/ 95252 h 1743075"/>
                  <a:gd name="connsiteX28" fmla="*/ 2102644 w 3812273"/>
                  <a:gd name="connsiteY28" fmla="*/ 52387 h 1743075"/>
                  <a:gd name="connsiteX29" fmla="*/ 2221240 w 3812273"/>
                  <a:gd name="connsiteY29" fmla="*/ 0 h 1743075"/>
                  <a:gd name="connsiteX30" fmla="*/ 2284102 w 3812273"/>
                  <a:gd name="connsiteY30" fmla="*/ 88107 h 1743075"/>
                  <a:gd name="connsiteX31" fmla="*/ 2312194 w 3812273"/>
                  <a:gd name="connsiteY31" fmla="*/ 192881 h 1743075"/>
                  <a:gd name="connsiteX32" fmla="*/ 2397918 w 3812273"/>
                  <a:gd name="connsiteY32" fmla="*/ 295275 h 1743075"/>
                  <a:gd name="connsiteX33" fmla="*/ 2421731 w 3812273"/>
                  <a:gd name="connsiteY33" fmla="*/ 333376 h 1743075"/>
                  <a:gd name="connsiteX34" fmla="*/ 2438399 w 3812273"/>
                  <a:gd name="connsiteY34" fmla="*/ 426245 h 1743075"/>
                  <a:gd name="connsiteX35" fmla="*/ 2455068 w 3812273"/>
                  <a:gd name="connsiteY35" fmla="*/ 473869 h 1743075"/>
                  <a:gd name="connsiteX36" fmla="*/ 2471737 w 3812273"/>
                  <a:gd name="connsiteY36" fmla="*/ 511969 h 1743075"/>
                  <a:gd name="connsiteX37" fmla="*/ 2374106 w 3812273"/>
                  <a:gd name="connsiteY37" fmla="*/ 569119 h 1743075"/>
                  <a:gd name="connsiteX38" fmla="*/ 2261535 w 3812273"/>
                  <a:gd name="connsiteY38" fmla="*/ 604837 h 1743075"/>
                  <a:gd name="connsiteX39" fmla="*/ 2284400 w 3812273"/>
                  <a:gd name="connsiteY39" fmla="*/ 711995 h 1743075"/>
                  <a:gd name="connsiteX40" fmla="*/ 2354425 w 3812273"/>
                  <a:gd name="connsiteY40" fmla="*/ 766762 h 1743075"/>
                  <a:gd name="connsiteX41" fmla="*/ 2386012 w 3812273"/>
                  <a:gd name="connsiteY41" fmla="*/ 814389 h 1743075"/>
                  <a:gd name="connsiteX42" fmla="*/ 2405211 w 3812273"/>
                  <a:gd name="connsiteY42" fmla="*/ 878682 h 1743075"/>
                  <a:gd name="connsiteX43" fmla="*/ 2467290 w 3812273"/>
                  <a:gd name="connsiteY43" fmla="*/ 914401 h 1743075"/>
                  <a:gd name="connsiteX44" fmla="*/ 2534767 w 3812273"/>
                  <a:gd name="connsiteY44" fmla="*/ 923927 h 1743075"/>
                  <a:gd name="connsiteX45" fmla="*/ 2568603 w 3812273"/>
                  <a:gd name="connsiteY45" fmla="*/ 936459 h 1743075"/>
                  <a:gd name="connsiteX46" fmla="*/ 2628584 w 3812273"/>
                  <a:gd name="connsiteY46" fmla="*/ 978695 h 1743075"/>
                  <a:gd name="connsiteX47" fmla="*/ 2712243 w 3812273"/>
                  <a:gd name="connsiteY47" fmla="*/ 959644 h 1743075"/>
                  <a:gd name="connsiteX48" fmla="*/ 2828924 w 3812273"/>
                  <a:gd name="connsiteY48" fmla="*/ 1021556 h 1743075"/>
                  <a:gd name="connsiteX49" fmla="*/ 3002755 w 3812273"/>
                  <a:gd name="connsiteY49" fmla="*/ 1095375 h 1743075"/>
                  <a:gd name="connsiteX50" fmla="*/ 3121818 w 3812273"/>
                  <a:gd name="connsiteY50" fmla="*/ 1171575 h 1743075"/>
                  <a:gd name="connsiteX51" fmla="*/ 3262312 w 3812273"/>
                  <a:gd name="connsiteY51" fmla="*/ 1173956 h 1743075"/>
                  <a:gd name="connsiteX52" fmla="*/ 3407568 w 3812273"/>
                  <a:gd name="connsiteY52" fmla="*/ 1104900 h 1743075"/>
                  <a:gd name="connsiteX53" fmla="*/ 3507580 w 3812273"/>
                  <a:gd name="connsiteY53" fmla="*/ 1090612 h 1743075"/>
                  <a:gd name="connsiteX54" fmla="*/ 3664743 w 3812273"/>
                  <a:gd name="connsiteY54" fmla="*/ 1162050 h 1743075"/>
                  <a:gd name="connsiteX55" fmla="*/ 3807618 w 3812273"/>
                  <a:gd name="connsiteY55" fmla="*/ 1278731 h 1743075"/>
                  <a:gd name="connsiteX56" fmla="*/ 3809999 w 3812273"/>
                  <a:gd name="connsiteY56" fmla="*/ 1357314 h 1743075"/>
                  <a:gd name="connsiteX57" fmla="*/ 3769518 w 3812273"/>
                  <a:gd name="connsiteY57" fmla="*/ 1376362 h 1743075"/>
                  <a:gd name="connsiteX58" fmla="*/ 3724274 w 3812273"/>
                  <a:gd name="connsiteY58" fmla="*/ 1426370 h 1743075"/>
                  <a:gd name="connsiteX59" fmla="*/ 3740943 w 3812273"/>
                  <a:gd name="connsiteY59" fmla="*/ 1514475 h 1743075"/>
                  <a:gd name="connsiteX60" fmla="*/ 3626643 w 3812273"/>
                  <a:gd name="connsiteY60" fmla="*/ 1562100 h 1743075"/>
                  <a:gd name="connsiteX61" fmla="*/ 3531393 w 3812273"/>
                  <a:gd name="connsiteY61" fmla="*/ 1609725 h 1743075"/>
                  <a:gd name="connsiteX62" fmla="*/ 3321843 w 3812273"/>
                  <a:gd name="connsiteY62" fmla="*/ 1666875 h 1743075"/>
                  <a:gd name="connsiteX63" fmla="*/ 3131343 w 3812273"/>
                  <a:gd name="connsiteY63" fmla="*/ 1724025 h 1743075"/>
                  <a:gd name="connsiteX64" fmla="*/ 2883693 w 3812273"/>
                  <a:gd name="connsiteY64" fmla="*/ 1695450 h 1743075"/>
                  <a:gd name="connsiteX65" fmla="*/ 2616993 w 3812273"/>
                  <a:gd name="connsiteY65" fmla="*/ 1685925 h 1743075"/>
                  <a:gd name="connsiteX66" fmla="*/ 2331243 w 3812273"/>
                  <a:gd name="connsiteY66" fmla="*/ 1619250 h 1743075"/>
                  <a:gd name="connsiteX67" fmla="*/ 2055018 w 3812273"/>
                  <a:gd name="connsiteY67" fmla="*/ 1647825 h 1743075"/>
                  <a:gd name="connsiteX68" fmla="*/ 1816893 w 3812273"/>
                  <a:gd name="connsiteY68" fmla="*/ 1666875 h 1743075"/>
                  <a:gd name="connsiteX69" fmla="*/ 1702593 w 3812273"/>
                  <a:gd name="connsiteY69" fmla="*/ 1638300 h 1743075"/>
                  <a:gd name="connsiteX70" fmla="*/ 1476523 w 3812273"/>
                  <a:gd name="connsiteY70" fmla="*/ 1695450 h 1743075"/>
                  <a:gd name="connsiteX71" fmla="*/ 1321593 w 3812273"/>
                  <a:gd name="connsiteY71" fmla="*/ 1714500 h 1743075"/>
                  <a:gd name="connsiteX72" fmla="*/ 1002150 w 3812273"/>
                  <a:gd name="connsiteY72" fmla="*/ 1743075 h 1743075"/>
                  <a:gd name="connsiteX73" fmla="*/ 823704 w 3812273"/>
                  <a:gd name="connsiteY73" fmla="*/ 1700212 h 1743075"/>
                  <a:gd name="connsiteX74" fmla="*/ 748157 w 3812273"/>
                  <a:gd name="connsiteY74" fmla="*/ 1543050 h 1743075"/>
                  <a:gd name="connsiteX75" fmla="*/ 621150 w 3812273"/>
                  <a:gd name="connsiteY75" fmla="*/ 1390650 h 1743075"/>
                  <a:gd name="connsiteX76" fmla="*/ 504340 w 3812273"/>
                  <a:gd name="connsiteY76" fmla="*/ 1238250 h 1743075"/>
                  <a:gd name="connsiteX77" fmla="*/ 283368 w 3812273"/>
                  <a:gd name="connsiteY77" fmla="*/ 1133475 h 1743075"/>
                  <a:gd name="connsiteX78" fmla="*/ 169068 w 3812273"/>
                  <a:gd name="connsiteY78" fmla="*/ 971550 h 1743075"/>
                  <a:gd name="connsiteX79" fmla="*/ 26193 w 3812273"/>
                  <a:gd name="connsiteY79" fmla="*/ 904875 h 1743075"/>
                  <a:gd name="connsiteX80" fmla="*/ 0 w 3812273"/>
                  <a:gd name="connsiteY80" fmla="*/ 890589 h 1743075"/>
                  <a:gd name="connsiteX0" fmla="*/ 50805 w 3812273"/>
                  <a:gd name="connsiteY0" fmla="*/ 845344 h 1743075"/>
                  <a:gd name="connsiteX1" fmla="*/ 110971 w 3812273"/>
                  <a:gd name="connsiteY1" fmla="*/ 807244 h 1743075"/>
                  <a:gd name="connsiteX2" fmla="*/ 184786 w 3812273"/>
                  <a:gd name="connsiteY2" fmla="*/ 752475 h 1743075"/>
                  <a:gd name="connsiteX3" fmla="*/ 268932 w 3812273"/>
                  <a:gd name="connsiteY3" fmla="*/ 731044 h 1743075"/>
                  <a:gd name="connsiteX4" fmla="*/ 309886 w 3812273"/>
                  <a:gd name="connsiteY4" fmla="*/ 636421 h 1743075"/>
                  <a:gd name="connsiteX5" fmla="*/ 354488 w 3812273"/>
                  <a:gd name="connsiteY5" fmla="*/ 581025 h 1743075"/>
                  <a:gd name="connsiteX6" fmla="*/ 399102 w 3812273"/>
                  <a:gd name="connsiteY6" fmla="*/ 535782 h 1743075"/>
                  <a:gd name="connsiteX7" fmla="*/ 464343 w 3812273"/>
                  <a:gd name="connsiteY7" fmla="*/ 490538 h 1743075"/>
                  <a:gd name="connsiteX8" fmla="*/ 544990 w 3812273"/>
                  <a:gd name="connsiteY8" fmla="*/ 459583 h 1743075"/>
                  <a:gd name="connsiteX9" fmla="*/ 631030 w 3812273"/>
                  <a:gd name="connsiteY9" fmla="*/ 466725 h 1743075"/>
                  <a:gd name="connsiteX10" fmla="*/ 718821 w 3812273"/>
                  <a:gd name="connsiteY10" fmla="*/ 419100 h 1743075"/>
                  <a:gd name="connsiteX11" fmla="*/ 775655 w 3812273"/>
                  <a:gd name="connsiteY11" fmla="*/ 366714 h 1743075"/>
                  <a:gd name="connsiteX12" fmla="*/ 868207 w 3812273"/>
                  <a:gd name="connsiteY12" fmla="*/ 323850 h 1743075"/>
                  <a:gd name="connsiteX13" fmla="*/ 945671 w 3812273"/>
                  <a:gd name="connsiteY13" fmla="*/ 319087 h 1743075"/>
                  <a:gd name="connsiteX14" fmla="*/ 993297 w 3812273"/>
                  <a:gd name="connsiteY14" fmla="*/ 295275 h 1743075"/>
                  <a:gd name="connsiteX15" fmla="*/ 1071879 w 3812273"/>
                  <a:gd name="connsiteY15" fmla="*/ 283370 h 1743075"/>
                  <a:gd name="connsiteX16" fmla="*/ 1178718 w 3812273"/>
                  <a:gd name="connsiteY16" fmla="*/ 300037 h 1743075"/>
                  <a:gd name="connsiteX17" fmla="*/ 1339083 w 3812273"/>
                  <a:gd name="connsiteY17" fmla="*/ 250031 h 1743075"/>
                  <a:gd name="connsiteX18" fmla="*/ 1381443 w 3812273"/>
                  <a:gd name="connsiteY18" fmla="*/ 193509 h 1743075"/>
                  <a:gd name="connsiteX19" fmla="*/ 1440339 w 3812273"/>
                  <a:gd name="connsiteY19" fmla="*/ 195263 h 1743075"/>
                  <a:gd name="connsiteX20" fmla="*/ 1528296 w 3812273"/>
                  <a:gd name="connsiteY20" fmla="*/ 126207 h 1743075"/>
                  <a:gd name="connsiteX21" fmla="*/ 1570508 w 3812273"/>
                  <a:gd name="connsiteY21" fmla="*/ 109538 h 1743075"/>
                  <a:gd name="connsiteX22" fmla="*/ 1696249 w 3812273"/>
                  <a:gd name="connsiteY22" fmla="*/ 159544 h 1743075"/>
                  <a:gd name="connsiteX23" fmla="*/ 1766738 w 3812273"/>
                  <a:gd name="connsiteY23" fmla="*/ 128587 h 1743075"/>
                  <a:gd name="connsiteX24" fmla="*/ 1804670 w 3812273"/>
                  <a:gd name="connsiteY24" fmla="*/ 123824 h 1743075"/>
                  <a:gd name="connsiteX25" fmla="*/ 1874843 w 3812273"/>
                  <a:gd name="connsiteY25" fmla="*/ 102394 h 1743075"/>
                  <a:gd name="connsiteX26" fmla="*/ 1918804 w 3812273"/>
                  <a:gd name="connsiteY26" fmla="*/ 92870 h 1743075"/>
                  <a:gd name="connsiteX27" fmla="*/ 2010239 w 3812273"/>
                  <a:gd name="connsiteY27" fmla="*/ 95252 h 1743075"/>
                  <a:gd name="connsiteX28" fmla="*/ 2102644 w 3812273"/>
                  <a:gd name="connsiteY28" fmla="*/ 52387 h 1743075"/>
                  <a:gd name="connsiteX29" fmla="*/ 2221240 w 3812273"/>
                  <a:gd name="connsiteY29" fmla="*/ 0 h 1743075"/>
                  <a:gd name="connsiteX30" fmla="*/ 2284102 w 3812273"/>
                  <a:gd name="connsiteY30" fmla="*/ 88107 h 1743075"/>
                  <a:gd name="connsiteX31" fmla="*/ 2312194 w 3812273"/>
                  <a:gd name="connsiteY31" fmla="*/ 192881 h 1743075"/>
                  <a:gd name="connsiteX32" fmla="*/ 2397918 w 3812273"/>
                  <a:gd name="connsiteY32" fmla="*/ 295275 h 1743075"/>
                  <a:gd name="connsiteX33" fmla="*/ 2421731 w 3812273"/>
                  <a:gd name="connsiteY33" fmla="*/ 333376 h 1743075"/>
                  <a:gd name="connsiteX34" fmla="*/ 2438399 w 3812273"/>
                  <a:gd name="connsiteY34" fmla="*/ 426245 h 1743075"/>
                  <a:gd name="connsiteX35" fmla="*/ 2455068 w 3812273"/>
                  <a:gd name="connsiteY35" fmla="*/ 473869 h 1743075"/>
                  <a:gd name="connsiteX36" fmla="*/ 2471737 w 3812273"/>
                  <a:gd name="connsiteY36" fmla="*/ 511969 h 1743075"/>
                  <a:gd name="connsiteX37" fmla="*/ 2374106 w 3812273"/>
                  <a:gd name="connsiteY37" fmla="*/ 569119 h 1743075"/>
                  <a:gd name="connsiteX38" fmla="*/ 2274874 w 3812273"/>
                  <a:gd name="connsiteY38" fmla="*/ 609599 h 1743075"/>
                  <a:gd name="connsiteX39" fmla="*/ 2284400 w 3812273"/>
                  <a:gd name="connsiteY39" fmla="*/ 711995 h 1743075"/>
                  <a:gd name="connsiteX40" fmla="*/ 2354425 w 3812273"/>
                  <a:gd name="connsiteY40" fmla="*/ 766762 h 1743075"/>
                  <a:gd name="connsiteX41" fmla="*/ 2386012 w 3812273"/>
                  <a:gd name="connsiteY41" fmla="*/ 814389 h 1743075"/>
                  <a:gd name="connsiteX42" fmla="*/ 2405211 w 3812273"/>
                  <a:gd name="connsiteY42" fmla="*/ 878682 h 1743075"/>
                  <a:gd name="connsiteX43" fmla="*/ 2467290 w 3812273"/>
                  <a:gd name="connsiteY43" fmla="*/ 914401 h 1743075"/>
                  <a:gd name="connsiteX44" fmla="*/ 2534767 w 3812273"/>
                  <a:gd name="connsiteY44" fmla="*/ 923927 h 1743075"/>
                  <a:gd name="connsiteX45" fmla="*/ 2568603 w 3812273"/>
                  <a:gd name="connsiteY45" fmla="*/ 936459 h 1743075"/>
                  <a:gd name="connsiteX46" fmla="*/ 2628584 w 3812273"/>
                  <a:gd name="connsiteY46" fmla="*/ 978695 h 1743075"/>
                  <a:gd name="connsiteX47" fmla="*/ 2712243 w 3812273"/>
                  <a:gd name="connsiteY47" fmla="*/ 959644 h 1743075"/>
                  <a:gd name="connsiteX48" fmla="*/ 2828924 w 3812273"/>
                  <a:gd name="connsiteY48" fmla="*/ 1021556 h 1743075"/>
                  <a:gd name="connsiteX49" fmla="*/ 3002755 w 3812273"/>
                  <a:gd name="connsiteY49" fmla="*/ 1095375 h 1743075"/>
                  <a:gd name="connsiteX50" fmla="*/ 3121818 w 3812273"/>
                  <a:gd name="connsiteY50" fmla="*/ 1171575 h 1743075"/>
                  <a:gd name="connsiteX51" fmla="*/ 3262312 w 3812273"/>
                  <a:gd name="connsiteY51" fmla="*/ 1173956 h 1743075"/>
                  <a:gd name="connsiteX52" fmla="*/ 3407568 w 3812273"/>
                  <a:gd name="connsiteY52" fmla="*/ 1104900 h 1743075"/>
                  <a:gd name="connsiteX53" fmla="*/ 3507580 w 3812273"/>
                  <a:gd name="connsiteY53" fmla="*/ 1090612 h 1743075"/>
                  <a:gd name="connsiteX54" fmla="*/ 3664743 w 3812273"/>
                  <a:gd name="connsiteY54" fmla="*/ 1162050 h 1743075"/>
                  <a:gd name="connsiteX55" fmla="*/ 3807618 w 3812273"/>
                  <a:gd name="connsiteY55" fmla="*/ 1278731 h 1743075"/>
                  <a:gd name="connsiteX56" fmla="*/ 3809999 w 3812273"/>
                  <a:gd name="connsiteY56" fmla="*/ 1357314 h 1743075"/>
                  <a:gd name="connsiteX57" fmla="*/ 3769518 w 3812273"/>
                  <a:gd name="connsiteY57" fmla="*/ 1376362 h 1743075"/>
                  <a:gd name="connsiteX58" fmla="*/ 3724274 w 3812273"/>
                  <a:gd name="connsiteY58" fmla="*/ 1426370 h 1743075"/>
                  <a:gd name="connsiteX59" fmla="*/ 3740943 w 3812273"/>
                  <a:gd name="connsiteY59" fmla="*/ 1514475 h 1743075"/>
                  <a:gd name="connsiteX60" fmla="*/ 3626643 w 3812273"/>
                  <a:gd name="connsiteY60" fmla="*/ 1562100 h 1743075"/>
                  <a:gd name="connsiteX61" fmla="*/ 3531393 w 3812273"/>
                  <a:gd name="connsiteY61" fmla="*/ 1609725 h 1743075"/>
                  <a:gd name="connsiteX62" fmla="*/ 3321843 w 3812273"/>
                  <a:gd name="connsiteY62" fmla="*/ 1666875 h 1743075"/>
                  <a:gd name="connsiteX63" fmla="*/ 3131343 w 3812273"/>
                  <a:gd name="connsiteY63" fmla="*/ 1724025 h 1743075"/>
                  <a:gd name="connsiteX64" fmla="*/ 2883693 w 3812273"/>
                  <a:gd name="connsiteY64" fmla="*/ 1695450 h 1743075"/>
                  <a:gd name="connsiteX65" fmla="*/ 2616993 w 3812273"/>
                  <a:gd name="connsiteY65" fmla="*/ 1685925 h 1743075"/>
                  <a:gd name="connsiteX66" fmla="*/ 2331243 w 3812273"/>
                  <a:gd name="connsiteY66" fmla="*/ 1619250 h 1743075"/>
                  <a:gd name="connsiteX67" fmla="*/ 2055018 w 3812273"/>
                  <a:gd name="connsiteY67" fmla="*/ 1647825 h 1743075"/>
                  <a:gd name="connsiteX68" fmla="*/ 1816893 w 3812273"/>
                  <a:gd name="connsiteY68" fmla="*/ 1666875 h 1743075"/>
                  <a:gd name="connsiteX69" fmla="*/ 1702593 w 3812273"/>
                  <a:gd name="connsiteY69" fmla="*/ 1638300 h 1743075"/>
                  <a:gd name="connsiteX70" fmla="*/ 1476523 w 3812273"/>
                  <a:gd name="connsiteY70" fmla="*/ 1695450 h 1743075"/>
                  <a:gd name="connsiteX71" fmla="*/ 1321593 w 3812273"/>
                  <a:gd name="connsiteY71" fmla="*/ 1714500 h 1743075"/>
                  <a:gd name="connsiteX72" fmla="*/ 1002150 w 3812273"/>
                  <a:gd name="connsiteY72" fmla="*/ 1743075 h 1743075"/>
                  <a:gd name="connsiteX73" fmla="*/ 823704 w 3812273"/>
                  <a:gd name="connsiteY73" fmla="*/ 1700212 h 1743075"/>
                  <a:gd name="connsiteX74" fmla="*/ 748157 w 3812273"/>
                  <a:gd name="connsiteY74" fmla="*/ 1543050 h 1743075"/>
                  <a:gd name="connsiteX75" fmla="*/ 621150 w 3812273"/>
                  <a:gd name="connsiteY75" fmla="*/ 1390650 h 1743075"/>
                  <a:gd name="connsiteX76" fmla="*/ 504340 w 3812273"/>
                  <a:gd name="connsiteY76" fmla="*/ 1238250 h 1743075"/>
                  <a:gd name="connsiteX77" fmla="*/ 283368 w 3812273"/>
                  <a:gd name="connsiteY77" fmla="*/ 1133475 h 1743075"/>
                  <a:gd name="connsiteX78" fmla="*/ 169068 w 3812273"/>
                  <a:gd name="connsiteY78" fmla="*/ 971550 h 1743075"/>
                  <a:gd name="connsiteX79" fmla="*/ 26193 w 3812273"/>
                  <a:gd name="connsiteY79" fmla="*/ 904875 h 1743075"/>
                  <a:gd name="connsiteX80" fmla="*/ 0 w 3812273"/>
                  <a:gd name="connsiteY80" fmla="*/ 890589 h 1743075"/>
                  <a:gd name="connsiteX0" fmla="*/ 50805 w 3812273"/>
                  <a:gd name="connsiteY0" fmla="*/ 845344 h 1743075"/>
                  <a:gd name="connsiteX1" fmla="*/ 110971 w 3812273"/>
                  <a:gd name="connsiteY1" fmla="*/ 807244 h 1743075"/>
                  <a:gd name="connsiteX2" fmla="*/ 184786 w 3812273"/>
                  <a:gd name="connsiteY2" fmla="*/ 752475 h 1743075"/>
                  <a:gd name="connsiteX3" fmla="*/ 268932 w 3812273"/>
                  <a:gd name="connsiteY3" fmla="*/ 731044 h 1743075"/>
                  <a:gd name="connsiteX4" fmla="*/ 309886 w 3812273"/>
                  <a:gd name="connsiteY4" fmla="*/ 636421 h 1743075"/>
                  <a:gd name="connsiteX5" fmla="*/ 354488 w 3812273"/>
                  <a:gd name="connsiteY5" fmla="*/ 581025 h 1743075"/>
                  <a:gd name="connsiteX6" fmla="*/ 399102 w 3812273"/>
                  <a:gd name="connsiteY6" fmla="*/ 535782 h 1743075"/>
                  <a:gd name="connsiteX7" fmla="*/ 464343 w 3812273"/>
                  <a:gd name="connsiteY7" fmla="*/ 490538 h 1743075"/>
                  <a:gd name="connsiteX8" fmla="*/ 544990 w 3812273"/>
                  <a:gd name="connsiteY8" fmla="*/ 459583 h 1743075"/>
                  <a:gd name="connsiteX9" fmla="*/ 631030 w 3812273"/>
                  <a:gd name="connsiteY9" fmla="*/ 466725 h 1743075"/>
                  <a:gd name="connsiteX10" fmla="*/ 718821 w 3812273"/>
                  <a:gd name="connsiteY10" fmla="*/ 419100 h 1743075"/>
                  <a:gd name="connsiteX11" fmla="*/ 775655 w 3812273"/>
                  <a:gd name="connsiteY11" fmla="*/ 366714 h 1743075"/>
                  <a:gd name="connsiteX12" fmla="*/ 868207 w 3812273"/>
                  <a:gd name="connsiteY12" fmla="*/ 323850 h 1743075"/>
                  <a:gd name="connsiteX13" fmla="*/ 945671 w 3812273"/>
                  <a:gd name="connsiteY13" fmla="*/ 319087 h 1743075"/>
                  <a:gd name="connsiteX14" fmla="*/ 993297 w 3812273"/>
                  <a:gd name="connsiteY14" fmla="*/ 295275 h 1743075"/>
                  <a:gd name="connsiteX15" fmla="*/ 1071879 w 3812273"/>
                  <a:gd name="connsiteY15" fmla="*/ 283370 h 1743075"/>
                  <a:gd name="connsiteX16" fmla="*/ 1178718 w 3812273"/>
                  <a:gd name="connsiteY16" fmla="*/ 300037 h 1743075"/>
                  <a:gd name="connsiteX17" fmla="*/ 1339083 w 3812273"/>
                  <a:gd name="connsiteY17" fmla="*/ 250031 h 1743075"/>
                  <a:gd name="connsiteX18" fmla="*/ 1381443 w 3812273"/>
                  <a:gd name="connsiteY18" fmla="*/ 193509 h 1743075"/>
                  <a:gd name="connsiteX19" fmla="*/ 1440339 w 3812273"/>
                  <a:gd name="connsiteY19" fmla="*/ 195263 h 1743075"/>
                  <a:gd name="connsiteX20" fmla="*/ 1528296 w 3812273"/>
                  <a:gd name="connsiteY20" fmla="*/ 126207 h 1743075"/>
                  <a:gd name="connsiteX21" fmla="*/ 1570508 w 3812273"/>
                  <a:gd name="connsiteY21" fmla="*/ 109538 h 1743075"/>
                  <a:gd name="connsiteX22" fmla="*/ 1696249 w 3812273"/>
                  <a:gd name="connsiteY22" fmla="*/ 159544 h 1743075"/>
                  <a:gd name="connsiteX23" fmla="*/ 1766738 w 3812273"/>
                  <a:gd name="connsiteY23" fmla="*/ 128587 h 1743075"/>
                  <a:gd name="connsiteX24" fmla="*/ 1804670 w 3812273"/>
                  <a:gd name="connsiteY24" fmla="*/ 123824 h 1743075"/>
                  <a:gd name="connsiteX25" fmla="*/ 1874843 w 3812273"/>
                  <a:gd name="connsiteY25" fmla="*/ 102394 h 1743075"/>
                  <a:gd name="connsiteX26" fmla="*/ 1918804 w 3812273"/>
                  <a:gd name="connsiteY26" fmla="*/ 92870 h 1743075"/>
                  <a:gd name="connsiteX27" fmla="*/ 2010239 w 3812273"/>
                  <a:gd name="connsiteY27" fmla="*/ 95252 h 1743075"/>
                  <a:gd name="connsiteX28" fmla="*/ 2102644 w 3812273"/>
                  <a:gd name="connsiteY28" fmla="*/ 52387 h 1743075"/>
                  <a:gd name="connsiteX29" fmla="*/ 2221240 w 3812273"/>
                  <a:gd name="connsiteY29" fmla="*/ 0 h 1743075"/>
                  <a:gd name="connsiteX30" fmla="*/ 2284102 w 3812273"/>
                  <a:gd name="connsiteY30" fmla="*/ 88107 h 1743075"/>
                  <a:gd name="connsiteX31" fmla="*/ 2312194 w 3812273"/>
                  <a:gd name="connsiteY31" fmla="*/ 192881 h 1743075"/>
                  <a:gd name="connsiteX32" fmla="*/ 2397918 w 3812273"/>
                  <a:gd name="connsiteY32" fmla="*/ 295275 h 1743075"/>
                  <a:gd name="connsiteX33" fmla="*/ 2421731 w 3812273"/>
                  <a:gd name="connsiteY33" fmla="*/ 333376 h 1743075"/>
                  <a:gd name="connsiteX34" fmla="*/ 2438399 w 3812273"/>
                  <a:gd name="connsiteY34" fmla="*/ 426245 h 1743075"/>
                  <a:gd name="connsiteX35" fmla="*/ 2455068 w 3812273"/>
                  <a:gd name="connsiteY35" fmla="*/ 473869 h 1743075"/>
                  <a:gd name="connsiteX36" fmla="*/ 2471737 w 3812273"/>
                  <a:gd name="connsiteY36" fmla="*/ 511969 h 1743075"/>
                  <a:gd name="connsiteX37" fmla="*/ 2374106 w 3812273"/>
                  <a:gd name="connsiteY37" fmla="*/ 569119 h 1743075"/>
                  <a:gd name="connsiteX38" fmla="*/ 2274874 w 3812273"/>
                  <a:gd name="connsiteY38" fmla="*/ 609599 h 1743075"/>
                  <a:gd name="connsiteX39" fmla="*/ 2284400 w 3812273"/>
                  <a:gd name="connsiteY39" fmla="*/ 711995 h 1743075"/>
                  <a:gd name="connsiteX40" fmla="*/ 2354425 w 3812273"/>
                  <a:gd name="connsiteY40" fmla="*/ 766762 h 1743075"/>
                  <a:gd name="connsiteX41" fmla="*/ 2386012 w 3812273"/>
                  <a:gd name="connsiteY41" fmla="*/ 814389 h 1743075"/>
                  <a:gd name="connsiteX42" fmla="*/ 2405211 w 3812273"/>
                  <a:gd name="connsiteY42" fmla="*/ 878682 h 1743075"/>
                  <a:gd name="connsiteX43" fmla="*/ 2467290 w 3812273"/>
                  <a:gd name="connsiteY43" fmla="*/ 914401 h 1743075"/>
                  <a:gd name="connsiteX44" fmla="*/ 2534767 w 3812273"/>
                  <a:gd name="connsiteY44" fmla="*/ 923927 h 1743075"/>
                  <a:gd name="connsiteX45" fmla="*/ 2568603 w 3812273"/>
                  <a:gd name="connsiteY45" fmla="*/ 936459 h 1743075"/>
                  <a:gd name="connsiteX46" fmla="*/ 2628584 w 3812273"/>
                  <a:gd name="connsiteY46" fmla="*/ 978695 h 1743075"/>
                  <a:gd name="connsiteX47" fmla="*/ 2721136 w 3812273"/>
                  <a:gd name="connsiteY47" fmla="*/ 1040606 h 1743075"/>
                  <a:gd name="connsiteX48" fmla="*/ 2828924 w 3812273"/>
                  <a:gd name="connsiteY48" fmla="*/ 1021556 h 1743075"/>
                  <a:gd name="connsiteX49" fmla="*/ 3002755 w 3812273"/>
                  <a:gd name="connsiteY49" fmla="*/ 1095375 h 1743075"/>
                  <a:gd name="connsiteX50" fmla="*/ 3121818 w 3812273"/>
                  <a:gd name="connsiteY50" fmla="*/ 1171575 h 1743075"/>
                  <a:gd name="connsiteX51" fmla="*/ 3262312 w 3812273"/>
                  <a:gd name="connsiteY51" fmla="*/ 1173956 h 1743075"/>
                  <a:gd name="connsiteX52" fmla="*/ 3407568 w 3812273"/>
                  <a:gd name="connsiteY52" fmla="*/ 1104900 h 1743075"/>
                  <a:gd name="connsiteX53" fmla="*/ 3507580 w 3812273"/>
                  <a:gd name="connsiteY53" fmla="*/ 1090612 h 1743075"/>
                  <a:gd name="connsiteX54" fmla="*/ 3664743 w 3812273"/>
                  <a:gd name="connsiteY54" fmla="*/ 1162050 h 1743075"/>
                  <a:gd name="connsiteX55" fmla="*/ 3807618 w 3812273"/>
                  <a:gd name="connsiteY55" fmla="*/ 1278731 h 1743075"/>
                  <a:gd name="connsiteX56" fmla="*/ 3809999 w 3812273"/>
                  <a:gd name="connsiteY56" fmla="*/ 1357314 h 1743075"/>
                  <a:gd name="connsiteX57" fmla="*/ 3769518 w 3812273"/>
                  <a:gd name="connsiteY57" fmla="*/ 1376362 h 1743075"/>
                  <a:gd name="connsiteX58" fmla="*/ 3724274 w 3812273"/>
                  <a:gd name="connsiteY58" fmla="*/ 1426370 h 1743075"/>
                  <a:gd name="connsiteX59" fmla="*/ 3740943 w 3812273"/>
                  <a:gd name="connsiteY59" fmla="*/ 1514475 h 1743075"/>
                  <a:gd name="connsiteX60" fmla="*/ 3626643 w 3812273"/>
                  <a:gd name="connsiteY60" fmla="*/ 1562100 h 1743075"/>
                  <a:gd name="connsiteX61" fmla="*/ 3531393 w 3812273"/>
                  <a:gd name="connsiteY61" fmla="*/ 1609725 h 1743075"/>
                  <a:gd name="connsiteX62" fmla="*/ 3321843 w 3812273"/>
                  <a:gd name="connsiteY62" fmla="*/ 1666875 h 1743075"/>
                  <a:gd name="connsiteX63" fmla="*/ 3131343 w 3812273"/>
                  <a:gd name="connsiteY63" fmla="*/ 1724025 h 1743075"/>
                  <a:gd name="connsiteX64" fmla="*/ 2883693 w 3812273"/>
                  <a:gd name="connsiteY64" fmla="*/ 1695450 h 1743075"/>
                  <a:gd name="connsiteX65" fmla="*/ 2616993 w 3812273"/>
                  <a:gd name="connsiteY65" fmla="*/ 1685925 h 1743075"/>
                  <a:gd name="connsiteX66" fmla="*/ 2331243 w 3812273"/>
                  <a:gd name="connsiteY66" fmla="*/ 1619250 h 1743075"/>
                  <a:gd name="connsiteX67" fmla="*/ 2055018 w 3812273"/>
                  <a:gd name="connsiteY67" fmla="*/ 1647825 h 1743075"/>
                  <a:gd name="connsiteX68" fmla="*/ 1816893 w 3812273"/>
                  <a:gd name="connsiteY68" fmla="*/ 1666875 h 1743075"/>
                  <a:gd name="connsiteX69" fmla="*/ 1702593 w 3812273"/>
                  <a:gd name="connsiteY69" fmla="*/ 1638300 h 1743075"/>
                  <a:gd name="connsiteX70" fmla="*/ 1476523 w 3812273"/>
                  <a:gd name="connsiteY70" fmla="*/ 1695450 h 1743075"/>
                  <a:gd name="connsiteX71" fmla="*/ 1321593 w 3812273"/>
                  <a:gd name="connsiteY71" fmla="*/ 1714500 h 1743075"/>
                  <a:gd name="connsiteX72" fmla="*/ 1002150 w 3812273"/>
                  <a:gd name="connsiteY72" fmla="*/ 1743075 h 1743075"/>
                  <a:gd name="connsiteX73" fmla="*/ 823704 w 3812273"/>
                  <a:gd name="connsiteY73" fmla="*/ 1700212 h 1743075"/>
                  <a:gd name="connsiteX74" fmla="*/ 748157 w 3812273"/>
                  <a:gd name="connsiteY74" fmla="*/ 1543050 h 1743075"/>
                  <a:gd name="connsiteX75" fmla="*/ 621150 w 3812273"/>
                  <a:gd name="connsiteY75" fmla="*/ 1390650 h 1743075"/>
                  <a:gd name="connsiteX76" fmla="*/ 504340 w 3812273"/>
                  <a:gd name="connsiteY76" fmla="*/ 1238250 h 1743075"/>
                  <a:gd name="connsiteX77" fmla="*/ 283368 w 3812273"/>
                  <a:gd name="connsiteY77" fmla="*/ 1133475 h 1743075"/>
                  <a:gd name="connsiteX78" fmla="*/ 169068 w 3812273"/>
                  <a:gd name="connsiteY78" fmla="*/ 971550 h 1743075"/>
                  <a:gd name="connsiteX79" fmla="*/ 26193 w 3812273"/>
                  <a:gd name="connsiteY79" fmla="*/ 904875 h 1743075"/>
                  <a:gd name="connsiteX80" fmla="*/ 0 w 3812273"/>
                  <a:gd name="connsiteY80" fmla="*/ 890589 h 1743075"/>
                  <a:gd name="connsiteX0" fmla="*/ 50805 w 3812273"/>
                  <a:gd name="connsiteY0" fmla="*/ 845344 h 1743075"/>
                  <a:gd name="connsiteX1" fmla="*/ 110971 w 3812273"/>
                  <a:gd name="connsiteY1" fmla="*/ 807244 h 1743075"/>
                  <a:gd name="connsiteX2" fmla="*/ 184786 w 3812273"/>
                  <a:gd name="connsiteY2" fmla="*/ 752475 h 1743075"/>
                  <a:gd name="connsiteX3" fmla="*/ 268932 w 3812273"/>
                  <a:gd name="connsiteY3" fmla="*/ 731044 h 1743075"/>
                  <a:gd name="connsiteX4" fmla="*/ 309886 w 3812273"/>
                  <a:gd name="connsiteY4" fmla="*/ 636421 h 1743075"/>
                  <a:gd name="connsiteX5" fmla="*/ 354488 w 3812273"/>
                  <a:gd name="connsiteY5" fmla="*/ 581025 h 1743075"/>
                  <a:gd name="connsiteX6" fmla="*/ 399102 w 3812273"/>
                  <a:gd name="connsiteY6" fmla="*/ 535782 h 1743075"/>
                  <a:gd name="connsiteX7" fmla="*/ 464343 w 3812273"/>
                  <a:gd name="connsiteY7" fmla="*/ 490538 h 1743075"/>
                  <a:gd name="connsiteX8" fmla="*/ 544990 w 3812273"/>
                  <a:gd name="connsiteY8" fmla="*/ 459583 h 1743075"/>
                  <a:gd name="connsiteX9" fmla="*/ 631030 w 3812273"/>
                  <a:gd name="connsiteY9" fmla="*/ 466725 h 1743075"/>
                  <a:gd name="connsiteX10" fmla="*/ 718821 w 3812273"/>
                  <a:gd name="connsiteY10" fmla="*/ 419100 h 1743075"/>
                  <a:gd name="connsiteX11" fmla="*/ 775655 w 3812273"/>
                  <a:gd name="connsiteY11" fmla="*/ 366714 h 1743075"/>
                  <a:gd name="connsiteX12" fmla="*/ 868207 w 3812273"/>
                  <a:gd name="connsiteY12" fmla="*/ 323850 h 1743075"/>
                  <a:gd name="connsiteX13" fmla="*/ 945671 w 3812273"/>
                  <a:gd name="connsiteY13" fmla="*/ 319087 h 1743075"/>
                  <a:gd name="connsiteX14" fmla="*/ 993297 w 3812273"/>
                  <a:gd name="connsiteY14" fmla="*/ 295275 h 1743075"/>
                  <a:gd name="connsiteX15" fmla="*/ 1071879 w 3812273"/>
                  <a:gd name="connsiteY15" fmla="*/ 283370 h 1743075"/>
                  <a:gd name="connsiteX16" fmla="*/ 1178718 w 3812273"/>
                  <a:gd name="connsiteY16" fmla="*/ 300037 h 1743075"/>
                  <a:gd name="connsiteX17" fmla="*/ 1339083 w 3812273"/>
                  <a:gd name="connsiteY17" fmla="*/ 250031 h 1743075"/>
                  <a:gd name="connsiteX18" fmla="*/ 1381443 w 3812273"/>
                  <a:gd name="connsiteY18" fmla="*/ 193509 h 1743075"/>
                  <a:gd name="connsiteX19" fmla="*/ 1440339 w 3812273"/>
                  <a:gd name="connsiteY19" fmla="*/ 195263 h 1743075"/>
                  <a:gd name="connsiteX20" fmla="*/ 1528296 w 3812273"/>
                  <a:gd name="connsiteY20" fmla="*/ 126207 h 1743075"/>
                  <a:gd name="connsiteX21" fmla="*/ 1570508 w 3812273"/>
                  <a:gd name="connsiteY21" fmla="*/ 109538 h 1743075"/>
                  <a:gd name="connsiteX22" fmla="*/ 1696249 w 3812273"/>
                  <a:gd name="connsiteY22" fmla="*/ 159544 h 1743075"/>
                  <a:gd name="connsiteX23" fmla="*/ 1766738 w 3812273"/>
                  <a:gd name="connsiteY23" fmla="*/ 128587 h 1743075"/>
                  <a:gd name="connsiteX24" fmla="*/ 1804670 w 3812273"/>
                  <a:gd name="connsiteY24" fmla="*/ 123824 h 1743075"/>
                  <a:gd name="connsiteX25" fmla="*/ 1874843 w 3812273"/>
                  <a:gd name="connsiteY25" fmla="*/ 102394 h 1743075"/>
                  <a:gd name="connsiteX26" fmla="*/ 1918804 w 3812273"/>
                  <a:gd name="connsiteY26" fmla="*/ 92870 h 1743075"/>
                  <a:gd name="connsiteX27" fmla="*/ 2010239 w 3812273"/>
                  <a:gd name="connsiteY27" fmla="*/ 95252 h 1743075"/>
                  <a:gd name="connsiteX28" fmla="*/ 2102644 w 3812273"/>
                  <a:gd name="connsiteY28" fmla="*/ 52387 h 1743075"/>
                  <a:gd name="connsiteX29" fmla="*/ 2221240 w 3812273"/>
                  <a:gd name="connsiteY29" fmla="*/ 0 h 1743075"/>
                  <a:gd name="connsiteX30" fmla="*/ 2284102 w 3812273"/>
                  <a:gd name="connsiteY30" fmla="*/ 88107 h 1743075"/>
                  <a:gd name="connsiteX31" fmla="*/ 2312194 w 3812273"/>
                  <a:gd name="connsiteY31" fmla="*/ 192881 h 1743075"/>
                  <a:gd name="connsiteX32" fmla="*/ 2397918 w 3812273"/>
                  <a:gd name="connsiteY32" fmla="*/ 295275 h 1743075"/>
                  <a:gd name="connsiteX33" fmla="*/ 2421731 w 3812273"/>
                  <a:gd name="connsiteY33" fmla="*/ 333376 h 1743075"/>
                  <a:gd name="connsiteX34" fmla="*/ 2438399 w 3812273"/>
                  <a:gd name="connsiteY34" fmla="*/ 426245 h 1743075"/>
                  <a:gd name="connsiteX35" fmla="*/ 2455068 w 3812273"/>
                  <a:gd name="connsiteY35" fmla="*/ 473869 h 1743075"/>
                  <a:gd name="connsiteX36" fmla="*/ 2471737 w 3812273"/>
                  <a:gd name="connsiteY36" fmla="*/ 511969 h 1743075"/>
                  <a:gd name="connsiteX37" fmla="*/ 2374106 w 3812273"/>
                  <a:gd name="connsiteY37" fmla="*/ 569119 h 1743075"/>
                  <a:gd name="connsiteX38" fmla="*/ 2274874 w 3812273"/>
                  <a:gd name="connsiteY38" fmla="*/ 609599 h 1743075"/>
                  <a:gd name="connsiteX39" fmla="*/ 2284400 w 3812273"/>
                  <a:gd name="connsiteY39" fmla="*/ 711995 h 1743075"/>
                  <a:gd name="connsiteX40" fmla="*/ 2354425 w 3812273"/>
                  <a:gd name="connsiteY40" fmla="*/ 766762 h 1743075"/>
                  <a:gd name="connsiteX41" fmla="*/ 2386012 w 3812273"/>
                  <a:gd name="connsiteY41" fmla="*/ 814389 h 1743075"/>
                  <a:gd name="connsiteX42" fmla="*/ 2405211 w 3812273"/>
                  <a:gd name="connsiteY42" fmla="*/ 878682 h 1743075"/>
                  <a:gd name="connsiteX43" fmla="*/ 2467290 w 3812273"/>
                  <a:gd name="connsiteY43" fmla="*/ 914401 h 1743075"/>
                  <a:gd name="connsiteX44" fmla="*/ 2534767 w 3812273"/>
                  <a:gd name="connsiteY44" fmla="*/ 923927 h 1743075"/>
                  <a:gd name="connsiteX45" fmla="*/ 2568603 w 3812273"/>
                  <a:gd name="connsiteY45" fmla="*/ 936459 h 1743075"/>
                  <a:gd name="connsiteX46" fmla="*/ 2628584 w 3812273"/>
                  <a:gd name="connsiteY46" fmla="*/ 978695 h 1743075"/>
                  <a:gd name="connsiteX47" fmla="*/ 2721136 w 3812273"/>
                  <a:gd name="connsiteY47" fmla="*/ 1040606 h 1743075"/>
                  <a:gd name="connsiteX48" fmla="*/ 2820031 w 3812273"/>
                  <a:gd name="connsiteY48" fmla="*/ 1097756 h 1743075"/>
                  <a:gd name="connsiteX49" fmla="*/ 3002755 w 3812273"/>
                  <a:gd name="connsiteY49" fmla="*/ 1095375 h 1743075"/>
                  <a:gd name="connsiteX50" fmla="*/ 3121818 w 3812273"/>
                  <a:gd name="connsiteY50" fmla="*/ 1171575 h 1743075"/>
                  <a:gd name="connsiteX51" fmla="*/ 3262312 w 3812273"/>
                  <a:gd name="connsiteY51" fmla="*/ 1173956 h 1743075"/>
                  <a:gd name="connsiteX52" fmla="*/ 3407568 w 3812273"/>
                  <a:gd name="connsiteY52" fmla="*/ 1104900 h 1743075"/>
                  <a:gd name="connsiteX53" fmla="*/ 3507580 w 3812273"/>
                  <a:gd name="connsiteY53" fmla="*/ 1090612 h 1743075"/>
                  <a:gd name="connsiteX54" fmla="*/ 3664743 w 3812273"/>
                  <a:gd name="connsiteY54" fmla="*/ 1162050 h 1743075"/>
                  <a:gd name="connsiteX55" fmla="*/ 3807618 w 3812273"/>
                  <a:gd name="connsiteY55" fmla="*/ 1278731 h 1743075"/>
                  <a:gd name="connsiteX56" fmla="*/ 3809999 w 3812273"/>
                  <a:gd name="connsiteY56" fmla="*/ 1357314 h 1743075"/>
                  <a:gd name="connsiteX57" fmla="*/ 3769518 w 3812273"/>
                  <a:gd name="connsiteY57" fmla="*/ 1376362 h 1743075"/>
                  <a:gd name="connsiteX58" fmla="*/ 3724274 w 3812273"/>
                  <a:gd name="connsiteY58" fmla="*/ 1426370 h 1743075"/>
                  <a:gd name="connsiteX59" fmla="*/ 3740943 w 3812273"/>
                  <a:gd name="connsiteY59" fmla="*/ 1514475 h 1743075"/>
                  <a:gd name="connsiteX60" fmla="*/ 3626643 w 3812273"/>
                  <a:gd name="connsiteY60" fmla="*/ 1562100 h 1743075"/>
                  <a:gd name="connsiteX61" fmla="*/ 3531393 w 3812273"/>
                  <a:gd name="connsiteY61" fmla="*/ 1609725 h 1743075"/>
                  <a:gd name="connsiteX62" fmla="*/ 3321843 w 3812273"/>
                  <a:gd name="connsiteY62" fmla="*/ 1666875 h 1743075"/>
                  <a:gd name="connsiteX63" fmla="*/ 3131343 w 3812273"/>
                  <a:gd name="connsiteY63" fmla="*/ 1724025 h 1743075"/>
                  <a:gd name="connsiteX64" fmla="*/ 2883693 w 3812273"/>
                  <a:gd name="connsiteY64" fmla="*/ 1695450 h 1743075"/>
                  <a:gd name="connsiteX65" fmla="*/ 2616993 w 3812273"/>
                  <a:gd name="connsiteY65" fmla="*/ 1685925 h 1743075"/>
                  <a:gd name="connsiteX66" fmla="*/ 2331243 w 3812273"/>
                  <a:gd name="connsiteY66" fmla="*/ 1619250 h 1743075"/>
                  <a:gd name="connsiteX67" fmla="*/ 2055018 w 3812273"/>
                  <a:gd name="connsiteY67" fmla="*/ 1647825 h 1743075"/>
                  <a:gd name="connsiteX68" fmla="*/ 1816893 w 3812273"/>
                  <a:gd name="connsiteY68" fmla="*/ 1666875 h 1743075"/>
                  <a:gd name="connsiteX69" fmla="*/ 1702593 w 3812273"/>
                  <a:gd name="connsiteY69" fmla="*/ 1638300 h 1743075"/>
                  <a:gd name="connsiteX70" fmla="*/ 1476523 w 3812273"/>
                  <a:gd name="connsiteY70" fmla="*/ 1695450 h 1743075"/>
                  <a:gd name="connsiteX71" fmla="*/ 1321593 w 3812273"/>
                  <a:gd name="connsiteY71" fmla="*/ 1714500 h 1743075"/>
                  <a:gd name="connsiteX72" fmla="*/ 1002150 w 3812273"/>
                  <a:gd name="connsiteY72" fmla="*/ 1743075 h 1743075"/>
                  <a:gd name="connsiteX73" fmla="*/ 823704 w 3812273"/>
                  <a:gd name="connsiteY73" fmla="*/ 1700212 h 1743075"/>
                  <a:gd name="connsiteX74" fmla="*/ 748157 w 3812273"/>
                  <a:gd name="connsiteY74" fmla="*/ 1543050 h 1743075"/>
                  <a:gd name="connsiteX75" fmla="*/ 621150 w 3812273"/>
                  <a:gd name="connsiteY75" fmla="*/ 1390650 h 1743075"/>
                  <a:gd name="connsiteX76" fmla="*/ 504340 w 3812273"/>
                  <a:gd name="connsiteY76" fmla="*/ 1238250 h 1743075"/>
                  <a:gd name="connsiteX77" fmla="*/ 283368 w 3812273"/>
                  <a:gd name="connsiteY77" fmla="*/ 1133475 h 1743075"/>
                  <a:gd name="connsiteX78" fmla="*/ 169068 w 3812273"/>
                  <a:gd name="connsiteY78" fmla="*/ 971550 h 1743075"/>
                  <a:gd name="connsiteX79" fmla="*/ 26193 w 3812273"/>
                  <a:gd name="connsiteY79" fmla="*/ 904875 h 1743075"/>
                  <a:gd name="connsiteX80" fmla="*/ 0 w 3812273"/>
                  <a:gd name="connsiteY80" fmla="*/ 890589 h 1743075"/>
                  <a:gd name="connsiteX0" fmla="*/ 50805 w 3812273"/>
                  <a:gd name="connsiteY0" fmla="*/ 845344 h 1743075"/>
                  <a:gd name="connsiteX1" fmla="*/ 110971 w 3812273"/>
                  <a:gd name="connsiteY1" fmla="*/ 807244 h 1743075"/>
                  <a:gd name="connsiteX2" fmla="*/ 184786 w 3812273"/>
                  <a:gd name="connsiteY2" fmla="*/ 752475 h 1743075"/>
                  <a:gd name="connsiteX3" fmla="*/ 268932 w 3812273"/>
                  <a:gd name="connsiteY3" fmla="*/ 731044 h 1743075"/>
                  <a:gd name="connsiteX4" fmla="*/ 309886 w 3812273"/>
                  <a:gd name="connsiteY4" fmla="*/ 636421 h 1743075"/>
                  <a:gd name="connsiteX5" fmla="*/ 354488 w 3812273"/>
                  <a:gd name="connsiteY5" fmla="*/ 581025 h 1743075"/>
                  <a:gd name="connsiteX6" fmla="*/ 399102 w 3812273"/>
                  <a:gd name="connsiteY6" fmla="*/ 535782 h 1743075"/>
                  <a:gd name="connsiteX7" fmla="*/ 464343 w 3812273"/>
                  <a:gd name="connsiteY7" fmla="*/ 490538 h 1743075"/>
                  <a:gd name="connsiteX8" fmla="*/ 544990 w 3812273"/>
                  <a:gd name="connsiteY8" fmla="*/ 459583 h 1743075"/>
                  <a:gd name="connsiteX9" fmla="*/ 631030 w 3812273"/>
                  <a:gd name="connsiteY9" fmla="*/ 466725 h 1743075"/>
                  <a:gd name="connsiteX10" fmla="*/ 718821 w 3812273"/>
                  <a:gd name="connsiteY10" fmla="*/ 419100 h 1743075"/>
                  <a:gd name="connsiteX11" fmla="*/ 775655 w 3812273"/>
                  <a:gd name="connsiteY11" fmla="*/ 366714 h 1743075"/>
                  <a:gd name="connsiteX12" fmla="*/ 868207 w 3812273"/>
                  <a:gd name="connsiteY12" fmla="*/ 323850 h 1743075"/>
                  <a:gd name="connsiteX13" fmla="*/ 945671 w 3812273"/>
                  <a:gd name="connsiteY13" fmla="*/ 319087 h 1743075"/>
                  <a:gd name="connsiteX14" fmla="*/ 993297 w 3812273"/>
                  <a:gd name="connsiteY14" fmla="*/ 295275 h 1743075"/>
                  <a:gd name="connsiteX15" fmla="*/ 1071879 w 3812273"/>
                  <a:gd name="connsiteY15" fmla="*/ 283370 h 1743075"/>
                  <a:gd name="connsiteX16" fmla="*/ 1178718 w 3812273"/>
                  <a:gd name="connsiteY16" fmla="*/ 300037 h 1743075"/>
                  <a:gd name="connsiteX17" fmla="*/ 1339083 w 3812273"/>
                  <a:gd name="connsiteY17" fmla="*/ 250031 h 1743075"/>
                  <a:gd name="connsiteX18" fmla="*/ 1381443 w 3812273"/>
                  <a:gd name="connsiteY18" fmla="*/ 193509 h 1743075"/>
                  <a:gd name="connsiteX19" fmla="*/ 1440339 w 3812273"/>
                  <a:gd name="connsiteY19" fmla="*/ 195263 h 1743075"/>
                  <a:gd name="connsiteX20" fmla="*/ 1528296 w 3812273"/>
                  <a:gd name="connsiteY20" fmla="*/ 126207 h 1743075"/>
                  <a:gd name="connsiteX21" fmla="*/ 1570508 w 3812273"/>
                  <a:gd name="connsiteY21" fmla="*/ 109538 h 1743075"/>
                  <a:gd name="connsiteX22" fmla="*/ 1696249 w 3812273"/>
                  <a:gd name="connsiteY22" fmla="*/ 159544 h 1743075"/>
                  <a:gd name="connsiteX23" fmla="*/ 1766738 w 3812273"/>
                  <a:gd name="connsiteY23" fmla="*/ 128587 h 1743075"/>
                  <a:gd name="connsiteX24" fmla="*/ 1804670 w 3812273"/>
                  <a:gd name="connsiteY24" fmla="*/ 123824 h 1743075"/>
                  <a:gd name="connsiteX25" fmla="*/ 1874843 w 3812273"/>
                  <a:gd name="connsiteY25" fmla="*/ 102394 h 1743075"/>
                  <a:gd name="connsiteX26" fmla="*/ 1918804 w 3812273"/>
                  <a:gd name="connsiteY26" fmla="*/ 92870 h 1743075"/>
                  <a:gd name="connsiteX27" fmla="*/ 2010239 w 3812273"/>
                  <a:gd name="connsiteY27" fmla="*/ 95252 h 1743075"/>
                  <a:gd name="connsiteX28" fmla="*/ 2102644 w 3812273"/>
                  <a:gd name="connsiteY28" fmla="*/ 52387 h 1743075"/>
                  <a:gd name="connsiteX29" fmla="*/ 2221240 w 3812273"/>
                  <a:gd name="connsiteY29" fmla="*/ 0 h 1743075"/>
                  <a:gd name="connsiteX30" fmla="*/ 2284102 w 3812273"/>
                  <a:gd name="connsiteY30" fmla="*/ 88107 h 1743075"/>
                  <a:gd name="connsiteX31" fmla="*/ 2312194 w 3812273"/>
                  <a:gd name="connsiteY31" fmla="*/ 192881 h 1743075"/>
                  <a:gd name="connsiteX32" fmla="*/ 2397918 w 3812273"/>
                  <a:gd name="connsiteY32" fmla="*/ 295275 h 1743075"/>
                  <a:gd name="connsiteX33" fmla="*/ 2421731 w 3812273"/>
                  <a:gd name="connsiteY33" fmla="*/ 333376 h 1743075"/>
                  <a:gd name="connsiteX34" fmla="*/ 2438399 w 3812273"/>
                  <a:gd name="connsiteY34" fmla="*/ 426245 h 1743075"/>
                  <a:gd name="connsiteX35" fmla="*/ 2455068 w 3812273"/>
                  <a:gd name="connsiteY35" fmla="*/ 473869 h 1743075"/>
                  <a:gd name="connsiteX36" fmla="*/ 2471737 w 3812273"/>
                  <a:gd name="connsiteY36" fmla="*/ 511969 h 1743075"/>
                  <a:gd name="connsiteX37" fmla="*/ 2374106 w 3812273"/>
                  <a:gd name="connsiteY37" fmla="*/ 569119 h 1743075"/>
                  <a:gd name="connsiteX38" fmla="*/ 2274874 w 3812273"/>
                  <a:gd name="connsiteY38" fmla="*/ 609599 h 1743075"/>
                  <a:gd name="connsiteX39" fmla="*/ 2284400 w 3812273"/>
                  <a:gd name="connsiteY39" fmla="*/ 711995 h 1743075"/>
                  <a:gd name="connsiteX40" fmla="*/ 2354425 w 3812273"/>
                  <a:gd name="connsiteY40" fmla="*/ 766762 h 1743075"/>
                  <a:gd name="connsiteX41" fmla="*/ 2386012 w 3812273"/>
                  <a:gd name="connsiteY41" fmla="*/ 814389 h 1743075"/>
                  <a:gd name="connsiteX42" fmla="*/ 2405211 w 3812273"/>
                  <a:gd name="connsiteY42" fmla="*/ 878682 h 1743075"/>
                  <a:gd name="connsiteX43" fmla="*/ 2467290 w 3812273"/>
                  <a:gd name="connsiteY43" fmla="*/ 914401 h 1743075"/>
                  <a:gd name="connsiteX44" fmla="*/ 2534767 w 3812273"/>
                  <a:gd name="connsiteY44" fmla="*/ 923927 h 1743075"/>
                  <a:gd name="connsiteX45" fmla="*/ 2568603 w 3812273"/>
                  <a:gd name="connsiteY45" fmla="*/ 936459 h 1743075"/>
                  <a:gd name="connsiteX46" fmla="*/ 2628584 w 3812273"/>
                  <a:gd name="connsiteY46" fmla="*/ 978695 h 1743075"/>
                  <a:gd name="connsiteX47" fmla="*/ 2721136 w 3812273"/>
                  <a:gd name="connsiteY47" fmla="*/ 1040606 h 1743075"/>
                  <a:gd name="connsiteX48" fmla="*/ 2802246 w 3812273"/>
                  <a:gd name="connsiteY48" fmla="*/ 1073944 h 1743075"/>
                  <a:gd name="connsiteX49" fmla="*/ 3002755 w 3812273"/>
                  <a:gd name="connsiteY49" fmla="*/ 1095375 h 1743075"/>
                  <a:gd name="connsiteX50" fmla="*/ 3121818 w 3812273"/>
                  <a:gd name="connsiteY50" fmla="*/ 1171575 h 1743075"/>
                  <a:gd name="connsiteX51" fmla="*/ 3262312 w 3812273"/>
                  <a:gd name="connsiteY51" fmla="*/ 1173956 h 1743075"/>
                  <a:gd name="connsiteX52" fmla="*/ 3407568 w 3812273"/>
                  <a:gd name="connsiteY52" fmla="*/ 1104900 h 1743075"/>
                  <a:gd name="connsiteX53" fmla="*/ 3507580 w 3812273"/>
                  <a:gd name="connsiteY53" fmla="*/ 1090612 h 1743075"/>
                  <a:gd name="connsiteX54" fmla="*/ 3664743 w 3812273"/>
                  <a:gd name="connsiteY54" fmla="*/ 1162050 h 1743075"/>
                  <a:gd name="connsiteX55" fmla="*/ 3807618 w 3812273"/>
                  <a:gd name="connsiteY55" fmla="*/ 1278731 h 1743075"/>
                  <a:gd name="connsiteX56" fmla="*/ 3809999 w 3812273"/>
                  <a:gd name="connsiteY56" fmla="*/ 1357314 h 1743075"/>
                  <a:gd name="connsiteX57" fmla="*/ 3769518 w 3812273"/>
                  <a:gd name="connsiteY57" fmla="*/ 1376362 h 1743075"/>
                  <a:gd name="connsiteX58" fmla="*/ 3724274 w 3812273"/>
                  <a:gd name="connsiteY58" fmla="*/ 1426370 h 1743075"/>
                  <a:gd name="connsiteX59" fmla="*/ 3740943 w 3812273"/>
                  <a:gd name="connsiteY59" fmla="*/ 1514475 h 1743075"/>
                  <a:gd name="connsiteX60" fmla="*/ 3626643 w 3812273"/>
                  <a:gd name="connsiteY60" fmla="*/ 1562100 h 1743075"/>
                  <a:gd name="connsiteX61" fmla="*/ 3531393 w 3812273"/>
                  <a:gd name="connsiteY61" fmla="*/ 1609725 h 1743075"/>
                  <a:gd name="connsiteX62" fmla="*/ 3321843 w 3812273"/>
                  <a:gd name="connsiteY62" fmla="*/ 1666875 h 1743075"/>
                  <a:gd name="connsiteX63" fmla="*/ 3131343 w 3812273"/>
                  <a:gd name="connsiteY63" fmla="*/ 1724025 h 1743075"/>
                  <a:gd name="connsiteX64" fmla="*/ 2883693 w 3812273"/>
                  <a:gd name="connsiteY64" fmla="*/ 1695450 h 1743075"/>
                  <a:gd name="connsiteX65" fmla="*/ 2616993 w 3812273"/>
                  <a:gd name="connsiteY65" fmla="*/ 1685925 h 1743075"/>
                  <a:gd name="connsiteX66" fmla="*/ 2331243 w 3812273"/>
                  <a:gd name="connsiteY66" fmla="*/ 1619250 h 1743075"/>
                  <a:gd name="connsiteX67" fmla="*/ 2055018 w 3812273"/>
                  <a:gd name="connsiteY67" fmla="*/ 1647825 h 1743075"/>
                  <a:gd name="connsiteX68" fmla="*/ 1816893 w 3812273"/>
                  <a:gd name="connsiteY68" fmla="*/ 1666875 h 1743075"/>
                  <a:gd name="connsiteX69" fmla="*/ 1702593 w 3812273"/>
                  <a:gd name="connsiteY69" fmla="*/ 1638300 h 1743075"/>
                  <a:gd name="connsiteX70" fmla="*/ 1476523 w 3812273"/>
                  <a:gd name="connsiteY70" fmla="*/ 1695450 h 1743075"/>
                  <a:gd name="connsiteX71" fmla="*/ 1321593 w 3812273"/>
                  <a:gd name="connsiteY71" fmla="*/ 1714500 h 1743075"/>
                  <a:gd name="connsiteX72" fmla="*/ 1002150 w 3812273"/>
                  <a:gd name="connsiteY72" fmla="*/ 1743075 h 1743075"/>
                  <a:gd name="connsiteX73" fmla="*/ 823704 w 3812273"/>
                  <a:gd name="connsiteY73" fmla="*/ 1700212 h 1743075"/>
                  <a:gd name="connsiteX74" fmla="*/ 748157 w 3812273"/>
                  <a:gd name="connsiteY74" fmla="*/ 1543050 h 1743075"/>
                  <a:gd name="connsiteX75" fmla="*/ 621150 w 3812273"/>
                  <a:gd name="connsiteY75" fmla="*/ 1390650 h 1743075"/>
                  <a:gd name="connsiteX76" fmla="*/ 504340 w 3812273"/>
                  <a:gd name="connsiteY76" fmla="*/ 1238250 h 1743075"/>
                  <a:gd name="connsiteX77" fmla="*/ 283368 w 3812273"/>
                  <a:gd name="connsiteY77" fmla="*/ 1133475 h 1743075"/>
                  <a:gd name="connsiteX78" fmla="*/ 169068 w 3812273"/>
                  <a:gd name="connsiteY78" fmla="*/ 971550 h 1743075"/>
                  <a:gd name="connsiteX79" fmla="*/ 26193 w 3812273"/>
                  <a:gd name="connsiteY79" fmla="*/ 904875 h 1743075"/>
                  <a:gd name="connsiteX80" fmla="*/ 0 w 3812273"/>
                  <a:gd name="connsiteY80" fmla="*/ 890589 h 1743075"/>
                  <a:gd name="connsiteX0" fmla="*/ 50805 w 3812273"/>
                  <a:gd name="connsiteY0" fmla="*/ 845344 h 1743075"/>
                  <a:gd name="connsiteX1" fmla="*/ 110971 w 3812273"/>
                  <a:gd name="connsiteY1" fmla="*/ 807244 h 1743075"/>
                  <a:gd name="connsiteX2" fmla="*/ 184786 w 3812273"/>
                  <a:gd name="connsiteY2" fmla="*/ 752475 h 1743075"/>
                  <a:gd name="connsiteX3" fmla="*/ 268932 w 3812273"/>
                  <a:gd name="connsiteY3" fmla="*/ 731044 h 1743075"/>
                  <a:gd name="connsiteX4" fmla="*/ 309886 w 3812273"/>
                  <a:gd name="connsiteY4" fmla="*/ 636421 h 1743075"/>
                  <a:gd name="connsiteX5" fmla="*/ 354488 w 3812273"/>
                  <a:gd name="connsiteY5" fmla="*/ 581025 h 1743075"/>
                  <a:gd name="connsiteX6" fmla="*/ 399102 w 3812273"/>
                  <a:gd name="connsiteY6" fmla="*/ 535782 h 1743075"/>
                  <a:gd name="connsiteX7" fmla="*/ 464343 w 3812273"/>
                  <a:gd name="connsiteY7" fmla="*/ 490538 h 1743075"/>
                  <a:gd name="connsiteX8" fmla="*/ 544990 w 3812273"/>
                  <a:gd name="connsiteY8" fmla="*/ 459583 h 1743075"/>
                  <a:gd name="connsiteX9" fmla="*/ 631030 w 3812273"/>
                  <a:gd name="connsiteY9" fmla="*/ 466725 h 1743075"/>
                  <a:gd name="connsiteX10" fmla="*/ 718821 w 3812273"/>
                  <a:gd name="connsiteY10" fmla="*/ 419100 h 1743075"/>
                  <a:gd name="connsiteX11" fmla="*/ 775655 w 3812273"/>
                  <a:gd name="connsiteY11" fmla="*/ 366714 h 1743075"/>
                  <a:gd name="connsiteX12" fmla="*/ 868207 w 3812273"/>
                  <a:gd name="connsiteY12" fmla="*/ 323850 h 1743075"/>
                  <a:gd name="connsiteX13" fmla="*/ 945671 w 3812273"/>
                  <a:gd name="connsiteY13" fmla="*/ 319087 h 1743075"/>
                  <a:gd name="connsiteX14" fmla="*/ 993297 w 3812273"/>
                  <a:gd name="connsiteY14" fmla="*/ 295275 h 1743075"/>
                  <a:gd name="connsiteX15" fmla="*/ 1071879 w 3812273"/>
                  <a:gd name="connsiteY15" fmla="*/ 283370 h 1743075"/>
                  <a:gd name="connsiteX16" fmla="*/ 1178718 w 3812273"/>
                  <a:gd name="connsiteY16" fmla="*/ 300037 h 1743075"/>
                  <a:gd name="connsiteX17" fmla="*/ 1339083 w 3812273"/>
                  <a:gd name="connsiteY17" fmla="*/ 250031 h 1743075"/>
                  <a:gd name="connsiteX18" fmla="*/ 1381443 w 3812273"/>
                  <a:gd name="connsiteY18" fmla="*/ 193509 h 1743075"/>
                  <a:gd name="connsiteX19" fmla="*/ 1440339 w 3812273"/>
                  <a:gd name="connsiteY19" fmla="*/ 195263 h 1743075"/>
                  <a:gd name="connsiteX20" fmla="*/ 1528296 w 3812273"/>
                  <a:gd name="connsiteY20" fmla="*/ 126207 h 1743075"/>
                  <a:gd name="connsiteX21" fmla="*/ 1570508 w 3812273"/>
                  <a:gd name="connsiteY21" fmla="*/ 109538 h 1743075"/>
                  <a:gd name="connsiteX22" fmla="*/ 1696249 w 3812273"/>
                  <a:gd name="connsiteY22" fmla="*/ 159544 h 1743075"/>
                  <a:gd name="connsiteX23" fmla="*/ 1766738 w 3812273"/>
                  <a:gd name="connsiteY23" fmla="*/ 128587 h 1743075"/>
                  <a:gd name="connsiteX24" fmla="*/ 1804670 w 3812273"/>
                  <a:gd name="connsiteY24" fmla="*/ 123824 h 1743075"/>
                  <a:gd name="connsiteX25" fmla="*/ 1874843 w 3812273"/>
                  <a:gd name="connsiteY25" fmla="*/ 102394 h 1743075"/>
                  <a:gd name="connsiteX26" fmla="*/ 1918804 w 3812273"/>
                  <a:gd name="connsiteY26" fmla="*/ 92870 h 1743075"/>
                  <a:gd name="connsiteX27" fmla="*/ 2010239 w 3812273"/>
                  <a:gd name="connsiteY27" fmla="*/ 95252 h 1743075"/>
                  <a:gd name="connsiteX28" fmla="*/ 2102644 w 3812273"/>
                  <a:gd name="connsiteY28" fmla="*/ 52387 h 1743075"/>
                  <a:gd name="connsiteX29" fmla="*/ 2221240 w 3812273"/>
                  <a:gd name="connsiteY29" fmla="*/ 0 h 1743075"/>
                  <a:gd name="connsiteX30" fmla="*/ 2284102 w 3812273"/>
                  <a:gd name="connsiteY30" fmla="*/ 88107 h 1743075"/>
                  <a:gd name="connsiteX31" fmla="*/ 2312194 w 3812273"/>
                  <a:gd name="connsiteY31" fmla="*/ 192881 h 1743075"/>
                  <a:gd name="connsiteX32" fmla="*/ 2397918 w 3812273"/>
                  <a:gd name="connsiteY32" fmla="*/ 295275 h 1743075"/>
                  <a:gd name="connsiteX33" fmla="*/ 2421731 w 3812273"/>
                  <a:gd name="connsiteY33" fmla="*/ 333376 h 1743075"/>
                  <a:gd name="connsiteX34" fmla="*/ 2438399 w 3812273"/>
                  <a:gd name="connsiteY34" fmla="*/ 426245 h 1743075"/>
                  <a:gd name="connsiteX35" fmla="*/ 2455068 w 3812273"/>
                  <a:gd name="connsiteY35" fmla="*/ 473869 h 1743075"/>
                  <a:gd name="connsiteX36" fmla="*/ 2471737 w 3812273"/>
                  <a:gd name="connsiteY36" fmla="*/ 511969 h 1743075"/>
                  <a:gd name="connsiteX37" fmla="*/ 2374106 w 3812273"/>
                  <a:gd name="connsiteY37" fmla="*/ 569119 h 1743075"/>
                  <a:gd name="connsiteX38" fmla="*/ 2274874 w 3812273"/>
                  <a:gd name="connsiteY38" fmla="*/ 609599 h 1743075"/>
                  <a:gd name="connsiteX39" fmla="*/ 2284400 w 3812273"/>
                  <a:gd name="connsiteY39" fmla="*/ 711995 h 1743075"/>
                  <a:gd name="connsiteX40" fmla="*/ 2354425 w 3812273"/>
                  <a:gd name="connsiteY40" fmla="*/ 766762 h 1743075"/>
                  <a:gd name="connsiteX41" fmla="*/ 2386012 w 3812273"/>
                  <a:gd name="connsiteY41" fmla="*/ 814389 h 1743075"/>
                  <a:gd name="connsiteX42" fmla="*/ 2405211 w 3812273"/>
                  <a:gd name="connsiteY42" fmla="*/ 878682 h 1743075"/>
                  <a:gd name="connsiteX43" fmla="*/ 2467290 w 3812273"/>
                  <a:gd name="connsiteY43" fmla="*/ 914401 h 1743075"/>
                  <a:gd name="connsiteX44" fmla="*/ 2534767 w 3812273"/>
                  <a:gd name="connsiteY44" fmla="*/ 923927 h 1743075"/>
                  <a:gd name="connsiteX45" fmla="*/ 2568603 w 3812273"/>
                  <a:gd name="connsiteY45" fmla="*/ 936459 h 1743075"/>
                  <a:gd name="connsiteX46" fmla="*/ 2628584 w 3812273"/>
                  <a:gd name="connsiteY46" fmla="*/ 978695 h 1743075"/>
                  <a:gd name="connsiteX47" fmla="*/ 2721136 w 3812273"/>
                  <a:gd name="connsiteY47" fmla="*/ 1040606 h 1743075"/>
                  <a:gd name="connsiteX48" fmla="*/ 2802246 w 3812273"/>
                  <a:gd name="connsiteY48" fmla="*/ 1073944 h 1743075"/>
                  <a:gd name="connsiteX49" fmla="*/ 2829350 w 3812273"/>
                  <a:gd name="connsiteY49" fmla="*/ 1109663 h 1743075"/>
                  <a:gd name="connsiteX50" fmla="*/ 3121818 w 3812273"/>
                  <a:gd name="connsiteY50" fmla="*/ 1171575 h 1743075"/>
                  <a:gd name="connsiteX51" fmla="*/ 3262312 w 3812273"/>
                  <a:gd name="connsiteY51" fmla="*/ 1173956 h 1743075"/>
                  <a:gd name="connsiteX52" fmla="*/ 3407568 w 3812273"/>
                  <a:gd name="connsiteY52" fmla="*/ 1104900 h 1743075"/>
                  <a:gd name="connsiteX53" fmla="*/ 3507580 w 3812273"/>
                  <a:gd name="connsiteY53" fmla="*/ 1090612 h 1743075"/>
                  <a:gd name="connsiteX54" fmla="*/ 3664743 w 3812273"/>
                  <a:gd name="connsiteY54" fmla="*/ 1162050 h 1743075"/>
                  <a:gd name="connsiteX55" fmla="*/ 3807618 w 3812273"/>
                  <a:gd name="connsiteY55" fmla="*/ 1278731 h 1743075"/>
                  <a:gd name="connsiteX56" fmla="*/ 3809999 w 3812273"/>
                  <a:gd name="connsiteY56" fmla="*/ 1357314 h 1743075"/>
                  <a:gd name="connsiteX57" fmla="*/ 3769518 w 3812273"/>
                  <a:gd name="connsiteY57" fmla="*/ 1376362 h 1743075"/>
                  <a:gd name="connsiteX58" fmla="*/ 3724274 w 3812273"/>
                  <a:gd name="connsiteY58" fmla="*/ 1426370 h 1743075"/>
                  <a:gd name="connsiteX59" fmla="*/ 3740943 w 3812273"/>
                  <a:gd name="connsiteY59" fmla="*/ 1514475 h 1743075"/>
                  <a:gd name="connsiteX60" fmla="*/ 3626643 w 3812273"/>
                  <a:gd name="connsiteY60" fmla="*/ 1562100 h 1743075"/>
                  <a:gd name="connsiteX61" fmla="*/ 3531393 w 3812273"/>
                  <a:gd name="connsiteY61" fmla="*/ 1609725 h 1743075"/>
                  <a:gd name="connsiteX62" fmla="*/ 3321843 w 3812273"/>
                  <a:gd name="connsiteY62" fmla="*/ 1666875 h 1743075"/>
                  <a:gd name="connsiteX63" fmla="*/ 3131343 w 3812273"/>
                  <a:gd name="connsiteY63" fmla="*/ 1724025 h 1743075"/>
                  <a:gd name="connsiteX64" fmla="*/ 2883693 w 3812273"/>
                  <a:gd name="connsiteY64" fmla="*/ 1695450 h 1743075"/>
                  <a:gd name="connsiteX65" fmla="*/ 2616993 w 3812273"/>
                  <a:gd name="connsiteY65" fmla="*/ 1685925 h 1743075"/>
                  <a:gd name="connsiteX66" fmla="*/ 2331243 w 3812273"/>
                  <a:gd name="connsiteY66" fmla="*/ 1619250 h 1743075"/>
                  <a:gd name="connsiteX67" fmla="*/ 2055018 w 3812273"/>
                  <a:gd name="connsiteY67" fmla="*/ 1647825 h 1743075"/>
                  <a:gd name="connsiteX68" fmla="*/ 1816893 w 3812273"/>
                  <a:gd name="connsiteY68" fmla="*/ 1666875 h 1743075"/>
                  <a:gd name="connsiteX69" fmla="*/ 1702593 w 3812273"/>
                  <a:gd name="connsiteY69" fmla="*/ 1638300 h 1743075"/>
                  <a:gd name="connsiteX70" fmla="*/ 1476523 w 3812273"/>
                  <a:gd name="connsiteY70" fmla="*/ 1695450 h 1743075"/>
                  <a:gd name="connsiteX71" fmla="*/ 1321593 w 3812273"/>
                  <a:gd name="connsiteY71" fmla="*/ 1714500 h 1743075"/>
                  <a:gd name="connsiteX72" fmla="*/ 1002150 w 3812273"/>
                  <a:gd name="connsiteY72" fmla="*/ 1743075 h 1743075"/>
                  <a:gd name="connsiteX73" fmla="*/ 823704 w 3812273"/>
                  <a:gd name="connsiteY73" fmla="*/ 1700212 h 1743075"/>
                  <a:gd name="connsiteX74" fmla="*/ 748157 w 3812273"/>
                  <a:gd name="connsiteY74" fmla="*/ 1543050 h 1743075"/>
                  <a:gd name="connsiteX75" fmla="*/ 621150 w 3812273"/>
                  <a:gd name="connsiteY75" fmla="*/ 1390650 h 1743075"/>
                  <a:gd name="connsiteX76" fmla="*/ 504340 w 3812273"/>
                  <a:gd name="connsiteY76" fmla="*/ 1238250 h 1743075"/>
                  <a:gd name="connsiteX77" fmla="*/ 283368 w 3812273"/>
                  <a:gd name="connsiteY77" fmla="*/ 1133475 h 1743075"/>
                  <a:gd name="connsiteX78" fmla="*/ 169068 w 3812273"/>
                  <a:gd name="connsiteY78" fmla="*/ 971550 h 1743075"/>
                  <a:gd name="connsiteX79" fmla="*/ 26193 w 3812273"/>
                  <a:gd name="connsiteY79" fmla="*/ 904875 h 1743075"/>
                  <a:gd name="connsiteX80" fmla="*/ 0 w 3812273"/>
                  <a:gd name="connsiteY80" fmla="*/ 890589 h 1743075"/>
                  <a:gd name="connsiteX0" fmla="*/ 50805 w 3812273"/>
                  <a:gd name="connsiteY0" fmla="*/ 845344 h 1743075"/>
                  <a:gd name="connsiteX1" fmla="*/ 110971 w 3812273"/>
                  <a:gd name="connsiteY1" fmla="*/ 807244 h 1743075"/>
                  <a:gd name="connsiteX2" fmla="*/ 184786 w 3812273"/>
                  <a:gd name="connsiteY2" fmla="*/ 752475 h 1743075"/>
                  <a:gd name="connsiteX3" fmla="*/ 268932 w 3812273"/>
                  <a:gd name="connsiteY3" fmla="*/ 731044 h 1743075"/>
                  <a:gd name="connsiteX4" fmla="*/ 309886 w 3812273"/>
                  <a:gd name="connsiteY4" fmla="*/ 636421 h 1743075"/>
                  <a:gd name="connsiteX5" fmla="*/ 354488 w 3812273"/>
                  <a:gd name="connsiteY5" fmla="*/ 581025 h 1743075"/>
                  <a:gd name="connsiteX6" fmla="*/ 399102 w 3812273"/>
                  <a:gd name="connsiteY6" fmla="*/ 535782 h 1743075"/>
                  <a:gd name="connsiteX7" fmla="*/ 464343 w 3812273"/>
                  <a:gd name="connsiteY7" fmla="*/ 490538 h 1743075"/>
                  <a:gd name="connsiteX8" fmla="*/ 544990 w 3812273"/>
                  <a:gd name="connsiteY8" fmla="*/ 459583 h 1743075"/>
                  <a:gd name="connsiteX9" fmla="*/ 631030 w 3812273"/>
                  <a:gd name="connsiteY9" fmla="*/ 466725 h 1743075"/>
                  <a:gd name="connsiteX10" fmla="*/ 718821 w 3812273"/>
                  <a:gd name="connsiteY10" fmla="*/ 419100 h 1743075"/>
                  <a:gd name="connsiteX11" fmla="*/ 775655 w 3812273"/>
                  <a:gd name="connsiteY11" fmla="*/ 366714 h 1743075"/>
                  <a:gd name="connsiteX12" fmla="*/ 868207 w 3812273"/>
                  <a:gd name="connsiteY12" fmla="*/ 323850 h 1743075"/>
                  <a:gd name="connsiteX13" fmla="*/ 945671 w 3812273"/>
                  <a:gd name="connsiteY13" fmla="*/ 319087 h 1743075"/>
                  <a:gd name="connsiteX14" fmla="*/ 993297 w 3812273"/>
                  <a:gd name="connsiteY14" fmla="*/ 295275 h 1743075"/>
                  <a:gd name="connsiteX15" fmla="*/ 1071879 w 3812273"/>
                  <a:gd name="connsiteY15" fmla="*/ 283370 h 1743075"/>
                  <a:gd name="connsiteX16" fmla="*/ 1178718 w 3812273"/>
                  <a:gd name="connsiteY16" fmla="*/ 300037 h 1743075"/>
                  <a:gd name="connsiteX17" fmla="*/ 1339083 w 3812273"/>
                  <a:gd name="connsiteY17" fmla="*/ 250031 h 1743075"/>
                  <a:gd name="connsiteX18" fmla="*/ 1381443 w 3812273"/>
                  <a:gd name="connsiteY18" fmla="*/ 193509 h 1743075"/>
                  <a:gd name="connsiteX19" fmla="*/ 1440339 w 3812273"/>
                  <a:gd name="connsiteY19" fmla="*/ 195263 h 1743075"/>
                  <a:gd name="connsiteX20" fmla="*/ 1528296 w 3812273"/>
                  <a:gd name="connsiteY20" fmla="*/ 126207 h 1743075"/>
                  <a:gd name="connsiteX21" fmla="*/ 1570508 w 3812273"/>
                  <a:gd name="connsiteY21" fmla="*/ 109538 h 1743075"/>
                  <a:gd name="connsiteX22" fmla="*/ 1696249 w 3812273"/>
                  <a:gd name="connsiteY22" fmla="*/ 159544 h 1743075"/>
                  <a:gd name="connsiteX23" fmla="*/ 1766738 w 3812273"/>
                  <a:gd name="connsiteY23" fmla="*/ 128587 h 1743075"/>
                  <a:gd name="connsiteX24" fmla="*/ 1804670 w 3812273"/>
                  <a:gd name="connsiteY24" fmla="*/ 123824 h 1743075"/>
                  <a:gd name="connsiteX25" fmla="*/ 1874843 w 3812273"/>
                  <a:gd name="connsiteY25" fmla="*/ 102394 h 1743075"/>
                  <a:gd name="connsiteX26" fmla="*/ 1918804 w 3812273"/>
                  <a:gd name="connsiteY26" fmla="*/ 92870 h 1743075"/>
                  <a:gd name="connsiteX27" fmla="*/ 2010239 w 3812273"/>
                  <a:gd name="connsiteY27" fmla="*/ 95252 h 1743075"/>
                  <a:gd name="connsiteX28" fmla="*/ 2102644 w 3812273"/>
                  <a:gd name="connsiteY28" fmla="*/ 52387 h 1743075"/>
                  <a:gd name="connsiteX29" fmla="*/ 2221240 w 3812273"/>
                  <a:gd name="connsiteY29" fmla="*/ 0 h 1743075"/>
                  <a:gd name="connsiteX30" fmla="*/ 2284102 w 3812273"/>
                  <a:gd name="connsiteY30" fmla="*/ 88107 h 1743075"/>
                  <a:gd name="connsiteX31" fmla="*/ 2312194 w 3812273"/>
                  <a:gd name="connsiteY31" fmla="*/ 192881 h 1743075"/>
                  <a:gd name="connsiteX32" fmla="*/ 2397918 w 3812273"/>
                  <a:gd name="connsiteY32" fmla="*/ 295275 h 1743075"/>
                  <a:gd name="connsiteX33" fmla="*/ 2421731 w 3812273"/>
                  <a:gd name="connsiteY33" fmla="*/ 333376 h 1743075"/>
                  <a:gd name="connsiteX34" fmla="*/ 2438399 w 3812273"/>
                  <a:gd name="connsiteY34" fmla="*/ 426245 h 1743075"/>
                  <a:gd name="connsiteX35" fmla="*/ 2455068 w 3812273"/>
                  <a:gd name="connsiteY35" fmla="*/ 473869 h 1743075"/>
                  <a:gd name="connsiteX36" fmla="*/ 2471737 w 3812273"/>
                  <a:gd name="connsiteY36" fmla="*/ 511969 h 1743075"/>
                  <a:gd name="connsiteX37" fmla="*/ 2374106 w 3812273"/>
                  <a:gd name="connsiteY37" fmla="*/ 569119 h 1743075"/>
                  <a:gd name="connsiteX38" fmla="*/ 2274874 w 3812273"/>
                  <a:gd name="connsiteY38" fmla="*/ 609599 h 1743075"/>
                  <a:gd name="connsiteX39" fmla="*/ 2284400 w 3812273"/>
                  <a:gd name="connsiteY39" fmla="*/ 711995 h 1743075"/>
                  <a:gd name="connsiteX40" fmla="*/ 2354425 w 3812273"/>
                  <a:gd name="connsiteY40" fmla="*/ 766762 h 1743075"/>
                  <a:gd name="connsiteX41" fmla="*/ 2386012 w 3812273"/>
                  <a:gd name="connsiteY41" fmla="*/ 814389 h 1743075"/>
                  <a:gd name="connsiteX42" fmla="*/ 2405211 w 3812273"/>
                  <a:gd name="connsiteY42" fmla="*/ 878682 h 1743075"/>
                  <a:gd name="connsiteX43" fmla="*/ 2467290 w 3812273"/>
                  <a:gd name="connsiteY43" fmla="*/ 914401 h 1743075"/>
                  <a:gd name="connsiteX44" fmla="*/ 2534767 w 3812273"/>
                  <a:gd name="connsiteY44" fmla="*/ 923927 h 1743075"/>
                  <a:gd name="connsiteX45" fmla="*/ 2568603 w 3812273"/>
                  <a:gd name="connsiteY45" fmla="*/ 936459 h 1743075"/>
                  <a:gd name="connsiteX46" fmla="*/ 2628584 w 3812273"/>
                  <a:gd name="connsiteY46" fmla="*/ 978695 h 1743075"/>
                  <a:gd name="connsiteX47" fmla="*/ 2721136 w 3812273"/>
                  <a:gd name="connsiteY47" fmla="*/ 1040606 h 1743075"/>
                  <a:gd name="connsiteX48" fmla="*/ 2802246 w 3812273"/>
                  <a:gd name="connsiteY48" fmla="*/ 1073944 h 1743075"/>
                  <a:gd name="connsiteX49" fmla="*/ 2829350 w 3812273"/>
                  <a:gd name="connsiteY49" fmla="*/ 1109663 h 1743075"/>
                  <a:gd name="connsiteX50" fmla="*/ 2930628 w 3812273"/>
                  <a:gd name="connsiteY50" fmla="*/ 1138238 h 1743075"/>
                  <a:gd name="connsiteX51" fmla="*/ 3262312 w 3812273"/>
                  <a:gd name="connsiteY51" fmla="*/ 1173956 h 1743075"/>
                  <a:gd name="connsiteX52" fmla="*/ 3407568 w 3812273"/>
                  <a:gd name="connsiteY52" fmla="*/ 1104900 h 1743075"/>
                  <a:gd name="connsiteX53" fmla="*/ 3507580 w 3812273"/>
                  <a:gd name="connsiteY53" fmla="*/ 1090612 h 1743075"/>
                  <a:gd name="connsiteX54" fmla="*/ 3664743 w 3812273"/>
                  <a:gd name="connsiteY54" fmla="*/ 1162050 h 1743075"/>
                  <a:gd name="connsiteX55" fmla="*/ 3807618 w 3812273"/>
                  <a:gd name="connsiteY55" fmla="*/ 1278731 h 1743075"/>
                  <a:gd name="connsiteX56" fmla="*/ 3809999 w 3812273"/>
                  <a:gd name="connsiteY56" fmla="*/ 1357314 h 1743075"/>
                  <a:gd name="connsiteX57" fmla="*/ 3769518 w 3812273"/>
                  <a:gd name="connsiteY57" fmla="*/ 1376362 h 1743075"/>
                  <a:gd name="connsiteX58" fmla="*/ 3724274 w 3812273"/>
                  <a:gd name="connsiteY58" fmla="*/ 1426370 h 1743075"/>
                  <a:gd name="connsiteX59" fmla="*/ 3740943 w 3812273"/>
                  <a:gd name="connsiteY59" fmla="*/ 1514475 h 1743075"/>
                  <a:gd name="connsiteX60" fmla="*/ 3626643 w 3812273"/>
                  <a:gd name="connsiteY60" fmla="*/ 1562100 h 1743075"/>
                  <a:gd name="connsiteX61" fmla="*/ 3531393 w 3812273"/>
                  <a:gd name="connsiteY61" fmla="*/ 1609725 h 1743075"/>
                  <a:gd name="connsiteX62" fmla="*/ 3321843 w 3812273"/>
                  <a:gd name="connsiteY62" fmla="*/ 1666875 h 1743075"/>
                  <a:gd name="connsiteX63" fmla="*/ 3131343 w 3812273"/>
                  <a:gd name="connsiteY63" fmla="*/ 1724025 h 1743075"/>
                  <a:gd name="connsiteX64" fmla="*/ 2883693 w 3812273"/>
                  <a:gd name="connsiteY64" fmla="*/ 1695450 h 1743075"/>
                  <a:gd name="connsiteX65" fmla="*/ 2616993 w 3812273"/>
                  <a:gd name="connsiteY65" fmla="*/ 1685925 h 1743075"/>
                  <a:gd name="connsiteX66" fmla="*/ 2331243 w 3812273"/>
                  <a:gd name="connsiteY66" fmla="*/ 1619250 h 1743075"/>
                  <a:gd name="connsiteX67" fmla="*/ 2055018 w 3812273"/>
                  <a:gd name="connsiteY67" fmla="*/ 1647825 h 1743075"/>
                  <a:gd name="connsiteX68" fmla="*/ 1816893 w 3812273"/>
                  <a:gd name="connsiteY68" fmla="*/ 1666875 h 1743075"/>
                  <a:gd name="connsiteX69" fmla="*/ 1702593 w 3812273"/>
                  <a:gd name="connsiteY69" fmla="*/ 1638300 h 1743075"/>
                  <a:gd name="connsiteX70" fmla="*/ 1476523 w 3812273"/>
                  <a:gd name="connsiteY70" fmla="*/ 1695450 h 1743075"/>
                  <a:gd name="connsiteX71" fmla="*/ 1321593 w 3812273"/>
                  <a:gd name="connsiteY71" fmla="*/ 1714500 h 1743075"/>
                  <a:gd name="connsiteX72" fmla="*/ 1002150 w 3812273"/>
                  <a:gd name="connsiteY72" fmla="*/ 1743075 h 1743075"/>
                  <a:gd name="connsiteX73" fmla="*/ 823704 w 3812273"/>
                  <a:gd name="connsiteY73" fmla="*/ 1700212 h 1743075"/>
                  <a:gd name="connsiteX74" fmla="*/ 748157 w 3812273"/>
                  <a:gd name="connsiteY74" fmla="*/ 1543050 h 1743075"/>
                  <a:gd name="connsiteX75" fmla="*/ 621150 w 3812273"/>
                  <a:gd name="connsiteY75" fmla="*/ 1390650 h 1743075"/>
                  <a:gd name="connsiteX76" fmla="*/ 504340 w 3812273"/>
                  <a:gd name="connsiteY76" fmla="*/ 1238250 h 1743075"/>
                  <a:gd name="connsiteX77" fmla="*/ 283368 w 3812273"/>
                  <a:gd name="connsiteY77" fmla="*/ 1133475 h 1743075"/>
                  <a:gd name="connsiteX78" fmla="*/ 169068 w 3812273"/>
                  <a:gd name="connsiteY78" fmla="*/ 971550 h 1743075"/>
                  <a:gd name="connsiteX79" fmla="*/ 26193 w 3812273"/>
                  <a:gd name="connsiteY79" fmla="*/ 904875 h 1743075"/>
                  <a:gd name="connsiteX80" fmla="*/ 0 w 3812273"/>
                  <a:gd name="connsiteY80" fmla="*/ 890589 h 1743075"/>
                  <a:gd name="connsiteX0" fmla="*/ 50805 w 3812273"/>
                  <a:gd name="connsiteY0" fmla="*/ 845344 h 1743075"/>
                  <a:gd name="connsiteX1" fmla="*/ 110971 w 3812273"/>
                  <a:gd name="connsiteY1" fmla="*/ 807244 h 1743075"/>
                  <a:gd name="connsiteX2" fmla="*/ 184786 w 3812273"/>
                  <a:gd name="connsiteY2" fmla="*/ 752475 h 1743075"/>
                  <a:gd name="connsiteX3" fmla="*/ 268932 w 3812273"/>
                  <a:gd name="connsiteY3" fmla="*/ 731044 h 1743075"/>
                  <a:gd name="connsiteX4" fmla="*/ 309886 w 3812273"/>
                  <a:gd name="connsiteY4" fmla="*/ 636421 h 1743075"/>
                  <a:gd name="connsiteX5" fmla="*/ 354488 w 3812273"/>
                  <a:gd name="connsiteY5" fmla="*/ 581025 h 1743075"/>
                  <a:gd name="connsiteX6" fmla="*/ 399102 w 3812273"/>
                  <a:gd name="connsiteY6" fmla="*/ 535782 h 1743075"/>
                  <a:gd name="connsiteX7" fmla="*/ 464343 w 3812273"/>
                  <a:gd name="connsiteY7" fmla="*/ 490538 h 1743075"/>
                  <a:gd name="connsiteX8" fmla="*/ 544990 w 3812273"/>
                  <a:gd name="connsiteY8" fmla="*/ 459583 h 1743075"/>
                  <a:gd name="connsiteX9" fmla="*/ 631030 w 3812273"/>
                  <a:gd name="connsiteY9" fmla="*/ 466725 h 1743075"/>
                  <a:gd name="connsiteX10" fmla="*/ 718821 w 3812273"/>
                  <a:gd name="connsiteY10" fmla="*/ 419100 h 1743075"/>
                  <a:gd name="connsiteX11" fmla="*/ 775655 w 3812273"/>
                  <a:gd name="connsiteY11" fmla="*/ 366714 h 1743075"/>
                  <a:gd name="connsiteX12" fmla="*/ 868207 w 3812273"/>
                  <a:gd name="connsiteY12" fmla="*/ 323850 h 1743075"/>
                  <a:gd name="connsiteX13" fmla="*/ 945671 w 3812273"/>
                  <a:gd name="connsiteY13" fmla="*/ 319087 h 1743075"/>
                  <a:gd name="connsiteX14" fmla="*/ 993297 w 3812273"/>
                  <a:gd name="connsiteY14" fmla="*/ 295275 h 1743075"/>
                  <a:gd name="connsiteX15" fmla="*/ 1071879 w 3812273"/>
                  <a:gd name="connsiteY15" fmla="*/ 283370 h 1743075"/>
                  <a:gd name="connsiteX16" fmla="*/ 1178718 w 3812273"/>
                  <a:gd name="connsiteY16" fmla="*/ 300037 h 1743075"/>
                  <a:gd name="connsiteX17" fmla="*/ 1339083 w 3812273"/>
                  <a:gd name="connsiteY17" fmla="*/ 250031 h 1743075"/>
                  <a:gd name="connsiteX18" fmla="*/ 1381443 w 3812273"/>
                  <a:gd name="connsiteY18" fmla="*/ 193509 h 1743075"/>
                  <a:gd name="connsiteX19" fmla="*/ 1440339 w 3812273"/>
                  <a:gd name="connsiteY19" fmla="*/ 195263 h 1743075"/>
                  <a:gd name="connsiteX20" fmla="*/ 1528296 w 3812273"/>
                  <a:gd name="connsiteY20" fmla="*/ 126207 h 1743075"/>
                  <a:gd name="connsiteX21" fmla="*/ 1570508 w 3812273"/>
                  <a:gd name="connsiteY21" fmla="*/ 109538 h 1743075"/>
                  <a:gd name="connsiteX22" fmla="*/ 1696249 w 3812273"/>
                  <a:gd name="connsiteY22" fmla="*/ 159544 h 1743075"/>
                  <a:gd name="connsiteX23" fmla="*/ 1766738 w 3812273"/>
                  <a:gd name="connsiteY23" fmla="*/ 128587 h 1743075"/>
                  <a:gd name="connsiteX24" fmla="*/ 1804670 w 3812273"/>
                  <a:gd name="connsiteY24" fmla="*/ 123824 h 1743075"/>
                  <a:gd name="connsiteX25" fmla="*/ 1874843 w 3812273"/>
                  <a:gd name="connsiteY25" fmla="*/ 102394 h 1743075"/>
                  <a:gd name="connsiteX26" fmla="*/ 1918804 w 3812273"/>
                  <a:gd name="connsiteY26" fmla="*/ 92870 h 1743075"/>
                  <a:gd name="connsiteX27" fmla="*/ 2010239 w 3812273"/>
                  <a:gd name="connsiteY27" fmla="*/ 95252 h 1743075"/>
                  <a:gd name="connsiteX28" fmla="*/ 2102644 w 3812273"/>
                  <a:gd name="connsiteY28" fmla="*/ 52387 h 1743075"/>
                  <a:gd name="connsiteX29" fmla="*/ 2221240 w 3812273"/>
                  <a:gd name="connsiteY29" fmla="*/ 0 h 1743075"/>
                  <a:gd name="connsiteX30" fmla="*/ 2284102 w 3812273"/>
                  <a:gd name="connsiteY30" fmla="*/ 88107 h 1743075"/>
                  <a:gd name="connsiteX31" fmla="*/ 2312194 w 3812273"/>
                  <a:gd name="connsiteY31" fmla="*/ 192881 h 1743075"/>
                  <a:gd name="connsiteX32" fmla="*/ 2397918 w 3812273"/>
                  <a:gd name="connsiteY32" fmla="*/ 295275 h 1743075"/>
                  <a:gd name="connsiteX33" fmla="*/ 2421731 w 3812273"/>
                  <a:gd name="connsiteY33" fmla="*/ 333376 h 1743075"/>
                  <a:gd name="connsiteX34" fmla="*/ 2438399 w 3812273"/>
                  <a:gd name="connsiteY34" fmla="*/ 426245 h 1743075"/>
                  <a:gd name="connsiteX35" fmla="*/ 2455068 w 3812273"/>
                  <a:gd name="connsiteY35" fmla="*/ 473869 h 1743075"/>
                  <a:gd name="connsiteX36" fmla="*/ 2471737 w 3812273"/>
                  <a:gd name="connsiteY36" fmla="*/ 511969 h 1743075"/>
                  <a:gd name="connsiteX37" fmla="*/ 2374106 w 3812273"/>
                  <a:gd name="connsiteY37" fmla="*/ 569119 h 1743075"/>
                  <a:gd name="connsiteX38" fmla="*/ 2274874 w 3812273"/>
                  <a:gd name="connsiteY38" fmla="*/ 609599 h 1743075"/>
                  <a:gd name="connsiteX39" fmla="*/ 2284400 w 3812273"/>
                  <a:gd name="connsiteY39" fmla="*/ 711995 h 1743075"/>
                  <a:gd name="connsiteX40" fmla="*/ 2354425 w 3812273"/>
                  <a:gd name="connsiteY40" fmla="*/ 766762 h 1743075"/>
                  <a:gd name="connsiteX41" fmla="*/ 2386012 w 3812273"/>
                  <a:gd name="connsiteY41" fmla="*/ 814389 h 1743075"/>
                  <a:gd name="connsiteX42" fmla="*/ 2405211 w 3812273"/>
                  <a:gd name="connsiteY42" fmla="*/ 878682 h 1743075"/>
                  <a:gd name="connsiteX43" fmla="*/ 2467290 w 3812273"/>
                  <a:gd name="connsiteY43" fmla="*/ 914401 h 1743075"/>
                  <a:gd name="connsiteX44" fmla="*/ 2534767 w 3812273"/>
                  <a:gd name="connsiteY44" fmla="*/ 923927 h 1743075"/>
                  <a:gd name="connsiteX45" fmla="*/ 2568603 w 3812273"/>
                  <a:gd name="connsiteY45" fmla="*/ 936459 h 1743075"/>
                  <a:gd name="connsiteX46" fmla="*/ 2628584 w 3812273"/>
                  <a:gd name="connsiteY46" fmla="*/ 978695 h 1743075"/>
                  <a:gd name="connsiteX47" fmla="*/ 2721136 w 3812273"/>
                  <a:gd name="connsiteY47" fmla="*/ 1040606 h 1743075"/>
                  <a:gd name="connsiteX48" fmla="*/ 2802246 w 3812273"/>
                  <a:gd name="connsiteY48" fmla="*/ 1073944 h 1743075"/>
                  <a:gd name="connsiteX49" fmla="*/ 2829350 w 3812273"/>
                  <a:gd name="connsiteY49" fmla="*/ 1109663 h 1743075"/>
                  <a:gd name="connsiteX50" fmla="*/ 2930628 w 3812273"/>
                  <a:gd name="connsiteY50" fmla="*/ 1138238 h 1743075"/>
                  <a:gd name="connsiteX51" fmla="*/ 3124478 w 3812273"/>
                  <a:gd name="connsiteY51" fmla="*/ 1235868 h 1743075"/>
                  <a:gd name="connsiteX52" fmla="*/ 3407568 w 3812273"/>
                  <a:gd name="connsiteY52" fmla="*/ 1104900 h 1743075"/>
                  <a:gd name="connsiteX53" fmla="*/ 3507580 w 3812273"/>
                  <a:gd name="connsiteY53" fmla="*/ 1090612 h 1743075"/>
                  <a:gd name="connsiteX54" fmla="*/ 3664743 w 3812273"/>
                  <a:gd name="connsiteY54" fmla="*/ 1162050 h 1743075"/>
                  <a:gd name="connsiteX55" fmla="*/ 3807618 w 3812273"/>
                  <a:gd name="connsiteY55" fmla="*/ 1278731 h 1743075"/>
                  <a:gd name="connsiteX56" fmla="*/ 3809999 w 3812273"/>
                  <a:gd name="connsiteY56" fmla="*/ 1357314 h 1743075"/>
                  <a:gd name="connsiteX57" fmla="*/ 3769518 w 3812273"/>
                  <a:gd name="connsiteY57" fmla="*/ 1376362 h 1743075"/>
                  <a:gd name="connsiteX58" fmla="*/ 3724274 w 3812273"/>
                  <a:gd name="connsiteY58" fmla="*/ 1426370 h 1743075"/>
                  <a:gd name="connsiteX59" fmla="*/ 3740943 w 3812273"/>
                  <a:gd name="connsiteY59" fmla="*/ 1514475 h 1743075"/>
                  <a:gd name="connsiteX60" fmla="*/ 3626643 w 3812273"/>
                  <a:gd name="connsiteY60" fmla="*/ 1562100 h 1743075"/>
                  <a:gd name="connsiteX61" fmla="*/ 3531393 w 3812273"/>
                  <a:gd name="connsiteY61" fmla="*/ 1609725 h 1743075"/>
                  <a:gd name="connsiteX62" fmla="*/ 3321843 w 3812273"/>
                  <a:gd name="connsiteY62" fmla="*/ 1666875 h 1743075"/>
                  <a:gd name="connsiteX63" fmla="*/ 3131343 w 3812273"/>
                  <a:gd name="connsiteY63" fmla="*/ 1724025 h 1743075"/>
                  <a:gd name="connsiteX64" fmla="*/ 2883693 w 3812273"/>
                  <a:gd name="connsiteY64" fmla="*/ 1695450 h 1743075"/>
                  <a:gd name="connsiteX65" fmla="*/ 2616993 w 3812273"/>
                  <a:gd name="connsiteY65" fmla="*/ 1685925 h 1743075"/>
                  <a:gd name="connsiteX66" fmla="*/ 2331243 w 3812273"/>
                  <a:gd name="connsiteY66" fmla="*/ 1619250 h 1743075"/>
                  <a:gd name="connsiteX67" fmla="*/ 2055018 w 3812273"/>
                  <a:gd name="connsiteY67" fmla="*/ 1647825 h 1743075"/>
                  <a:gd name="connsiteX68" fmla="*/ 1816893 w 3812273"/>
                  <a:gd name="connsiteY68" fmla="*/ 1666875 h 1743075"/>
                  <a:gd name="connsiteX69" fmla="*/ 1702593 w 3812273"/>
                  <a:gd name="connsiteY69" fmla="*/ 1638300 h 1743075"/>
                  <a:gd name="connsiteX70" fmla="*/ 1476523 w 3812273"/>
                  <a:gd name="connsiteY70" fmla="*/ 1695450 h 1743075"/>
                  <a:gd name="connsiteX71" fmla="*/ 1321593 w 3812273"/>
                  <a:gd name="connsiteY71" fmla="*/ 1714500 h 1743075"/>
                  <a:gd name="connsiteX72" fmla="*/ 1002150 w 3812273"/>
                  <a:gd name="connsiteY72" fmla="*/ 1743075 h 1743075"/>
                  <a:gd name="connsiteX73" fmla="*/ 823704 w 3812273"/>
                  <a:gd name="connsiteY73" fmla="*/ 1700212 h 1743075"/>
                  <a:gd name="connsiteX74" fmla="*/ 748157 w 3812273"/>
                  <a:gd name="connsiteY74" fmla="*/ 1543050 h 1743075"/>
                  <a:gd name="connsiteX75" fmla="*/ 621150 w 3812273"/>
                  <a:gd name="connsiteY75" fmla="*/ 1390650 h 1743075"/>
                  <a:gd name="connsiteX76" fmla="*/ 504340 w 3812273"/>
                  <a:gd name="connsiteY76" fmla="*/ 1238250 h 1743075"/>
                  <a:gd name="connsiteX77" fmla="*/ 283368 w 3812273"/>
                  <a:gd name="connsiteY77" fmla="*/ 1133475 h 1743075"/>
                  <a:gd name="connsiteX78" fmla="*/ 169068 w 3812273"/>
                  <a:gd name="connsiteY78" fmla="*/ 971550 h 1743075"/>
                  <a:gd name="connsiteX79" fmla="*/ 26193 w 3812273"/>
                  <a:gd name="connsiteY79" fmla="*/ 904875 h 1743075"/>
                  <a:gd name="connsiteX80" fmla="*/ 0 w 3812273"/>
                  <a:gd name="connsiteY80" fmla="*/ 890589 h 1743075"/>
                  <a:gd name="connsiteX0" fmla="*/ 50805 w 3812273"/>
                  <a:gd name="connsiteY0" fmla="*/ 845344 h 1743075"/>
                  <a:gd name="connsiteX1" fmla="*/ 110971 w 3812273"/>
                  <a:gd name="connsiteY1" fmla="*/ 807244 h 1743075"/>
                  <a:gd name="connsiteX2" fmla="*/ 184786 w 3812273"/>
                  <a:gd name="connsiteY2" fmla="*/ 752475 h 1743075"/>
                  <a:gd name="connsiteX3" fmla="*/ 268932 w 3812273"/>
                  <a:gd name="connsiteY3" fmla="*/ 731044 h 1743075"/>
                  <a:gd name="connsiteX4" fmla="*/ 309886 w 3812273"/>
                  <a:gd name="connsiteY4" fmla="*/ 636421 h 1743075"/>
                  <a:gd name="connsiteX5" fmla="*/ 354488 w 3812273"/>
                  <a:gd name="connsiteY5" fmla="*/ 581025 h 1743075"/>
                  <a:gd name="connsiteX6" fmla="*/ 399102 w 3812273"/>
                  <a:gd name="connsiteY6" fmla="*/ 535782 h 1743075"/>
                  <a:gd name="connsiteX7" fmla="*/ 464343 w 3812273"/>
                  <a:gd name="connsiteY7" fmla="*/ 490538 h 1743075"/>
                  <a:gd name="connsiteX8" fmla="*/ 544990 w 3812273"/>
                  <a:gd name="connsiteY8" fmla="*/ 459583 h 1743075"/>
                  <a:gd name="connsiteX9" fmla="*/ 631030 w 3812273"/>
                  <a:gd name="connsiteY9" fmla="*/ 466725 h 1743075"/>
                  <a:gd name="connsiteX10" fmla="*/ 718821 w 3812273"/>
                  <a:gd name="connsiteY10" fmla="*/ 419100 h 1743075"/>
                  <a:gd name="connsiteX11" fmla="*/ 775655 w 3812273"/>
                  <a:gd name="connsiteY11" fmla="*/ 366714 h 1743075"/>
                  <a:gd name="connsiteX12" fmla="*/ 868207 w 3812273"/>
                  <a:gd name="connsiteY12" fmla="*/ 323850 h 1743075"/>
                  <a:gd name="connsiteX13" fmla="*/ 945671 w 3812273"/>
                  <a:gd name="connsiteY13" fmla="*/ 319087 h 1743075"/>
                  <a:gd name="connsiteX14" fmla="*/ 993297 w 3812273"/>
                  <a:gd name="connsiteY14" fmla="*/ 295275 h 1743075"/>
                  <a:gd name="connsiteX15" fmla="*/ 1071879 w 3812273"/>
                  <a:gd name="connsiteY15" fmla="*/ 283370 h 1743075"/>
                  <a:gd name="connsiteX16" fmla="*/ 1178718 w 3812273"/>
                  <a:gd name="connsiteY16" fmla="*/ 300037 h 1743075"/>
                  <a:gd name="connsiteX17" fmla="*/ 1339083 w 3812273"/>
                  <a:gd name="connsiteY17" fmla="*/ 250031 h 1743075"/>
                  <a:gd name="connsiteX18" fmla="*/ 1381443 w 3812273"/>
                  <a:gd name="connsiteY18" fmla="*/ 193509 h 1743075"/>
                  <a:gd name="connsiteX19" fmla="*/ 1440339 w 3812273"/>
                  <a:gd name="connsiteY19" fmla="*/ 195263 h 1743075"/>
                  <a:gd name="connsiteX20" fmla="*/ 1528296 w 3812273"/>
                  <a:gd name="connsiteY20" fmla="*/ 126207 h 1743075"/>
                  <a:gd name="connsiteX21" fmla="*/ 1570508 w 3812273"/>
                  <a:gd name="connsiteY21" fmla="*/ 109538 h 1743075"/>
                  <a:gd name="connsiteX22" fmla="*/ 1696249 w 3812273"/>
                  <a:gd name="connsiteY22" fmla="*/ 159544 h 1743075"/>
                  <a:gd name="connsiteX23" fmla="*/ 1766738 w 3812273"/>
                  <a:gd name="connsiteY23" fmla="*/ 128587 h 1743075"/>
                  <a:gd name="connsiteX24" fmla="*/ 1804670 w 3812273"/>
                  <a:gd name="connsiteY24" fmla="*/ 123824 h 1743075"/>
                  <a:gd name="connsiteX25" fmla="*/ 1874843 w 3812273"/>
                  <a:gd name="connsiteY25" fmla="*/ 102394 h 1743075"/>
                  <a:gd name="connsiteX26" fmla="*/ 1918804 w 3812273"/>
                  <a:gd name="connsiteY26" fmla="*/ 92870 h 1743075"/>
                  <a:gd name="connsiteX27" fmla="*/ 2010239 w 3812273"/>
                  <a:gd name="connsiteY27" fmla="*/ 95252 h 1743075"/>
                  <a:gd name="connsiteX28" fmla="*/ 2102644 w 3812273"/>
                  <a:gd name="connsiteY28" fmla="*/ 52387 h 1743075"/>
                  <a:gd name="connsiteX29" fmla="*/ 2221240 w 3812273"/>
                  <a:gd name="connsiteY29" fmla="*/ 0 h 1743075"/>
                  <a:gd name="connsiteX30" fmla="*/ 2284102 w 3812273"/>
                  <a:gd name="connsiteY30" fmla="*/ 88107 h 1743075"/>
                  <a:gd name="connsiteX31" fmla="*/ 2312194 w 3812273"/>
                  <a:gd name="connsiteY31" fmla="*/ 192881 h 1743075"/>
                  <a:gd name="connsiteX32" fmla="*/ 2397918 w 3812273"/>
                  <a:gd name="connsiteY32" fmla="*/ 295275 h 1743075"/>
                  <a:gd name="connsiteX33" fmla="*/ 2421731 w 3812273"/>
                  <a:gd name="connsiteY33" fmla="*/ 333376 h 1743075"/>
                  <a:gd name="connsiteX34" fmla="*/ 2438399 w 3812273"/>
                  <a:gd name="connsiteY34" fmla="*/ 426245 h 1743075"/>
                  <a:gd name="connsiteX35" fmla="*/ 2455068 w 3812273"/>
                  <a:gd name="connsiteY35" fmla="*/ 473869 h 1743075"/>
                  <a:gd name="connsiteX36" fmla="*/ 2471737 w 3812273"/>
                  <a:gd name="connsiteY36" fmla="*/ 511969 h 1743075"/>
                  <a:gd name="connsiteX37" fmla="*/ 2374106 w 3812273"/>
                  <a:gd name="connsiteY37" fmla="*/ 569119 h 1743075"/>
                  <a:gd name="connsiteX38" fmla="*/ 2274874 w 3812273"/>
                  <a:gd name="connsiteY38" fmla="*/ 609599 h 1743075"/>
                  <a:gd name="connsiteX39" fmla="*/ 2284400 w 3812273"/>
                  <a:gd name="connsiteY39" fmla="*/ 711995 h 1743075"/>
                  <a:gd name="connsiteX40" fmla="*/ 2354425 w 3812273"/>
                  <a:gd name="connsiteY40" fmla="*/ 766762 h 1743075"/>
                  <a:gd name="connsiteX41" fmla="*/ 2386012 w 3812273"/>
                  <a:gd name="connsiteY41" fmla="*/ 814389 h 1743075"/>
                  <a:gd name="connsiteX42" fmla="*/ 2405211 w 3812273"/>
                  <a:gd name="connsiteY42" fmla="*/ 878682 h 1743075"/>
                  <a:gd name="connsiteX43" fmla="*/ 2467290 w 3812273"/>
                  <a:gd name="connsiteY43" fmla="*/ 914401 h 1743075"/>
                  <a:gd name="connsiteX44" fmla="*/ 2534767 w 3812273"/>
                  <a:gd name="connsiteY44" fmla="*/ 923927 h 1743075"/>
                  <a:gd name="connsiteX45" fmla="*/ 2568603 w 3812273"/>
                  <a:gd name="connsiteY45" fmla="*/ 936459 h 1743075"/>
                  <a:gd name="connsiteX46" fmla="*/ 2628584 w 3812273"/>
                  <a:gd name="connsiteY46" fmla="*/ 978695 h 1743075"/>
                  <a:gd name="connsiteX47" fmla="*/ 2721136 w 3812273"/>
                  <a:gd name="connsiteY47" fmla="*/ 1040606 h 1743075"/>
                  <a:gd name="connsiteX48" fmla="*/ 2802246 w 3812273"/>
                  <a:gd name="connsiteY48" fmla="*/ 1073944 h 1743075"/>
                  <a:gd name="connsiteX49" fmla="*/ 2829350 w 3812273"/>
                  <a:gd name="connsiteY49" fmla="*/ 1109663 h 1743075"/>
                  <a:gd name="connsiteX50" fmla="*/ 2930628 w 3812273"/>
                  <a:gd name="connsiteY50" fmla="*/ 1138238 h 1743075"/>
                  <a:gd name="connsiteX51" fmla="*/ 2999894 w 3812273"/>
                  <a:gd name="connsiteY51" fmla="*/ 1155534 h 1743075"/>
                  <a:gd name="connsiteX52" fmla="*/ 3124478 w 3812273"/>
                  <a:gd name="connsiteY52" fmla="*/ 1235868 h 1743075"/>
                  <a:gd name="connsiteX53" fmla="*/ 3407568 w 3812273"/>
                  <a:gd name="connsiteY53" fmla="*/ 1104900 h 1743075"/>
                  <a:gd name="connsiteX54" fmla="*/ 3507580 w 3812273"/>
                  <a:gd name="connsiteY54" fmla="*/ 1090612 h 1743075"/>
                  <a:gd name="connsiteX55" fmla="*/ 3664743 w 3812273"/>
                  <a:gd name="connsiteY55" fmla="*/ 1162050 h 1743075"/>
                  <a:gd name="connsiteX56" fmla="*/ 3807618 w 3812273"/>
                  <a:gd name="connsiteY56" fmla="*/ 1278731 h 1743075"/>
                  <a:gd name="connsiteX57" fmla="*/ 3809999 w 3812273"/>
                  <a:gd name="connsiteY57" fmla="*/ 1357314 h 1743075"/>
                  <a:gd name="connsiteX58" fmla="*/ 3769518 w 3812273"/>
                  <a:gd name="connsiteY58" fmla="*/ 1376362 h 1743075"/>
                  <a:gd name="connsiteX59" fmla="*/ 3724274 w 3812273"/>
                  <a:gd name="connsiteY59" fmla="*/ 1426370 h 1743075"/>
                  <a:gd name="connsiteX60" fmla="*/ 3740943 w 3812273"/>
                  <a:gd name="connsiteY60" fmla="*/ 1514475 h 1743075"/>
                  <a:gd name="connsiteX61" fmla="*/ 3626643 w 3812273"/>
                  <a:gd name="connsiteY61" fmla="*/ 1562100 h 1743075"/>
                  <a:gd name="connsiteX62" fmla="*/ 3531393 w 3812273"/>
                  <a:gd name="connsiteY62" fmla="*/ 1609725 h 1743075"/>
                  <a:gd name="connsiteX63" fmla="*/ 3321843 w 3812273"/>
                  <a:gd name="connsiteY63" fmla="*/ 1666875 h 1743075"/>
                  <a:gd name="connsiteX64" fmla="*/ 3131343 w 3812273"/>
                  <a:gd name="connsiteY64" fmla="*/ 1724025 h 1743075"/>
                  <a:gd name="connsiteX65" fmla="*/ 2883693 w 3812273"/>
                  <a:gd name="connsiteY65" fmla="*/ 1695450 h 1743075"/>
                  <a:gd name="connsiteX66" fmla="*/ 2616993 w 3812273"/>
                  <a:gd name="connsiteY66" fmla="*/ 1685925 h 1743075"/>
                  <a:gd name="connsiteX67" fmla="*/ 2331243 w 3812273"/>
                  <a:gd name="connsiteY67" fmla="*/ 1619250 h 1743075"/>
                  <a:gd name="connsiteX68" fmla="*/ 2055018 w 3812273"/>
                  <a:gd name="connsiteY68" fmla="*/ 1647825 h 1743075"/>
                  <a:gd name="connsiteX69" fmla="*/ 1816893 w 3812273"/>
                  <a:gd name="connsiteY69" fmla="*/ 1666875 h 1743075"/>
                  <a:gd name="connsiteX70" fmla="*/ 1702593 w 3812273"/>
                  <a:gd name="connsiteY70" fmla="*/ 1638300 h 1743075"/>
                  <a:gd name="connsiteX71" fmla="*/ 1476523 w 3812273"/>
                  <a:gd name="connsiteY71" fmla="*/ 1695450 h 1743075"/>
                  <a:gd name="connsiteX72" fmla="*/ 1321593 w 3812273"/>
                  <a:gd name="connsiteY72" fmla="*/ 1714500 h 1743075"/>
                  <a:gd name="connsiteX73" fmla="*/ 1002150 w 3812273"/>
                  <a:gd name="connsiteY73" fmla="*/ 1743075 h 1743075"/>
                  <a:gd name="connsiteX74" fmla="*/ 823704 w 3812273"/>
                  <a:gd name="connsiteY74" fmla="*/ 1700212 h 1743075"/>
                  <a:gd name="connsiteX75" fmla="*/ 748157 w 3812273"/>
                  <a:gd name="connsiteY75" fmla="*/ 1543050 h 1743075"/>
                  <a:gd name="connsiteX76" fmla="*/ 621150 w 3812273"/>
                  <a:gd name="connsiteY76" fmla="*/ 1390650 h 1743075"/>
                  <a:gd name="connsiteX77" fmla="*/ 504340 w 3812273"/>
                  <a:gd name="connsiteY77" fmla="*/ 1238250 h 1743075"/>
                  <a:gd name="connsiteX78" fmla="*/ 283368 w 3812273"/>
                  <a:gd name="connsiteY78" fmla="*/ 1133475 h 1743075"/>
                  <a:gd name="connsiteX79" fmla="*/ 169068 w 3812273"/>
                  <a:gd name="connsiteY79" fmla="*/ 971550 h 1743075"/>
                  <a:gd name="connsiteX80" fmla="*/ 26193 w 3812273"/>
                  <a:gd name="connsiteY80" fmla="*/ 904875 h 1743075"/>
                  <a:gd name="connsiteX81" fmla="*/ 0 w 3812273"/>
                  <a:gd name="connsiteY81" fmla="*/ 890589 h 1743075"/>
                  <a:gd name="connsiteX0" fmla="*/ 50805 w 3812273"/>
                  <a:gd name="connsiteY0" fmla="*/ 845344 h 1743075"/>
                  <a:gd name="connsiteX1" fmla="*/ 110971 w 3812273"/>
                  <a:gd name="connsiteY1" fmla="*/ 807244 h 1743075"/>
                  <a:gd name="connsiteX2" fmla="*/ 184786 w 3812273"/>
                  <a:gd name="connsiteY2" fmla="*/ 752475 h 1743075"/>
                  <a:gd name="connsiteX3" fmla="*/ 268932 w 3812273"/>
                  <a:gd name="connsiteY3" fmla="*/ 731044 h 1743075"/>
                  <a:gd name="connsiteX4" fmla="*/ 309886 w 3812273"/>
                  <a:gd name="connsiteY4" fmla="*/ 636421 h 1743075"/>
                  <a:gd name="connsiteX5" fmla="*/ 354488 w 3812273"/>
                  <a:gd name="connsiteY5" fmla="*/ 581025 h 1743075"/>
                  <a:gd name="connsiteX6" fmla="*/ 399102 w 3812273"/>
                  <a:gd name="connsiteY6" fmla="*/ 535782 h 1743075"/>
                  <a:gd name="connsiteX7" fmla="*/ 464343 w 3812273"/>
                  <a:gd name="connsiteY7" fmla="*/ 490538 h 1743075"/>
                  <a:gd name="connsiteX8" fmla="*/ 544990 w 3812273"/>
                  <a:gd name="connsiteY8" fmla="*/ 459583 h 1743075"/>
                  <a:gd name="connsiteX9" fmla="*/ 631030 w 3812273"/>
                  <a:gd name="connsiteY9" fmla="*/ 466725 h 1743075"/>
                  <a:gd name="connsiteX10" fmla="*/ 718821 w 3812273"/>
                  <a:gd name="connsiteY10" fmla="*/ 419100 h 1743075"/>
                  <a:gd name="connsiteX11" fmla="*/ 775655 w 3812273"/>
                  <a:gd name="connsiteY11" fmla="*/ 366714 h 1743075"/>
                  <a:gd name="connsiteX12" fmla="*/ 868207 w 3812273"/>
                  <a:gd name="connsiteY12" fmla="*/ 323850 h 1743075"/>
                  <a:gd name="connsiteX13" fmla="*/ 945671 w 3812273"/>
                  <a:gd name="connsiteY13" fmla="*/ 319087 h 1743075"/>
                  <a:gd name="connsiteX14" fmla="*/ 993297 w 3812273"/>
                  <a:gd name="connsiteY14" fmla="*/ 295275 h 1743075"/>
                  <a:gd name="connsiteX15" fmla="*/ 1071879 w 3812273"/>
                  <a:gd name="connsiteY15" fmla="*/ 283370 h 1743075"/>
                  <a:gd name="connsiteX16" fmla="*/ 1178718 w 3812273"/>
                  <a:gd name="connsiteY16" fmla="*/ 300037 h 1743075"/>
                  <a:gd name="connsiteX17" fmla="*/ 1339083 w 3812273"/>
                  <a:gd name="connsiteY17" fmla="*/ 250031 h 1743075"/>
                  <a:gd name="connsiteX18" fmla="*/ 1381443 w 3812273"/>
                  <a:gd name="connsiteY18" fmla="*/ 193509 h 1743075"/>
                  <a:gd name="connsiteX19" fmla="*/ 1440339 w 3812273"/>
                  <a:gd name="connsiteY19" fmla="*/ 195263 h 1743075"/>
                  <a:gd name="connsiteX20" fmla="*/ 1528296 w 3812273"/>
                  <a:gd name="connsiteY20" fmla="*/ 126207 h 1743075"/>
                  <a:gd name="connsiteX21" fmla="*/ 1570508 w 3812273"/>
                  <a:gd name="connsiteY21" fmla="*/ 109538 h 1743075"/>
                  <a:gd name="connsiteX22" fmla="*/ 1696249 w 3812273"/>
                  <a:gd name="connsiteY22" fmla="*/ 159544 h 1743075"/>
                  <a:gd name="connsiteX23" fmla="*/ 1766738 w 3812273"/>
                  <a:gd name="connsiteY23" fmla="*/ 128587 h 1743075"/>
                  <a:gd name="connsiteX24" fmla="*/ 1804670 w 3812273"/>
                  <a:gd name="connsiteY24" fmla="*/ 123824 h 1743075"/>
                  <a:gd name="connsiteX25" fmla="*/ 1874843 w 3812273"/>
                  <a:gd name="connsiteY25" fmla="*/ 102394 h 1743075"/>
                  <a:gd name="connsiteX26" fmla="*/ 1918804 w 3812273"/>
                  <a:gd name="connsiteY26" fmla="*/ 92870 h 1743075"/>
                  <a:gd name="connsiteX27" fmla="*/ 2010239 w 3812273"/>
                  <a:gd name="connsiteY27" fmla="*/ 95252 h 1743075"/>
                  <a:gd name="connsiteX28" fmla="*/ 2102644 w 3812273"/>
                  <a:gd name="connsiteY28" fmla="*/ 52387 h 1743075"/>
                  <a:gd name="connsiteX29" fmla="*/ 2221240 w 3812273"/>
                  <a:gd name="connsiteY29" fmla="*/ 0 h 1743075"/>
                  <a:gd name="connsiteX30" fmla="*/ 2284102 w 3812273"/>
                  <a:gd name="connsiteY30" fmla="*/ 88107 h 1743075"/>
                  <a:gd name="connsiteX31" fmla="*/ 2312194 w 3812273"/>
                  <a:gd name="connsiteY31" fmla="*/ 192881 h 1743075"/>
                  <a:gd name="connsiteX32" fmla="*/ 2397918 w 3812273"/>
                  <a:gd name="connsiteY32" fmla="*/ 295275 h 1743075"/>
                  <a:gd name="connsiteX33" fmla="*/ 2421731 w 3812273"/>
                  <a:gd name="connsiteY33" fmla="*/ 333376 h 1743075"/>
                  <a:gd name="connsiteX34" fmla="*/ 2438399 w 3812273"/>
                  <a:gd name="connsiteY34" fmla="*/ 426245 h 1743075"/>
                  <a:gd name="connsiteX35" fmla="*/ 2455068 w 3812273"/>
                  <a:gd name="connsiteY35" fmla="*/ 473869 h 1743075"/>
                  <a:gd name="connsiteX36" fmla="*/ 2471737 w 3812273"/>
                  <a:gd name="connsiteY36" fmla="*/ 511969 h 1743075"/>
                  <a:gd name="connsiteX37" fmla="*/ 2374106 w 3812273"/>
                  <a:gd name="connsiteY37" fmla="*/ 569119 h 1743075"/>
                  <a:gd name="connsiteX38" fmla="*/ 2274874 w 3812273"/>
                  <a:gd name="connsiteY38" fmla="*/ 609599 h 1743075"/>
                  <a:gd name="connsiteX39" fmla="*/ 2284400 w 3812273"/>
                  <a:gd name="connsiteY39" fmla="*/ 711995 h 1743075"/>
                  <a:gd name="connsiteX40" fmla="*/ 2354425 w 3812273"/>
                  <a:gd name="connsiteY40" fmla="*/ 766762 h 1743075"/>
                  <a:gd name="connsiteX41" fmla="*/ 2386012 w 3812273"/>
                  <a:gd name="connsiteY41" fmla="*/ 814389 h 1743075"/>
                  <a:gd name="connsiteX42" fmla="*/ 2405211 w 3812273"/>
                  <a:gd name="connsiteY42" fmla="*/ 878682 h 1743075"/>
                  <a:gd name="connsiteX43" fmla="*/ 2467290 w 3812273"/>
                  <a:gd name="connsiteY43" fmla="*/ 914401 h 1743075"/>
                  <a:gd name="connsiteX44" fmla="*/ 2534767 w 3812273"/>
                  <a:gd name="connsiteY44" fmla="*/ 923927 h 1743075"/>
                  <a:gd name="connsiteX45" fmla="*/ 2568603 w 3812273"/>
                  <a:gd name="connsiteY45" fmla="*/ 936459 h 1743075"/>
                  <a:gd name="connsiteX46" fmla="*/ 2628584 w 3812273"/>
                  <a:gd name="connsiteY46" fmla="*/ 978695 h 1743075"/>
                  <a:gd name="connsiteX47" fmla="*/ 2721136 w 3812273"/>
                  <a:gd name="connsiteY47" fmla="*/ 1040606 h 1743075"/>
                  <a:gd name="connsiteX48" fmla="*/ 2802246 w 3812273"/>
                  <a:gd name="connsiteY48" fmla="*/ 1073944 h 1743075"/>
                  <a:gd name="connsiteX49" fmla="*/ 2829350 w 3812273"/>
                  <a:gd name="connsiteY49" fmla="*/ 1109663 h 1743075"/>
                  <a:gd name="connsiteX50" fmla="*/ 2910968 w 3812273"/>
                  <a:gd name="connsiteY50" fmla="*/ 1117434 h 1743075"/>
                  <a:gd name="connsiteX51" fmla="*/ 2930628 w 3812273"/>
                  <a:gd name="connsiteY51" fmla="*/ 1138238 h 1743075"/>
                  <a:gd name="connsiteX52" fmla="*/ 2999894 w 3812273"/>
                  <a:gd name="connsiteY52" fmla="*/ 1155534 h 1743075"/>
                  <a:gd name="connsiteX53" fmla="*/ 3124478 w 3812273"/>
                  <a:gd name="connsiteY53" fmla="*/ 1235868 h 1743075"/>
                  <a:gd name="connsiteX54" fmla="*/ 3407568 w 3812273"/>
                  <a:gd name="connsiteY54" fmla="*/ 1104900 h 1743075"/>
                  <a:gd name="connsiteX55" fmla="*/ 3507580 w 3812273"/>
                  <a:gd name="connsiteY55" fmla="*/ 1090612 h 1743075"/>
                  <a:gd name="connsiteX56" fmla="*/ 3664743 w 3812273"/>
                  <a:gd name="connsiteY56" fmla="*/ 1162050 h 1743075"/>
                  <a:gd name="connsiteX57" fmla="*/ 3807618 w 3812273"/>
                  <a:gd name="connsiteY57" fmla="*/ 1278731 h 1743075"/>
                  <a:gd name="connsiteX58" fmla="*/ 3809999 w 3812273"/>
                  <a:gd name="connsiteY58" fmla="*/ 1357314 h 1743075"/>
                  <a:gd name="connsiteX59" fmla="*/ 3769518 w 3812273"/>
                  <a:gd name="connsiteY59" fmla="*/ 1376362 h 1743075"/>
                  <a:gd name="connsiteX60" fmla="*/ 3724274 w 3812273"/>
                  <a:gd name="connsiteY60" fmla="*/ 1426370 h 1743075"/>
                  <a:gd name="connsiteX61" fmla="*/ 3740943 w 3812273"/>
                  <a:gd name="connsiteY61" fmla="*/ 1514475 h 1743075"/>
                  <a:gd name="connsiteX62" fmla="*/ 3626643 w 3812273"/>
                  <a:gd name="connsiteY62" fmla="*/ 1562100 h 1743075"/>
                  <a:gd name="connsiteX63" fmla="*/ 3531393 w 3812273"/>
                  <a:gd name="connsiteY63" fmla="*/ 1609725 h 1743075"/>
                  <a:gd name="connsiteX64" fmla="*/ 3321843 w 3812273"/>
                  <a:gd name="connsiteY64" fmla="*/ 1666875 h 1743075"/>
                  <a:gd name="connsiteX65" fmla="*/ 3131343 w 3812273"/>
                  <a:gd name="connsiteY65" fmla="*/ 1724025 h 1743075"/>
                  <a:gd name="connsiteX66" fmla="*/ 2883693 w 3812273"/>
                  <a:gd name="connsiteY66" fmla="*/ 1695450 h 1743075"/>
                  <a:gd name="connsiteX67" fmla="*/ 2616993 w 3812273"/>
                  <a:gd name="connsiteY67" fmla="*/ 1685925 h 1743075"/>
                  <a:gd name="connsiteX68" fmla="*/ 2331243 w 3812273"/>
                  <a:gd name="connsiteY68" fmla="*/ 1619250 h 1743075"/>
                  <a:gd name="connsiteX69" fmla="*/ 2055018 w 3812273"/>
                  <a:gd name="connsiteY69" fmla="*/ 1647825 h 1743075"/>
                  <a:gd name="connsiteX70" fmla="*/ 1816893 w 3812273"/>
                  <a:gd name="connsiteY70" fmla="*/ 1666875 h 1743075"/>
                  <a:gd name="connsiteX71" fmla="*/ 1702593 w 3812273"/>
                  <a:gd name="connsiteY71" fmla="*/ 1638300 h 1743075"/>
                  <a:gd name="connsiteX72" fmla="*/ 1476523 w 3812273"/>
                  <a:gd name="connsiteY72" fmla="*/ 1695450 h 1743075"/>
                  <a:gd name="connsiteX73" fmla="*/ 1321593 w 3812273"/>
                  <a:gd name="connsiteY73" fmla="*/ 1714500 h 1743075"/>
                  <a:gd name="connsiteX74" fmla="*/ 1002150 w 3812273"/>
                  <a:gd name="connsiteY74" fmla="*/ 1743075 h 1743075"/>
                  <a:gd name="connsiteX75" fmla="*/ 823704 w 3812273"/>
                  <a:gd name="connsiteY75" fmla="*/ 1700212 h 1743075"/>
                  <a:gd name="connsiteX76" fmla="*/ 748157 w 3812273"/>
                  <a:gd name="connsiteY76" fmla="*/ 1543050 h 1743075"/>
                  <a:gd name="connsiteX77" fmla="*/ 621150 w 3812273"/>
                  <a:gd name="connsiteY77" fmla="*/ 1390650 h 1743075"/>
                  <a:gd name="connsiteX78" fmla="*/ 504340 w 3812273"/>
                  <a:gd name="connsiteY78" fmla="*/ 1238250 h 1743075"/>
                  <a:gd name="connsiteX79" fmla="*/ 283368 w 3812273"/>
                  <a:gd name="connsiteY79" fmla="*/ 1133475 h 1743075"/>
                  <a:gd name="connsiteX80" fmla="*/ 169068 w 3812273"/>
                  <a:gd name="connsiteY80" fmla="*/ 971550 h 1743075"/>
                  <a:gd name="connsiteX81" fmla="*/ 26193 w 3812273"/>
                  <a:gd name="connsiteY81" fmla="*/ 904875 h 1743075"/>
                  <a:gd name="connsiteX82" fmla="*/ 0 w 3812273"/>
                  <a:gd name="connsiteY82" fmla="*/ 890589 h 1743075"/>
                  <a:gd name="connsiteX0" fmla="*/ 50805 w 3812273"/>
                  <a:gd name="connsiteY0" fmla="*/ 845344 h 1743075"/>
                  <a:gd name="connsiteX1" fmla="*/ 110971 w 3812273"/>
                  <a:gd name="connsiteY1" fmla="*/ 807244 h 1743075"/>
                  <a:gd name="connsiteX2" fmla="*/ 184786 w 3812273"/>
                  <a:gd name="connsiteY2" fmla="*/ 752475 h 1743075"/>
                  <a:gd name="connsiteX3" fmla="*/ 268932 w 3812273"/>
                  <a:gd name="connsiteY3" fmla="*/ 731044 h 1743075"/>
                  <a:gd name="connsiteX4" fmla="*/ 309886 w 3812273"/>
                  <a:gd name="connsiteY4" fmla="*/ 636421 h 1743075"/>
                  <a:gd name="connsiteX5" fmla="*/ 354488 w 3812273"/>
                  <a:gd name="connsiteY5" fmla="*/ 581025 h 1743075"/>
                  <a:gd name="connsiteX6" fmla="*/ 399102 w 3812273"/>
                  <a:gd name="connsiteY6" fmla="*/ 535782 h 1743075"/>
                  <a:gd name="connsiteX7" fmla="*/ 464343 w 3812273"/>
                  <a:gd name="connsiteY7" fmla="*/ 490538 h 1743075"/>
                  <a:gd name="connsiteX8" fmla="*/ 544990 w 3812273"/>
                  <a:gd name="connsiteY8" fmla="*/ 459583 h 1743075"/>
                  <a:gd name="connsiteX9" fmla="*/ 631030 w 3812273"/>
                  <a:gd name="connsiteY9" fmla="*/ 466725 h 1743075"/>
                  <a:gd name="connsiteX10" fmla="*/ 718821 w 3812273"/>
                  <a:gd name="connsiteY10" fmla="*/ 419100 h 1743075"/>
                  <a:gd name="connsiteX11" fmla="*/ 775655 w 3812273"/>
                  <a:gd name="connsiteY11" fmla="*/ 366714 h 1743075"/>
                  <a:gd name="connsiteX12" fmla="*/ 868207 w 3812273"/>
                  <a:gd name="connsiteY12" fmla="*/ 323850 h 1743075"/>
                  <a:gd name="connsiteX13" fmla="*/ 945671 w 3812273"/>
                  <a:gd name="connsiteY13" fmla="*/ 319087 h 1743075"/>
                  <a:gd name="connsiteX14" fmla="*/ 993297 w 3812273"/>
                  <a:gd name="connsiteY14" fmla="*/ 295275 h 1743075"/>
                  <a:gd name="connsiteX15" fmla="*/ 1071879 w 3812273"/>
                  <a:gd name="connsiteY15" fmla="*/ 283370 h 1743075"/>
                  <a:gd name="connsiteX16" fmla="*/ 1178718 w 3812273"/>
                  <a:gd name="connsiteY16" fmla="*/ 300037 h 1743075"/>
                  <a:gd name="connsiteX17" fmla="*/ 1339083 w 3812273"/>
                  <a:gd name="connsiteY17" fmla="*/ 250031 h 1743075"/>
                  <a:gd name="connsiteX18" fmla="*/ 1381443 w 3812273"/>
                  <a:gd name="connsiteY18" fmla="*/ 193509 h 1743075"/>
                  <a:gd name="connsiteX19" fmla="*/ 1440339 w 3812273"/>
                  <a:gd name="connsiteY19" fmla="*/ 195263 h 1743075"/>
                  <a:gd name="connsiteX20" fmla="*/ 1528296 w 3812273"/>
                  <a:gd name="connsiteY20" fmla="*/ 126207 h 1743075"/>
                  <a:gd name="connsiteX21" fmla="*/ 1570508 w 3812273"/>
                  <a:gd name="connsiteY21" fmla="*/ 109538 h 1743075"/>
                  <a:gd name="connsiteX22" fmla="*/ 1696249 w 3812273"/>
                  <a:gd name="connsiteY22" fmla="*/ 159544 h 1743075"/>
                  <a:gd name="connsiteX23" fmla="*/ 1766738 w 3812273"/>
                  <a:gd name="connsiteY23" fmla="*/ 128587 h 1743075"/>
                  <a:gd name="connsiteX24" fmla="*/ 1804670 w 3812273"/>
                  <a:gd name="connsiteY24" fmla="*/ 123824 h 1743075"/>
                  <a:gd name="connsiteX25" fmla="*/ 1874843 w 3812273"/>
                  <a:gd name="connsiteY25" fmla="*/ 102394 h 1743075"/>
                  <a:gd name="connsiteX26" fmla="*/ 1918804 w 3812273"/>
                  <a:gd name="connsiteY26" fmla="*/ 92870 h 1743075"/>
                  <a:gd name="connsiteX27" fmla="*/ 2010239 w 3812273"/>
                  <a:gd name="connsiteY27" fmla="*/ 95252 h 1743075"/>
                  <a:gd name="connsiteX28" fmla="*/ 2102644 w 3812273"/>
                  <a:gd name="connsiteY28" fmla="*/ 52387 h 1743075"/>
                  <a:gd name="connsiteX29" fmla="*/ 2221240 w 3812273"/>
                  <a:gd name="connsiteY29" fmla="*/ 0 h 1743075"/>
                  <a:gd name="connsiteX30" fmla="*/ 2284102 w 3812273"/>
                  <a:gd name="connsiteY30" fmla="*/ 88107 h 1743075"/>
                  <a:gd name="connsiteX31" fmla="*/ 2312194 w 3812273"/>
                  <a:gd name="connsiteY31" fmla="*/ 192881 h 1743075"/>
                  <a:gd name="connsiteX32" fmla="*/ 2397918 w 3812273"/>
                  <a:gd name="connsiteY32" fmla="*/ 295275 h 1743075"/>
                  <a:gd name="connsiteX33" fmla="*/ 2421731 w 3812273"/>
                  <a:gd name="connsiteY33" fmla="*/ 333376 h 1743075"/>
                  <a:gd name="connsiteX34" fmla="*/ 2438399 w 3812273"/>
                  <a:gd name="connsiteY34" fmla="*/ 426245 h 1743075"/>
                  <a:gd name="connsiteX35" fmla="*/ 2455068 w 3812273"/>
                  <a:gd name="connsiteY35" fmla="*/ 473869 h 1743075"/>
                  <a:gd name="connsiteX36" fmla="*/ 2471737 w 3812273"/>
                  <a:gd name="connsiteY36" fmla="*/ 511969 h 1743075"/>
                  <a:gd name="connsiteX37" fmla="*/ 2374106 w 3812273"/>
                  <a:gd name="connsiteY37" fmla="*/ 569119 h 1743075"/>
                  <a:gd name="connsiteX38" fmla="*/ 2274874 w 3812273"/>
                  <a:gd name="connsiteY38" fmla="*/ 609599 h 1743075"/>
                  <a:gd name="connsiteX39" fmla="*/ 2284400 w 3812273"/>
                  <a:gd name="connsiteY39" fmla="*/ 711995 h 1743075"/>
                  <a:gd name="connsiteX40" fmla="*/ 2354425 w 3812273"/>
                  <a:gd name="connsiteY40" fmla="*/ 766762 h 1743075"/>
                  <a:gd name="connsiteX41" fmla="*/ 2386012 w 3812273"/>
                  <a:gd name="connsiteY41" fmla="*/ 814389 h 1743075"/>
                  <a:gd name="connsiteX42" fmla="*/ 2405211 w 3812273"/>
                  <a:gd name="connsiteY42" fmla="*/ 878682 h 1743075"/>
                  <a:gd name="connsiteX43" fmla="*/ 2467290 w 3812273"/>
                  <a:gd name="connsiteY43" fmla="*/ 914401 h 1743075"/>
                  <a:gd name="connsiteX44" fmla="*/ 2534767 w 3812273"/>
                  <a:gd name="connsiteY44" fmla="*/ 923927 h 1743075"/>
                  <a:gd name="connsiteX45" fmla="*/ 2568603 w 3812273"/>
                  <a:gd name="connsiteY45" fmla="*/ 936459 h 1743075"/>
                  <a:gd name="connsiteX46" fmla="*/ 2628584 w 3812273"/>
                  <a:gd name="connsiteY46" fmla="*/ 978695 h 1743075"/>
                  <a:gd name="connsiteX47" fmla="*/ 2721136 w 3812273"/>
                  <a:gd name="connsiteY47" fmla="*/ 1040606 h 1743075"/>
                  <a:gd name="connsiteX48" fmla="*/ 2802246 w 3812273"/>
                  <a:gd name="connsiteY48" fmla="*/ 1073944 h 1743075"/>
                  <a:gd name="connsiteX49" fmla="*/ 2829350 w 3812273"/>
                  <a:gd name="connsiteY49" fmla="*/ 1109663 h 1743075"/>
                  <a:gd name="connsiteX50" fmla="*/ 2910968 w 3812273"/>
                  <a:gd name="connsiteY50" fmla="*/ 1117434 h 1743075"/>
                  <a:gd name="connsiteX51" fmla="*/ 2948413 w 3812273"/>
                  <a:gd name="connsiteY51" fmla="*/ 1128713 h 1743075"/>
                  <a:gd name="connsiteX52" fmla="*/ 2999894 w 3812273"/>
                  <a:gd name="connsiteY52" fmla="*/ 1155534 h 1743075"/>
                  <a:gd name="connsiteX53" fmla="*/ 3124478 w 3812273"/>
                  <a:gd name="connsiteY53" fmla="*/ 1235868 h 1743075"/>
                  <a:gd name="connsiteX54" fmla="*/ 3407568 w 3812273"/>
                  <a:gd name="connsiteY54" fmla="*/ 1104900 h 1743075"/>
                  <a:gd name="connsiteX55" fmla="*/ 3507580 w 3812273"/>
                  <a:gd name="connsiteY55" fmla="*/ 1090612 h 1743075"/>
                  <a:gd name="connsiteX56" fmla="*/ 3664743 w 3812273"/>
                  <a:gd name="connsiteY56" fmla="*/ 1162050 h 1743075"/>
                  <a:gd name="connsiteX57" fmla="*/ 3807618 w 3812273"/>
                  <a:gd name="connsiteY57" fmla="*/ 1278731 h 1743075"/>
                  <a:gd name="connsiteX58" fmla="*/ 3809999 w 3812273"/>
                  <a:gd name="connsiteY58" fmla="*/ 1357314 h 1743075"/>
                  <a:gd name="connsiteX59" fmla="*/ 3769518 w 3812273"/>
                  <a:gd name="connsiteY59" fmla="*/ 1376362 h 1743075"/>
                  <a:gd name="connsiteX60" fmla="*/ 3724274 w 3812273"/>
                  <a:gd name="connsiteY60" fmla="*/ 1426370 h 1743075"/>
                  <a:gd name="connsiteX61" fmla="*/ 3740943 w 3812273"/>
                  <a:gd name="connsiteY61" fmla="*/ 1514475 h 1743075"/>
                  <a:gd name="connsiteX62" fmla="*/ 3626643 w 3812273"/>
                  <a:gd name="connsiteY62" fmla="*/ 1562100 h 1743075"/>
                  <a:gd name="connsiteX63" fmla="*/ 3531393 w 3812273"/>
                  <a:gd name="connsiteY63" fmla="*/ 1609725 h 1743075"/>
                  <a:gd name="connsiteX64" fmla="*/ 3321843 w 3812273"/>
                  <a:gd name="connsiteY64" fmla="*/ 1666875 h 1743075"/>
                  <a:gd name="connsiteX65" fmla="*/ 3131343 w 3812273"/>
                  <a:gd name="connsiteY65" fmla="*/ 1724025 h 1743075"/>
                  <a:gd name="connsiteX66" fmla="*/ 2883693 w 3812273"/>
                  <a:gd name="connsiteY66" fmla="*/ 1695450 h 1743075"/>
                  <a:gd name="connsiteX67" fmla="*/ 2616993 w 3812273"/>
                  <a:gd name="connsiteY67" fmla="*/ 1685925 h 1743075"/>
                  <a:gd name="connsiteX68" fmla="*/ 2331243 w 3812273"/>
                  <a:gd name="connsiteY68" fmla="*/ 1619250 h 1743075"/>
                  <a:gd name="connsiteX69" fmla="*/ 2055018 w 3812273"/>
                  <a:gd name="connsiteY69" fmla="*/ 1647825 h 1743075"/>
                  <a:gd name="connsiteX70" fmla="*/ 1816893 w 3812273"/>
                  <a:gd name="connsiteY70" fmla="*/ 1666875 h 1743075"/>
                  <a:gd name="connsiteX71" fmla="*/ 1702593 w 3812273"/>
                  <a:gd name="connsiteY71" fmla="*/ 1638300 h 1743075"/>
                  <a:gd name="connsiteX72" fmla="*/ 1476523 w 3812273"/>
                  <a:gd name="connsiteY72" fmla="*/ 1695450 h 1743075"/>
                  <a:gd name="connsiteX73" fmla="*/ 1321593 w 3812273"/>
                  <a:gd name="connsiteY73" fmla="*/ 1714500 h 1743075"/>
                  <a:gd name="connsiteX74" fmla="*/ 1002150 w 3812273"/>
                  <a:gd name="connsiteY74" fmla="*/ 1743075 h 1743075"/>
                  <a:gd name="connsiteX75" fmla="*/ 823704 w 3812273"/>
                  <a:gd name="connsiteY75" fmla="*/ 1700212 h 1743075"/>
                  <a:gd name="connsiteX76" fmla="*/ 748157 w 3812273"/>
                  <a:gd name="connsiteY76" fmla="*/ 1543050 h 1743075"/>
                  <a:gd name="connsiteX77" fmla="*/ 621150 w 3812273"/>
                  <a:gd name="connsiteY77" fmla="*/ 1390650 h 1743075"/>
                  <a:gd name="connsiteX78" fmla="*/ 504340 w 3812273"/>
                  <a:gd name="connsiteY78" fmla="*/ 1238250 h 1743075"/>
                  <a:gd name="connsiteX79" fmla="*/ 283368 w 3812273"/>
                  <a:gd name="connsiteY79" fmla="*/ 1133475 h 1743075"/>
                  <a:gd name="connsiteX80" fmla="*/ 169068 w 3812273"/>
                  <a:gd name="connsiteY80" fmla="*/ 971550 h 1743075"/>
                  <a:gd name="connsiteX81" fmla="*/ 26193 w 3812273"/>
                  <a:gd name="connsiteY81" fmla="*/ 904875 h 1743075"/>
                  <a:gd name="connsiteX82" fmla="*/ 0 w 3812273"/>
                  <a:gd name="connsiteY82" fmla="*/ 890589 h 1743075"/>
                  <a:gd name="connsiteX0" fmla="*/ 50805 w 3812273"/>
                  <a:gd name="connsiteY0" fmla="*/ 845344 h 1743075"/>
                  <a:gd name="connsiteX1" fmla="*/ 110971 w 3812273"/>
                  <a:gd name="connsiteY1" fmla="*/ 807244 h 1743075"/>
                  <a:gd name="connsiteX2" fmla="*/ 184786 w 3812273"/>
                  <a:gd name="connsiteY2" fmla="*/ 752475 h 1743075"/>
                  <a:gd name="connsiteX3" fmla="*/ 268932 w 3812273"/>
                  <a:gd name="connsiteY3" fmla="*/ 731044 h 1743075"/>
                  <a:gd name="connsiteX4" fmla="*/ 309886 w 3812273"/>
                  <a:gd name="connsiteY4" fmla="*/ 636421 h 1743075"/>
                  <a:gd name="connsiteX5" fmla="*/ 354488 w 3812273"/>
                  <a:gd name="connsiteY5" fmla="*/ 581025 h 1743075"/>
                  <a:gd name="connsiteX6" fmla="*/ 399102 w 3812273"/>
                  <a:gd name="connsiteY6" fmla="*/ 535782 h 1743075"/>
                  <a:gd name="connsiteX7" fmla="*/ 464343 w 3812273"/>
                  <a:gd name="connsiteY7" fmla="*/ 490538 h 1743075"/>
                  <a:gd name="connsiteX8" fmla="*/ 544990 w 3812273"/>
                  <a:gd name="connsiteY8" fmla="*/ 459583 h 1743075"/>
                  <a:gd name="connsiteX9" fmla="*/ 631030 w 3812273"/>
                  <a:gd name="connsiteY9" fmla="*/ 466725 h 1743075"/>
                  <a:gd name="connsiteX10" fmla="*/ 718821 w 3812273"/>
                  <a:gd name="connsiteY10" fmla="*/ 419100 h 1743075"/>
                  <a:gd name="connsiteX11" fmla="*/ 775655 w 3812273"/>
                  <a:gd name="connsiteY11" fmla="*/ 366714 h 1743075"/>
                  <a:gd name="connsiteX12" fmla="*/ 868207 w 3812273"/>
                  <a:gd name="connsiteY12" fmla="*/ 323850 h 1743075"/>
                  <a:gd name="connsiteX13" fmla="*/ 945671 w 3812273"/>
                  <a:gd name="connsiteY13" fmla="*/ 319087 h 1743075"/>
                  <a:gd name="connsiteX14" fmla="*/ 993297 w 3812273"/>
                  <a:gd name="connsiteY14" fmla="*/ 295275 h 1743075"/>
                  <a:gd name="connsiteX15" fmla="*/ 1071879 w 3812273"/>
                  <a:gd name="connsiteY15" fmla="*/ 283370 h 1743075"/>
                  <a:gd name="connsiteX16" fmla="*/ 1178718 w 3812273"/>
                  <a:gd name="connsiteY16" fmla="*/ 300037 h 1743075"/>
                  <a:gd name="connsiteX17" fmla="*/ 1339083 w 3812273"/>
                  <a:gd name="connsiteY17" fmla="*/ 250031 h 1743075"/>
                  <a:gd name="connsiteX18" fmla="*/ 1381443 w 3812273"/>
                  <a:gd name="connsiteY18" fmla="*/ 193509 h 1743075"/>
                  <a:gd name="connsiteX19" fmla="*/ 1440339 w 3812273"/>
                  <a:gd name="connsiteY19" fmla="*/ 195263 h 1743075"/>
                  <a:gd name="connsiteX20" fmla="*/ 1528296 w 3812273"/>
                  <a:gd name="connsiteY20" fmla="*/ 126207 h 1743075"/>
                  <a:gd name="connsiteX21" fmla="*/ 1570508 w 3812273"/>
                  <a:gd name="connsiteY21" fmla="*/ 109538 h 1743075"/>
                  <a:gd name="connsiteX22" fmla="*/ 1696249 w 3812273"/>
                  <a:gd name="connsiteY22" fmla="*/ 159544 h 1743075"/>
                  <a:gd name="connsiteX23" fmla="*/ 1766738 w 3812273"/>
                  <a:gd name="connsiteY23" fmla="*/ 128587 h 1743075"/>
                  <a:gd name="connsiteX24" fmla="*/ 1804670 w 3812273"/>
                  <a:gd name="connsiteY24" fmla="*/ 123824 h 1743075"/>
                  <a:gd name="connsiteX25" fmla="*/ 1874843 w 3812273"/>
                  <a:gd name="connsiteY25" fmla="*/ 102394 h 1743075"/>
                  <a:gd name="connsiteX26" fmla="*/ 1918804 w 3812273"/>
                  <a:gd name="connsiteY26" fmla="*/ 92870 h 1743075"/>
                  <a:gd name="connsiteX27" fmla="*/ 2010239 w 3812273"/>
                  <a:gd name="connsiteY27" fmla="*/ 95252 h 1743075"/>
                  <a:gd name="connsiteX28" fmla="*/ 2102644 w 3812273"/>
                  <a:gd name="connsiteY28" fmla="*/ 52387 h 1743075"/>
                  <a:gd name="connsiteX29" fmla="*/ 2221240 w 3812273"/>
                  <a:gd name="connsiteY29" fmla="*/ 0 h 1743075"/>
                  <a:gd name="connsiteX30" fmla="*/ 2284102 w 3812273"/>
                  <a:gd name="connsiteY30" fmla="*/ 88107 h 1743075"/>
                  <a:gd name="connsiteX31" fmla="*/ 2312194 w 3812273"/>
                  <a:gd name="connsiteY31" fmla="*/ 192881 h 1743075"/>
                  <a:gd name="connsiteX32" fmla="*/ 2397918 w 3812273"/>
                  <a:gd name="connsiteY32" fmla="*/ 295275 h 1743075"/>
                  <a:gd name="connsiteX33" fmla="*/ 2421731 w 3812273"/>
                  <a:gd name="connsiteY33" fmla="*/ 333376 h 1743075"/>
                  <a:gd name="connsiteX34" fmla="*/ 2438399 w 3812273"/>
                  <a:gd name="connsiteY34" fmla="*/ 426245 h 1743075"/>
                  <a:gd name="connsiteX35" fmla="*/ 2455068 w 3812273"/>
                  <a:gd name="connsiteY35" fmla="*/ 473869 h 1743075"/>
                  <a:gd name="connsiteX36" fmla="*/ 2471737 w 3812273"/>
                  <a:gd name="connsiteY36" fmla="*/ 511969 h 1743075"/>
                  <a:gd name="connsiteX37" fmla="*/ 2374106 w 3812273"/>
                  <a:gd name="connsiteY37" fmla="*/ 569119 h 1743075"/>
                  <a:gd name="connsiteX38" fmla="*/ 2274874 w 3812273"/>
                  <a:gd name="connsiteY38" fmla="*/ 609599 h 1743075"/>
                  <a:gd name="connsiteX39" fmla="*/ 2284400 w 3812273"/>
                  <a:gd name="connsiteY39" fmla="*/ 711995 h 1743075"/>
                  <a:gd name="connsiteX40" fmla="*/ 2354425 w 3812273"/>
                  <a:gd name="connsiteY40" fmla="*/ 766762 h 1743075"/>
                  <a:gd name="connsiteX41" fmla="*/ 2386012 w 3812273"/>
                  <a:gd name="connsiteY41" fmla="*/ 814389 h 1743075"/>
                  <a:gd name="connsiteX42" fmla="*/ 2405211 w 3812273"/>
                  <a:gd name="connsiteY42" fmla="*/ 878682 h 1743075"/>
                  <a:gd name="connsiteX43" fmla="*/ 2467290 w 3812273"/>
                  <a:gd name="connsiteY43" fmla="*/ 914401 h 1743075"/>
                  <a:gd name="connsiteX44" fmla="*/ 2534767 w 3812273"/>
                  <a:gd name="connsiteY44" fmla="*/ 923927 h 1743075"/>
                  <a:gd name="connsiteX45" fmla="*/ 2568603 w 3812273"/>
                  <a:gd name="connsiteY45" fmla="*/ 936459 h 1743075"/>
                  <a:gd name="connsiteX46" fmla="*/ 2628584 w 3812273"/>
                  <a:gd name="connsiteY46" fmla="*/ 978695 h 1743075"/>
                  <a:gd name="connsiteX47" fmla="*/ 2721136 w 3812273"/>
                  <a:gd name="connsiteY47" fmla="*/ 1040606 h 1743075"/>
                  <a:gd name="connsiteX48" fmla="*/ 2802246 w 3812273"/>
                  <a:gd name="connsiteY48" fmla="*/ 1073944 h 1743075"/>
                  <a:gd name="connsiteX49" fmla="*/ 2829350 w 3812273"/>
                  <a:gd name="connsiteY49" fmla="*/ 1109663 h 1743075"/>
                  <a:gd name="connsiteX50" fmla="*/ 2910968 w 3812273"/>
                  <a:gd name="connsiteY50" fmla="*/ 1117434 h 1743075"/>
                  <a:gd name="connsiteX51" fmla="*/ 2948413 w 3812273"/>
                  <a:gd name="connsiteY51" fmla="*/ 1128713 h 1743075"/>
                  <a:gd name="connsiteX52" fmla="*/ 2999894 w 3812273"/>
                  <a:gd name="connsiteY52" fmla="*/ 1155534 h 1743075"/>
                  <a:gd name="connsiteX53" fmla="*/ 3124478 w 3812273"/>
                  <a:gd name="connsiteY53" fmla="*/ 1235868 h 1743075"/>
                  <a:gd name="connsiteX54" fmla="*/ 3314196 w 3812273"/>
                  <a:gd name="connsiteY54" fmla="*/ 1195388 h 1743075"/>
                  <a:gd name="connsiteX55" fmla="*/ 3507580 w 3812273"/>
                  <a:gd name="connsiteY55" fmla="*/ 1090612 h 1743075"/>
                  <a:gd name="connsiteX56" fmla="*/ 3664743 w 3812273"/>
                  <a:gd name="connsiteY56" fmla="*/ 1162050 h 1743075"/>
                  <a:gd name="connsiteX57" fmla="*/ 3807618 w 3812273"/>
                  <a:gd name="connsiteY57" fmla="*/ 1278731 h 1743075"/>
                  <a:gd name="connsiteX58" fmla="*/ 3809999 w 3812273"/>
                  <a:gd name="connsiteY58" fmla="*/ 1357314 h 1743075"/>
                  <a:gd name="connsiteX59" fmla="*/ 3769518 w 3812273"/>
                  <a:gd name="connsiteY59" fmla="*/ 1376362 h 1743075"/>
                  <a:gd name="connsiteX60" fmla="*/ 3724274 w 3812273"/>
                  <a:gd name="connsiteY60" fmla="*/ 1426370 h 1743075"/>
                  <a:gd name="connsiteX61" fmla="*/ 3740943 w 3812273"/>
                  <a:gd name="connsiteY61" fmla="*/ 1514475 h 1743075"/>
                  <a:gd name="connsiteX62" fmla="*/ 3626643 w 3812273"/>
                  <a:gd name="connsiteY62" fmla="*/ 1562100 h 1743075"/>
                  <a:gd name="connsiteX63" fmla="*/ 3531393 w 3812273"/>
                  <a:gd name="connsiteY63" fmla="*/ 1609725 h 1743075"/>
                  <a:gd name="connsiteX64" fmla="*/ 3321843 w 3812273"/>
                  <a:gd name="connsiteY64" fmla="*/ 1666875 h 1743075"/>
                  <a:gd name="connsiteX65" fmla="*/ 3131343 w 3812273"/>
                  <a:gd name="connsiteY65" fmla="*/ 1724025 h 1743075"/>
                  <a:gd name="connsiteX66" fmla="*/ 2883693 w 3812273"/>
                  <a:gd name="connsiteY66" fmla="*/ 1695450 h 1743075"/>
                  <a:gd name="connsiteX67" fmla="*/ 2616993 w 3812273"/>
                  <a:gd name="connsiteY67" fmla="*/ 1685925 h 1743075"/>
                  <a:gd name="connsiteX68" fmla="*/ 2331243 w 3812273"/>
                  <a:gd name="connsiteY68" fmla="*/ 1619250 h 1743075"/>
                  <a:gd name="connsiteX69" fmla="*/ 2055018 w 3812273"/>
                  <a:gd name="connsiteY69" fmla="*/ 1647825 h 1743075"/>
                  <a:gd name="connsiteX70" fmla="*/ 1816893 w 3812273"/>
                  <a:gd name="connsiteY70" fmla="*/ 1666875 h 1743075"/>
                  <a:gd name="connsiteX71" fmla="*/ 1702593 w 3812273"/>
                  <a:gd name="connsiteY71" fmla="*/ 1638300 h 1743075"/>
                  <a:gd name="connsiteX72" fmla="*/ 1476523 w 3812273"/>
                  <a:gd name="connsiteY72" fmla="*/ 1695450 h 1743075"/>
                  <a:gd name="connsiteX73" fmla="*/ 1321593 w 3812273"/>
                  <a:gd name="connsiteY73" fmla="*/ 1714500 h 1743075"/>
                  <a:gd name="connsiteX74" fmla="*/ 1002150 w 3812273"/>
                  <a:gd name="connsiteY74" fmla="*/ 1743075 h 1743075"/>
                  <a:gd name="connsiteX75" fmla="*/ 823704 w 3812273"/>
                  <a:gd name="connsiteY75" fmla="*/ 1700212 h 1743075"/>
                  <a:gd name="connsiteX76" fmla="*/ 748157 w 3812273"/>
                  <a:gd name="connsiteY76" fmla="*/ 1543050 h 1743075"/>
                  <a:gd name="connsiteX77" fmla="*/ 621150 w 3812273"/>
                  <a:gd name="connsiteY77" fmla="*/ 1390650 h 1743075"/>
                  <a:gd name="connsiteX78" fmla="*/ 504340 w 3812273"/>
                  <a:gd name="connsiteY78" fmla="*/ 1238250 h 1743075"/>
                  <a:gd name="connsiteX79" fmla="*/ 283368 w 3812273"/>
                  <a:gd name="connsiteY79" fmla="*/ 1133475 h 1743075"/>
                  <a:gd name="connsiteX80" fmla="*/ 169068 w 3812273"/>
                  <a:gd name="connsiteY80" fmla="*/ 971550 h 1743075"/>
                  <a:gd name="connsiteX81" fmla="*/ 26193 w 3812273"/>
                  <a:gd name="connsiteY81" fmla="*/ 904875 h 1743075"/>
                  <a:gd name="connsiteX82" fmla="*/ 0 w 3812273"/>
                  <a:gd name="connsiteY82" fmla="*/ 890589 h 1743075"/>
                  <a:gd name="connsiteX0" fmla="*/ 50805 w 3812273"/>
                  <a:gd name="connsiteY0" fmla="*/ 845344 h 1743075"/>
                  <a:gd name="connsiteX1" fmla="*/ 110971 w 3812273"/>
                  <a:gd name="connsiteY1" fmla="*/ 807244 h 1743075"/>
                  <a:gd name="connsiteX2" fmla="*/ 184786 w 3812273"/>
                  <a:gd name="connsiteY2" fmla="*/ 752475 h 1743075"/>
                  <a:gd name="connsiteX3" fmla="*/ 268932 w 3812273"/>
                  <a:gd name="connsiteY3" fmla="*/ 731044 h 1743075"/>
                  <a:gd name="connsiteX4" fmla="*/ 309886 w 3812273"/>
                  <a:gd name="connsiteY4" fmla="*/ 636421 h 1743075"/>
                  <a:gd name="connsiteX5" fmla="*/ 354488 w 3812273"/>
                  <a:gd name="connsiteY5" fmla="*/ 581025 h 1743075"/>
                  <a:gd name="connsiteX6" fmla="*/ 399102 w 3812273"/>
                  <a:gd name="connsiteY6" fmla="*/ 535782 h 1743075"/>
                  <a:gd name="connsiteX7" fmla="*/ 464343 w 3812273"/>
                  <a:gd name="connsiteY7" fmla="*/ 490538 h 1743075"/>
                  <a:gd name="connsiteX8" fmla="*/ 544990 w 3812273"/>
                  <a:gd name="connsiteY8" fmla="*/ 459583 h 1743075"/>
                  <a:gd name="connsiteX9" fmla="*/ 631030 w 3812273"/>
                  <a:gd name="connsiteY9" fmla="*/ 466725 h 1743075"/>
                  <a:gd name="connsiteX10" fmla="*/ 718821 w 3812273"/>
                  <a:gd name="connsiteY10" fmla="*/ 419100 h 1743075"/>
                  <a:gd name="connsiteX11" fmla="*/ 775655 w 3812273"/>
                  <a:gd name="connsiteY11" fmla="*/ 366714 h 1743075"/>
                  <a:gd name="connsiteX12" fmla="*/ 868207 w 3812273"/>
                  <a:gd name="connsiteY12" fmla="*/ 323850 h 1743075"/>
                  <a:gd name="connsiteX13" fmla="*/ 945671 w 3812273"/>
                  <a:gd name="connsiteY13" fmla="*/ 319087 h 1743075"/>
                  <a:gd name="connsiteX14" fmla="*/ 993297 w 3812273"/>
                  <a:gd name="connsiteY14" fmla="*/ 295275 h 1743075"/>
                  <a:gd name="connsiteX15" fmla="*/ 1071879 w 3812273"/>
                  <a:gd name="connsiteY15" fmla="*/ 283370 h 1743075"/>
                  <a:gd name="connsiteX16" fmla="*/ 1178718 w 3812273"/>
                  <a:gd name="connsiteY16" fmla="*/ 300037 h 1743075"/>
                  <a:gd name="connsiteX17" fmla="*/ 1339083 w 3812273"/>
                  <a:gd name="connsiteY17" fmla="*/ 250031 h 1743075"/>
                  <a:gd name="connsiteX18" fmla="*/ 1381443 w 3812273"/>
                  <a:gd name="connsiteY18" fmla="*/ 193509 h 1743075"/>
                  <a:gd name="connsiteX19" fmla="*/ 1440339 w 3812273"/>
                  <a:gd name="connsiteY19" fmla="*/ 195263 h 1743075"/>
                  <a:gd name="connsiteX20" fmla="*/ 1528296 w 3812273"/>
                  <a:gd name="connsiteY20" fmla="*/ 126207 h 1743075"/>
                  <a:gd name="connsiteX21" fmla="*/ 1570508 w 3812273"/>
                  <a:gd name="connsiteY21" fmla="*/ 109538 h 1743075"/>
                  <a:gd name="connsiteX22" fmla="*/ 1696249 w 3812273"/>
                  <a:gd name="connsiteY22" fmla="*/ 159544 h 1743075"/>
                  <a:gd name="connsiteX23" fmla="*/ 1766738 w 3812273"/>
                  <a:gd name="connsiteY23" fmla="*/ 128587 h 1743075"/>
                  <a:gd name="connsiteX24" fmla="*/ 1804670 w 3812273"/>
                  <a:gd name="connsiteY24" fmla="*/ 123824 h 1743075"/>
                  <a:gd name="connsiteX25" fmla="*/ 1874843 w 3812273"/>
                  <a:gd name="connsiteY25" fmla="*/ 102394 h 1743075"/>
                  <a:gd name="connsiteX26" fmla="*/ 1918804 w 3812273"/>
                  <a:gd name="connsiteY26" fmla="*/ 92870 h 1743075"/>
                  <a:gd name="connsiteX27" fmla="*/ 2010239 w 3812273"/>
                  <a:gd name="connsiteY27" fmla="*/ 95252 h 1743075"/>
                  <a:gd name="connsiteX28" fmla="*/ 2102644 w 3812273"/>
                  <a:gd name="connsiteY28" fmla="*/ 52387 h 1743075"/>
                  <a:gd name="connsiteX29" fmla="*/ 2221240 w 3812273"/>
                  <a:gd name="connsiteY29" fmla="*/ 0 h 1743075"/>
                  <a:gd name="connsiteX30" fmla="*/ 2284102 w 3812273"/>
                  <a:gd name="connsiteY30" fmla="*/ 88107 h 1743075"/>
                  <a:gd name="connsiteX31" fmla="*/ 2312194 w 3812273"/>
                  <a:gd name="connsiteY31" fmla="*/ 192881 h 1743075"/>
                  <a:gd name="connsiteX32" fmla="*/ 2397918 w 3812273"/>
                  <a:gd name="connsiteY32" fmla="*/ 295275 h 1743075"/>
                  <a:gd name="connsiteX33" fmla="*/ 2421731 w 3812273"/>
                  <a:gd name="connsiteY33" fmla="*/ 333376 h 1743075"/>
                  <a:gd name="connsiteX34" fmla="*/ 2438399 w 3812273"/>
                  <a:gd name="connsiteY34" fmla="*/ 426245 h 1743075"/>
                  <a:gd name="connsiteX35" fmla="*/ 2455068 w 3812273"/>
                  <a:gd name="connsiteY35" fmla="*/ 473869 h 1743075"/>
                  <a:gd name="connsiteX36" fmla="*/ 2471737 w 3812273"/>
                  <a:gd name="connsiteY36" fmla="*/ 511969 h 1743075"/>
                  <a:gd name="connsiteX37" fmla="*/ 2374106 w 3812273"/>
                  <a:gd name="connsiteY37" fmla="*/ 569119 h 1743075"/>
                  <a:gd name="connsiteX38" fmla="*/ 2274874 w 3812273"/>
                  <a:gd name="connsiteY38" fmla="*/ 609599 h 1743075"/>
                  <a:gd name="connsiteX39" fmla="*/ 2284400 w 3812273"/>
                  <a:gd name="connsiteY39" fmla="*/ 711995 h 1743075"/>
                  <a:gd name="connsiteX40" fmla="*/ 2354425 w 3812273"/>
                  <a:gd name="connsiteY40" fmla="*/ 766762 h 1743075"/>
                  <a:gd name="connsiteX41" fmla="*/ 2386012 w 3812273"/>
                  <a:gd name="connsiteY41" fmla="*/ 814389 h 1743075"/>
                  <a:gd name="connsiteX42" fmla="*/ 2405211 w 3812273"/>
                  <a:gd name="connsiteY42" fmla="*/ 878682 h 1743075"/>
                  <a:gd name="connsiteX43" fmla="*/ 2467290 w 3812273"/>
                  <a:gd name="connsiteY43" fmla="*/ 914401 h 1743075"/>
                  <a:gd name="connsiteX44" fmla="*/ 2534767 w 3812273"/>
                  <a:gd name="connsiteY44" fmla="*/ 923927 h 1743075"/>
                  <a:gd name="connsiteX45" fmla="*/ 2568603 w 3812273"/>
                  <a:gd name="connsiteY45" fmla="*/ 936459 h 1743075"/>
                  <a:gd name="connsiteX46" fmla="*/ 2628584 w 3812273"/>
                  <a:gd name="connsiteY46" fmla="*/ 978695 h 1743075"/>
                  <a:gd name="connsiteX47" fmla="*/ 2721136 w 3812273"/>
                  <a:gd name="connsiteY47" fmla="*/ 1040606 h 1743075"/>
                  <a:gd name="connsiteX48" fmla="*/ 2802246 w 3812273"/>
                  <a:gd name="connsiteY48" fmla="*/ 1073944 h 1743075"/>
                  <a:gd name="connsiteX49" fmla="*/ 2829350 w 3812273"/>
                  <a:gd name="connsiteY49" fmla="*/ 1109663 h 1743075"/>
                  <a:gd name="connsiteX50" fmla="*/ 2910968 w 3812273"/>
                  <a:gd name="connsiteY50" fmla="*/ 1117434 h 1743075"/>
                  <a:gd name="connsiteX51" fmla="*/ 2948413 w 3812273"/>
                  <a:gd name="connsiteY51" fmla="*/ 1128713 h 1743075"/>
                  <a:gd name="connsiteX52" fmla="*/ 2999894 w 3812273"/>
                  <a:gd name="connsiteY52" fmla="*/ 1155534 h 1743075"/>
                  <a:gd name="connsiteX53" fmla="*/ 3124478 w 3812273"/>
                  <a:gd name="connsiteY53" fmla="*/ 1235868 h 1743075"/>
                  <a:gd name="connsiteX54" fmla="*/ 3269734 w 3812273"/>
                  <a:gd name="connsiteY54" fmla="*/ 1204913 h 1743075"/>
                  <a:gd name="connsiteX55" fmla="*/ 3507580 w 3812273"/>
                  <a:gd name="connsiteY55" fmla="*/ 1090612 h 1743075"/>
                  <a:gd name="connsiteX56" fmla="*/ 3664743 w 3812273"/>
                  <a:gd name="connsiteY56" fmla="*/ 1162050 h 1743075"/>
                  <a:gd name="connsiteX57" fmla="*/ 3807618 w 3812273"/>
                  <a:gd name="connsiteY57" fmla="*/ 1278731 h 1743075"/>
                  <a:gd name="connsiteX58" fmla="*/ 3809999 w 3812273"/>
                  <a:gd name="connsiteY58" fmla="*/ 1357314 h 1743075"/>
                  <a:gd name="connsiteX59" fmla="*/ 3769518 w 3812273"/>
                  <a:gd name="connsiteY59" fmla="*/ 1376362 h 1743075"/>
                  <a:gd name="connsiteX60" fmla="*/ 3724274 w 3812273"/>
                  <a:gd name="connsiteY60" fmla="*/ 1426370 h 1743075"/>
                  <a:gd name="connsiteX61" fmla="*/ 3740943 w 3812273"/>
                  <a:gd name="connsiteY61" fmla="*/ 1514475 h 1743075"/>
                  <a:gd name="connsiteX62" fmla="*/ 3626643 w 3812273"/>
                  <a:gd name="connsiteY62" fmla="*/ 1562100 h 1743075"/>
                  <a:gd name="connsiteX63" fmla="*/ 3531393 w 3812273"/>
                  <a:gd name="connsiteY63" fmla="*/ 1609725 h 1743075"/>
                  <a:gd name="connsiteX64" fmla="*/ 3321843 w 3812273"/>
                  <a:gd name="connsiteY64" fmla="*/ 1666875 h 1743075"/>
                  <a:gd name="connsiteX65" fmla="*/ 3131343 w 3812273"/>
                  <a:gd name="connsiteY65" fmla="*/ 1724025 h 1743075"/>
                  <a:gd name="connsiteX66" fmla="*/ 2883693 w 3812273"/>
                  <a:gd name="connsiteY66" fmla="*/ 1695450 h 1743075"/>
                  <a:gd name="connsiteX67" fmla="*/ 2616993 w 3812273"/>
                  <a:gd name="connsiteY67" fmla="*/ 1685925 h 1743075"/>
                  <a:gd name="connsiteX68" fmla="*/ 2331243 w 3812273"/>
                  <a:gd name="connsiteY68" fmla="*/ 1619250 h 1743075"/>
                  <a:gd name="connsiteX69" fmla="*/ 2055018 w 3812273"/>
                  <a:gd name="connsiteY69" fmla="*/ 1647825 h 1743075"/>
                  <a:gd name="connsiteX70" fmla="*/ 1816893 w 3812273"/>
                  <a:gd name="connsiteY70" fmla="*/ 1666875 h 1743075"/>
                  <a:gd name="connsiteX71" fmla="*/ 1702593 w 3812273"/>
                  <a:gd name="connsiteY71" fmla="*/ 1638300 h 1743075"/>
                  <a:gd name="connsiteX72" fmla="*/ 1476523 w 3812273"/>
                  <a:gd name="connsiteY72" fmla="*/ 1695450 h 1743075"/>
                  <a:gd name="connsiteX73" fmla="*/ 1321593 w 3812273"/>
                  <a:gd name="connsiteY73" fmla="*/ 1714500 h 1743075"/>
                  <a:gd name="connsiteX74" fmla="*/ 1002150 w 3812273"/>
                  <a:gd name="connsiteY74" fmla="*/ 1743075 h 1743075"/>
                  <a:gd name="connsiteX75" fmla="*/ 823704 w 3812273"/>
                  <a:gd name="connsiteY75" fmla="*/ 1700212 h 1743075"/>
                  <a:gd name="connsiteX76" fmla="*/ 748157 w 3812273"/>
                  <a:gd name="connsiteY76" fmla="*/ 1543050 h 1743075"/>
                  <a:gd name="connsiteX77" fmla="*/ 621150 w 3812273"/>
                  <a:gd name="connsiteY77" fmla="*/ 1390650 h 1743075"/>
                  <a:gd name="connsiteX78" fmla="*/ 504340 w 3812273"/>
                  <a:gd name="connsiteY78" fmla="*/ 1238250 h 1743075"/>
                  <a:gd name="connsiteX79" fmla="*/ 283368 w 3812273"/>
                  <a:gd name="connsiteY79" fmla="*/ 1133475 h 1743075"/>
                  <a:gd name="connsiteX80" fmla="*/ 169068 w 3812273"/>
                  <a:gd name="connsiteY80" fmla="*/ 971550 h 1743075"/>
                  <a:gd name="connsiteX81" fmla="*/ 26193 w 3812273"/>
                  <a:gd name="connsiteY81" fmla="*/ 904875 h 1743075"/>
                  <a:gd name="connsiteX82" fmla="*/ 0 w 3812273"/>
                  <a:gd name="connsiteY82" fmla="*/ 890589 h 1743075"/>
                  <a:gd name="connsiteX0" fmla="*/ 50805 w 3812273"/>
                  <a:gd name="connsiteY0" fmla="*/ 845344 h 1743075"/>
                  <a:gd name="connsiteX1" fmla="*/ 110971 w 3812273"/>
                  <a:gd name="connsiteY1" fmla="*/ 807244 h 1743075"/>
                  <a:gd name="connsiteX2" fmla="*/ 184786 w 3812273"/>
                  <a:gd name="connsiteY2" fmla="*/ 752475 h 1743075"/>
                  <a:gd name="connsiteX3" fmla="*/ 268932 w 3812273"/>
                  <a:gd name="connsiteY3" fmla="*/ 731044 h 1743075"/>
                  <a:gd name="connsiteX4" fmla="*/ 309886 w 3812273"/>
                  <a:gd name="connsiteY4" fmla="*/ 636421 h 1743075"/>
                  <a:gd name="connsiteX5" fmla="*/ 354488 w 3812273"/>
                  <a:gd name="connsiteY5" fmla="*/ 581025 h 1743075"/>
                  <a:gd name="connsiteX6" fmla="*/ 399102 w 3812273"/>
                  <a:gd name="connsiteY6" fmla="*/ 535782 h 1743075"/>
                  <a:gd name="connsiteX7" fmla="*/ 464343 w 3812273"/>
                  <a:gd name="connsiteY7" fmla="*/ 490538 h 1743075"/>
                  <a:gd name="connsiteX8" fmla="*/ 544990 w 3812273"/>
                  <a:gd name="connsiteY8" fmla="*/ 459583 h 1743075"/>
                  <a:gd name="connsiteX9" fmla="*/ 631030 w 3812273"/>
                  <a:gd name="connsiteY9" fmla="*/ 466725 h 1743075"/>
                  <a:gd name="connsiteX10" fmla="*/ 718821 w 3812273"/>
                  <a:gd name="connsiteY10" fmla="*/ 419100 h 1743075"/>
                  <a:gd name="connsiteX11" fmla="*/ 775655 w 3812273"/>
                  <a:gd name="connsiteY11" fmla="*/ 366714 h 1743075"/>
                  <a:gd name="connsiteX12" fmla="*/ 868207 w 3812273"/>
                  <a:gd name="connsiteY12" fmla="*/ 323850 h 1743075"/>
                  <a:gd name="connsiteX13" fmla="*/ 945671 w 3812273"/>
                  <a:gd name="connsiteY13" fmla="*/ 319087 h 1743075"/>
                  <a:gd name="connsiteX14" fmla="*/ 993297 w 3812273"/>
                  <a:gd name="connsiteY14" fmla="*/ 295275 h 1743075"/>
                  <a:gd name="connsiteX15" fmla="*/ 1071879 w 3812273"/>
                  <a:gd name="connsiteY15" fmla="*/ 283370 h 1743075"/>
                  <a:gd name="connsiteX16" fmla="*/ 1178718 w 3812273"/>
                  <a:gd name="connsiteY16" fmla="*/ 300037 h 1743075"/>
                  <a:gd name="connsiteX17" fmla="*/ 1339083 w 3812273"/>
                  <a:gd name="connsiteY17" fmla="*/ 250031 h 1743075"/>
                  <a:gd name="connsiteX18" fmla="*/ 1381443 w 3812273"/>
                  <a:gd name="connsiteY18" fmla="*/ 193509 h 1743075"/>
                  <a:gd name="connsiteX19" fmla="*/ 1440339 w 3812273"/>
                  <a:gd name="connsiteY19" fmla="*/ 195263 h 1743075"/>
                  <a:gd name="connsiteX20" fmla="*/ 1528296 w 3812273"/>
                  <a:gd name="connsiteY20" fmla="*/ 126207 h 1743075"/>
                  <a:gd name="connsiteX21" fmla="*/ 1570508 w 3812273"/>
                  <a:gd name="connsiteY21" fmla="*/ 109538 h 1743075"/>
                  <a:gd name="connsiteX22" fmla="*/ 1696249 w 3812273"/>
                  <a:gd name="connsiteY22" fmla="*/ 159544 h 1743075"/>
                  <a:gd name="connsiteX23" fmla="*/ 1766738 w 3812273"/>
                  <a:gd name="connsiteY23" fmla="*/ 128587 h 1743075"/>
                  <a:gd name="connsiteX24" fmla="*/ 1804670 w 3812273"/>
                  <a:gd name="connsiteY24" fmla="*/ 123824 h 1743075"/>
                  <a:gd name="connsiteX25" fmla="*/ 1874843 w 3812273"/>
                  <a:gd name="connsiteY25" fmla="*/ 102394 h 1743075"/>
                  <a:gd name="connsiteX26" fmla="*/ 1918804 w 3812273"/>
                  <a:gd name="connsiteY26" fmla="*/ 92870 h 1743075"/>
                  <a:gd name="connsiteX27" fmla="*/ 2010239 w 3812273"/>
                  <a:gd name="connsiteY27" fmla="*/ 95252 h 1743075"/>
                  <a:gd name="connsiteX28" fmla="*/ 2102644 w 3812273"/>
                  <a:gd name="connsiteY28" fmla="*/ 52387 h 1743075"/>
                  <a:gd name="connsiteX29" fmla="*/ 2221240 w 3812273"/>
                  <a:gd name="connsiteY29" fmla="*/ 0 h 1743075"/>
                  <a:gd name="connsiteX30" fmla="*/ 2284102 w 3812273"/>
                  <a:gd name="connsiteY30" fmla="*/ 88107 h 1743075"/>
                  <a:gd name="connsiteX31" fmla="*/ 2312194 w 3812273"/>
                  <a:gd name="connsiteY31" fmla="*/ 192881 h 1743075"/>
                  <a:gd name="connsiteX32" fmla="*/ 2397918 w 3812273"/>
                  <a:gd name="connsiteY32" fmla="*/ 295275 h 1743075"/>
                  <a:gd name="connsiteX33" fmla="*/ 2421731 w 3812273"/>
                  <a:gd name="connsiteY33" fmla="*/ 333376 h 1743075"/>
                  <a:gd name="connsiteX34" fmla="*/ 2438399 w 3812273"/>
                  <a:gd name="connsiteY34" fmla="*/ 426245 h 1743075"/>
                  <a:gd name="connsiteX35" fmla="*/ 2455068 w 3812273"/>
                  <a:gd name="connsiteY35" fmla="*/ 473869 h 1743075"/>
                  <a:gd name="connsiteX36" fmla="*/ 2471737 w 3812273"/>
                  <a:gd name="connsiteY36" fmla="*/ 511969 h 1743075"/>
                  <a:gd name="connsiteX37" fmla="*/ 2374106 w 3812273"/>
                  <a:gd name="connsiteY37" fmla="*/ 569119 h 1743075"/>
                  <a:gd name="connsiteX38" fmla="*/ 2274874 w 3812273"/>
                  <a:gd name="connsiteY38" fmla="*/ 609599 h 1743075"/>
                  <a:gd name="connsiteX39" fmla="*/ 2284400 w 3812273"/>
                  <a:gd name="connsiteY39" fmla="*/ 711995 h 1743075"/>
                  <a:gd name="connsiteX40" fmla="*/ 2354425 w 3812273"/>
                  <a:gd name="connsiteY40" fmla="*/ 766762 h 1743075"/>
                  <a:gd name="connsiteX41" fmla="*/ 2386012 w 3812273"/>
                  <a:gd name="connsiteY41" fmla="*/ 814389 h 1743075"/>
                  <a:gd name="connsiteX42" fmla="*/ 2405211 w 3812273"/>
                  <a:gd name="connsiteY42" fmla="*/ 878682 h 1743075"/>
                  <a:gd name="connsiteX43" fmla="*/ 2467290 w 3812273"/>
                  <a:gd name="connsiteY43" fmla="*/ 914401 h 1743075"/>
                  <a:gd name="connsiteX44" fmla="*/ 2534767 w 3812273"/>
                  <a:gd name="connsiteY44" fmla="*/ 923927 h 1743075"/>
                  <a:gd name="connsiteX45" fmla="*/ 2568603 w 3812273"/>
                  <a:gd name="connsiteY45" fmla="*/ 936459 h 1743075"/>
                  <a:gd name="connsiteX46" fmla="*/ 2628584 w 3812273"/>
                  <a:gd name="connsiteY46" fmla="*/ 978695 h 1743075"/>
                  <a:gd name="connsiteX47" fmla="*/ 2721136 w 3812273"/>
                  <a:gd name="connsiteY47" fmla="*/ 1040606 h 1743075"/>
                  <a:gd name="connsiteX48" fmla="*/ 2802246 w 3812273"/>
                  <a:gd name="connsiteY48" fmla="*/ 1073944 h 1743075"/>
                  <a:gd name="connsiteX49" fmla="*/ 2829350 w 3812273"/>
                  <a:gd name="connsiteY49" fmla="*/ 1109663 h 1743075"/>
                  <a:gd name="connsiteX50" fmla="*/ 2910968 w 3812273"/>
                  <a:gd name="connsiteY50" fmla="*/ 1117434 h 1743075"/>
                  <a:gd name="connsiteX51" fmla="*/ 2948413 w 3812273"/>
                  <a:gd name="connsiteY51" fmla="*/ 1128713 h 1743075"/>
                  <a:gd name="connsiteX52" fmla="*/ 2999894 w 3812273"/>
                  <a:gd name="connsiteY52" fmla="*/ 1155534 h 1743075"/>
                  <a:gd name="connsiteX53" fmla="*/ 3137817 w 3812273"/>
                  <a:gd name="connsiteY53" fmla="*/ 1226343 h 1743075"/>
                  <a:gd name="connsiteX54" fmla="*/ 3269734 w 3812273"/>
                  <a:gd name="connsiteY54" fmla="*/ 1204913 h 1743075"/>
                  <a:gd name="connsiteX55" fmla="*/ 3507580 w 3812273"/>
                  <a:gd name="connsiteY55" fmla="*/ 1090612 h 1743075"/>
                  <a:gd name="connsiteX56" fmla="*/ 3664743 w 3812273"/>
                  <a:gd name="connsiteY56" fmla="*/ 1162050 h 1743075"/>
                  <a:gd name="connsiteX57" fmla="*/ 3807618 w 3812273"/>
                  <a:gd name="connsiteY57" fmla="*/ 1278731 h 1743075"/>
                  <a:gd name="connsiteX58" fmla="*/ 3809999 w 3812273"/>
                  <a:gd name="connsiteY58" fmla="*/ 1357314 h 1743075"/>
                  <a:gd name="connsiteX59" fmla="*/ 3769518 w 3812273"/>
                  <a:gd name="connsiteY59" fmla="*/ 1376362 h 1743075"/>
                  <a:gd name="connsiteX60" fmla="*/ 3724274 w 3812273"/>
                  <a:gd name="connsiteY60" fmla="*/ 1426370 h 1743075"/>
                  <a:gd name="connsiteX61" fmla="*/ 3740943 w 3812273"/>
                  <a:gd name="connsiteY61" fmla="*/ 1514475 h 1743075"/>
                  <a:gd name="connsiteX62" fmla="*/ 3626643 w 3812273"/>
                  <a:gd name="connsiteY62" fmla="*/ 1562100 h 1743075"/>
                  <a:gd name="connsiteX63" fmla="*/ 3531393 w 3812273"/>
                  <a:gd name="connsiteY63" fmla="*/ 1609725 h 1743075"/>
                  <a:gd name="connsiteX64" fmla="*/ 3321843 w 3812273"/>
                  <a:gd name="connsiteY64" fmla="*/ 1666875 h 1743075"/>
                  <a:gd name="connsiteX65" fmla="*/ 3131343 w 3812273"/>
                  <a:gd name="connsiteY65" fmla="*/ 1724025 h 1743075"/>
                  <a:gd name="connsiteX66" fmla="*/ 2883693 w 3812273"/>
                  <a:gd name="connsiteY66" fmla="*/ 1695450 h 1743075"/>
                  <a:gd name="connsiteX67" fmla="*/ 2616993 w 3812273"/>
                  <a:gd name="connsiteY67" fmla="*/ 1685925 h 1743075"/>
                  <a:gd name="connsiteX68" fmla="*/ 2331243 w 3812273"/>
                  <a:gd name="connsiteY68" fmla="*/ 1619250 h 1743075"/>
                  <a:gd name="connsiteX69" fmla="*/ 2055018 w 3812273"/>
                  <a:gd name="connsiteY69" fmla="*/ 1647825 h 1743075"/>
                  <a:gd name="connsiteX70" fmla="*/ 1816893 w 3812273"/>
                  <a:gd name="connsiteY70" fmla="*/ 1666875 h 1743075"/>
                  <a:gd name="connsiteX71" fmla="*/ 1702593 w 3812273"/>
                  <a:gd name="connsiteY71" fmla="*/ 1638300 h 1743075"/>
                  <a:gd name="connsiteX72" fmla="*/ 1476523 w 3812273"/>
                  <a:gd name="connsiteY72" fmla="*/ 1695450 h 1743075"/>
                  <a:gd name="connsiteX73" fmla="*/ 1321593 w 3812273"/>
                  <a:gd name="connsiteY73" fmla="*/ 1714500 h 1743075"/>
                  <a:gd name="connsiteX74" fmla="*/ 1002150 w 3812273"/>
                  <a:gd name="connsiteY74" fmla="*/ 1743075 h 1743075"/>
                  <a:gd name="connsiteX75" fmla="*/ 823704 w 3812273"/>
                  <a:gd name="connsiteY75" fmla="*/ 1700212 h 1743075"/>
                  <a:gd name="connsiteX76" fmla="*/ 748157 w 3812273"/>
                  <a:gd name="connsiteY76" fmla="*/ 1543050 h 1743075"/>
                  <a:gd name="connsiteX77" fmla="*/ 621150 w 3812273"/>
                  <a:gd name="connsiteY77" fmla="*/ 1390650 h 1743075"/>
                  <a:gd name="connsiteX78" fmla="*/ 504340 w 3812273"/>
                  <a:gd name="connsiteY78" fmla="*/ 1238250 h 1743075"/>
                  <a:gd name="connsiteX79" fmla="*/ 283368 w 3812273"/>
                  <a:gd name="connsiteY79" fmla="*/ 1133475 h 1743075"/>
                  <a:gd name="connsiteX80" fmla="*/ 169068 w 3812273"/>
                  <a:gd name="connsiteY80" fmla="*/ 971550 h 1743075"/>
                  <a:gd name="connsiteX81" fmla="*/ 26193 w 3812273"/>
                  <a:gd name="connsiteY81" fmla="*/ 904875 h 1743075"/>
                  <a:gd name="connsiteX82" fmla="*/ 0 w 3812273"/>
                  <a:gd name="connsiteY82" fmla="*/ 890589 h 1743075"/>
                  <a:gd name="connsiteX0" fmla="*/ 50805 w 3812273"/>
                  <a:gd name="connsiteY0" fmla="*/ 845344 h 1743075"/>
                  <a:gd name="connsiteX1" fmla="*/ 110971 w 3812273"/>
                  <a:gd name="connsiteY1" fmla="*/ 807244 h 1743075"/>
                  <a:gd name="connsiteX2" fmla="*/ 184786 w 3812273"/>
                  <a:gd name="connsiteY2" fmla="*/ 752475 h 1743075"/>
                  <a:gd name="connsiteX3" fmla="*/ 268932 w 3812273"/>
                  <a:gd name="connsiteY3" fmla="*/ 731044 h 1743075"/>
                  <a:gd name="connsiteX4" fmla="*/ 309886 w 3812273"/>
                  <a:gd name="connsiteY4" fmla="*/ 636421 h 1743075"/>
                  <a:gd name="connsiteX5" fmla="*/ 354488 w 3812273"/>
                  <a:gd name="connsiteY5" fmla="*/ 581025 h 1743075"/>
                  <a:gd name="connsiteX6" fmla="*/ 399102 w 3812273"/>
                  <a:gd name="connsiteY6" fmla="*/ 535782 h 1743075"/>
                  <a:gd name="connsiteX7" fmla="*/ 464343 w 3812273"/>
                  <a:gd name="connsiteY7" fmla="*/ 490538 h 1743075"/>
                  <a:gd name="connsiteX8" fmla="*/ 544990 w 3812273"/>
                  <a:gd name="connsiteY8" fmla="*/ 459583 h 1743075"/>
                  <a:gd name="connsiteX9" fmla="*/ 631030 w 3812273"/>
                  <a:gd name="connsiteY9" fmla="*/ 466725 h 1743075"/>
                  <a:gd name="connsiteX10" fmla="*/ 718821 w 3812273"/>
                  <a:gd name="connsiteY10" fmla="*/ 419100 h 1743075"/>
                  <a:gd name="connsiteX11" fmla="*/ 775655 w 3812273"/>
                  <a:gd name="connsiteY11" fmla="*/ 366714 h 1743075"/>
                  <a:gd name="connsiteX12" fmla="*/ 868207 w 3812273"/>
                  <a:gd name="connsiteY12" fmla="*/ 323850 h 1743075"/>
                  <a:gd name="connsiteX13" fmla="*/ 945671 w 3812273"/>
                  <a:gd name="connsiteY13" fmla="*/ 319087 h 1743075"/>
                  <a:gd name="connsiteX14" fmla="*/ 993297 w 3812273"/>
                  <a:gd name="connsiteY14" fmla="*/ 295275 h 1743075"/>
                  <a:gd name="connsiteX15" fmla="*/ 1071879 w 3812273"/>
                  <a:gd name="connsiteY15" fmla="*/ 283370 h 1743075"/>
                  <a:gd name="connsiteX16" fmla="*/ 1178718 w 3812273"/>
                  <a:gd name="connsiteY16" fmla="*/ 300037 h 1743075"/>
                  <a:gd name="connsiteX17" fmla="*/ 1339083 w 3812273"/>
                  <a:gd name="connsiteY17" fmla="*/ 250031 h 1743075"/>
                  <a:gd name="connsiteX18" fmla="*/ 1381443 w 3812273"/>
                  <a:gd name="connsiteY18" fmla="*/ 193509 h 1743075"/>
                  <a:gd name="connsiteX19" fmla="*/ 1440339 w 3812273"/>
                  <a:gd name="connsiteY19" fmla="*/ 195263 h 1743075"/>
                  <a:gd name="connsiteX20" fmla="*/ 1528296 w 3812273"/>
                  <a:gd name="connsiteY20" fmla="*/ 126207 h 1743075"/>
                  <a:gd name="connsiteX21" fmla="*/ 1570508 w 3812273"/>
                  <a:gd name="connsiteY21" fmla="*/ 109538 h 1743075"/>
                  <a:gd name="connsiteX22" fmla="*/ 1696249 w 3812273"/>
                  <a:gd name="connsiteY22" fmla="*/ 159544 h 1743075"/>
                  <a:gd name="connsiteX23" fmla="*/ 1766738 w 3812273"/>
                  <a:gd name="connsiteY23" fmla="*/ 128587 h 1743075"/>
                  <a:gd name="connsiteX24" fmla="*/ 1804670 w 3812273"/>
                  <a:gd name="connsiteY24" fmla="*/ 123824 h 1743075"/>
                  <a:gd name="connsiteX25" fmla="*/ 1874843 w 3812273"/>
                  <a:gd name="connsiteY25" fmla="*/ 102394 h 1743075"/>
                  <a:gd name="connsiteX26" fmla="*/ 1918804 w 3812273"/>
                  <a:gd name="connsiteY26" fmla="*/ 92870 h 1743075"/>
                  <a:gd name="connsiteX27" fmla="*/ 2010239 w 3812273"/>
                  <a:gd name="connsiteY27" fmla="*/ 95252 h 1743075"/>
                  <a:gd name="connsiteX28" fmla="*/ 2102644 w 3812273"/>
                  <a:gd name="connsiteY28" fmla="*/ 52387 h 1743075"/>
                  <a:gd name="connsiteX29" fmla="*/ 2221240 w 3812273"/>
                  <a:gd name="connsiteY29" fmla="*/ 0 h 1743075"/>
                  <a:gd name="connsiteX30" fmla="*/ 2284102 w 3812273"/>
                  <a:gd name="connsiteY30" fmla="*/ 88107 h 1743075"/>
                  <a:gd name="connsiteX31" fmla="*/ 2312194 w 3812273"/>
                  <a:gd name="connsiteY31" fmla="*/ 192881 h 1743075"/>
                  <a:gd name="connsiteX32" fmla="*/ 2397918 w 3812273"/>
                  <a:gd name="connsiteY32" fmla="*/ 295275 h 1743075"/>
                  <a:gd name="connsiteX33" fmla="*/ 2421731 w 3812273"/>
                  <a:gd name="connsiteY33" fmla="*/ 333376 h 1743075"/>
                  <a:gd name="connsiteX34" fmla="*/ 2438399 w 3812273"/>
                  <a:gd name="connsiteY34" fmla="*/ 426245 h 1743075"/>
                  <a:gd name="connsiteX35" fmla="*/ 2455068 w 3812273"/>
                  <a:gd name="connsiteY35" fmla="*/ 473869 h 1743075"/>
                  <a:gd name="connsiteX36" fmla="*/ 2471737 w 3812273"/>
                  <a:gd name="connsiteY36" fmla="*/ 511969 h 1743075"/>
                  <a:gd name="connsiteX37" fmla="*/ 2374106 w 3812273"/>
                  <a:gd name="connsiteY37" fmla="*/ 569119 h 1743075"/>
                  <a:gd name="connsiteX38" fmla="*/ 2274874 w 3812273"/>
                  <a:gd name="connsiteY38" fmla="*/ 609599 h 1743075"/>
                  <a:gd name="connsiteX39" fmla="*/ 2284400 w 3812273"/>
                  <a:gd name="connsiteY39" fmla="*/ 711995 h 1743075"/>
                  <a:gd name="connsiteX40" fmla="*/ 2354425 w 3812273"/>
                  <a:gd name="connsiteY40" fmla="*/ 766762 h 1743075"/>
                  <a:gd name="connsiteX41" fmla="*/ 2386012 w 3812273"/>
                  <a:gd name="connsiteY41" fmla="*/ 814389 h 1743075"/>
                  <a:gd name="connsiteX42" fmla="*/ 2405211 w 3812273"/>
                  <a:gd name="connsiteY42" fmla="*/ 878682 h 1743075"/>
                  <a:gd name="connsiteX43" fmla="*/ 2467290 w 3812273"/>
                  <a:gd name="connsiteY43" fmla="*/ 914401 h 1743075"/>
                  <a:gd name="connsiteX44" fmla="*/ 2534767 w 3812273"/>
                  <a:gd name="connsiteY44" fmla="*/ 923927 h 1743075"/>
                  <a:gd name="connsiteX45" fmla="*/ 2568603 w 3812273"/>
                  <a:gd name="connsiteY45" fmla="*/ 936459 h 1743075"/>
                  <a:gd name="connsiteX46" fmla="*/ 2628584 w 3812273"/>
                  <a:gd name="connsiteY46" fmla="*/ 978695 h 1743075"/>
                  <a:gd name="connsiteX47" fmla="*/ 2721136 w 3812273"/>
                  <a:gd name="connsiteY47" fmla="*/ 1040606 h 1743075"/>
                  <a:gd name="connsiteX48" fmla="*/ 2802246 w 3812273"/>
                  <a:gd name="connsiteY48" fmla="*/ 1073944 h 1743075"/>
                  <a:gd name="connsiteX49" fmla="*/ 2829350 w 3812273"/>
                  <a:gd name="connsiteY49" fmla="*/ 1109663 h 1743075"/>
                  <a:gd name="connsiteX50" fmla="*/ 2910968 w 3812273"/>
                  <a:gd name="connsiteY50" fmla="*/ 1117434 h 1743075"/>
                  <a:gd name="connsiteX51" fmla="*/ 2948413 w 3812273"/>
                  <a:gd name="connsiteY51" fmla="*/ 1128713 h 1743075"/>
                  <a:gd name="connsiteX52" fmla="*/ 2999894 w 3812273"/>
                  <a:gd name="connsiteY52" fmla="*/ 1155534 h 1743075"/>
                  <a:gd name="connsiteX53" fmla="*/ 3053249 w 3812273"/>
                  <a:gd name="connsiteY53" fmla="*/ 1212684 h 1743075"/>
                  <a:gd name="connsiteX54" fmla="*/ 3137817 w 3812273"/>
                  <a:gd name="connsiteY54" fmla="*/ 1226343 h 1743075"/>
                  <a:gd name="connsiteX55" fmla="*/ 3269734 w 3812273"/>
                  <a:gd name="connsiteY55" fmla="*/ 1204913 h 1743075"/>
                  <a:gd name="connsiteX56" fmla="*/ 3507580 w 3812273"/>
                  <a:gd name="connsiteY56" fmla="*/ 1090612 h 1743075"/>
                  <a:gd name="connsiteX57" fmla="*/ 3664743 w 3812273"/>
                  <a:gd name="connsiteY57" fmla="*/ 1162050 h 1743075"/>
                  <a:gd name="connsiteX58" fmla="*/ 3807618 w 3812273"/>
                  <a:gd name="connsiteY58" fmla="*/ 1278731 h 1743075"/>
                  <a:gd name="connsiteX59" fmla="*/ 3809999 w 3812273"/>
                  <a:gd name="connsiteY59" fmla="*/ 1357314 h 1743075"/>
                  <a:gd name="connsiteX60" fmla="*/ 3769518 w 3812273"/>
                  <a:gd name="connsiteY60" fmla="*/ 1376362 h 1743075"/>
                  <a:gd name="connsiteX61" fmla="*/ 3724274 w 3812273"/>
                  <a:gd name="connsiteY61" fmla="*/ 1426370 h 1743075"/>
                  <a:gd name="connsiteX62" fmla="*/ 3740943 w 3812273"/>
                  <a:gd name="connsiteY62" fmla="*/ 1514475 h 1743075"/>
                  <a:gd name="connsiteX63" fmla="*/ 3626643 w 3812273"/>
                  <a:gd name="connsiteY63" fmla="*/ 1562100 h 1743075"/>
                  <a:gd name="connsiteX64" fmla="*/ 3531393 w 3812273"/>
                  <a:gd name="connsiteY64" fmla="*/ 1609725 h 1743075"/>
                  <a:gd name="connsiteX65" fmla="*/ 3321843 w 3812273"/>
                  <a:gd name="connsiteY65" fmla="*/ 1666875 h 1743075"/>
                  <a:gd name="connsiteX66" fmla="*/ 3131343 w 3812273"/>
                  <a:gd name="connsiteY66" fmla="*/ 1724025 h 1743075"/>
                  <a:gd name="connsiteX67" fmla="*/ 2883693 w 3812273"/>
                  <a:gd name="connsiteY67" fmla="*/ 1695450 h 1743075"/>
                  <a:gd name="connsiteX68" fmla="*/ 2616993 w 3812273"/>
                  <a:gd name="connsiteY68" fmla="*/ 1685925 h 1743075"/>
                  <a:gd name="connsiteX69" fmla="*/ 2331243 w 3812273"/>
                  <a:gd name="connsiteY69" fmla="*/ 1619250 h 1743075"/>
                  <a:gd name="connsiteX70" fmla="*/ 2055018 w 3812273"/>
                  <a:gd name="connsiteY70" fmla="*/ 1647825 h 1743075"/>
                  <a:gd name="connsiteX71" fmla="*/ 1816893 w 3812273"/>
                  <a:gd name="connsiteY71" fmla="*/ 1666875 h 1743075"/>
                  <a:gd name="connsiteX72" fmla="*/ 1702593 w 3812273"/>
                  <a:gd name="connsiteY72" fmla="*/ 1638300 h 1743075"/>
                  <a:gd name="connsiteX73" fmla="*/ 1476523 w 3812273"/>
                  <a:gd name="connsiteY73" fmla="*/ 1695450 h 1743075"/>
                  <a:gd name="connsiteX74" fmla="*/ 1321593 w 3812273"/>
                  <a:gd name="connsiteY74" fmla="*/ 1714500 h 1743075"/>
                  <a:gd name="connsiteX75" fmla="*/ 1002150 w 3812273"/>
                  <a:gd name="connsiteY75" fmla="*/ 1743075 h 1743075"/>
                  <a:gd name="connsiteX76" fmla="*/ 823704 w 3812273"/>
                  <a:gd name="connsiteY76" fmla="*/ 1700212 h 1743075"/>
                  <a:gd name="connsiteX77" fmla="*/ 748157 w 3812273"/>
                  <a:gd name="connsiteY77" fmla="*/ 1543050 h 1743075"/>
                  <a:gd name="connsiteX78" fmla="*/ 621150 w 3812273"/>
                  <a:gd name="connsiteY78" fmla="*/ 1390650 h 1743075"/>
                  <a:gd name="connsiteX79" fmla="*/ 504340 w 3812273"/>
                  <a:gd name="connsiteY79" fmla="*/ 1238250 h 1743075"/>
                  <a:gd name="connsiteX80" fmla="*/ 283368 w 3812273"/>
                  <a:gd name="connsiteY80" fmla="*/ 1133475 h 1743075"/>
                  <a:gd name="connsiteX81" fmla="*/ 169068 w 3812273"/>
                  <a:gd name="connsiteY81" fmla="*/ 971550 h 1743075"/>
                  <a:gd name="connsiteX82" fmla="*/ 26193 w 3812273"/>
                  <a:gd name="connsiteY82" fmla="*/ 904875 h 1743075"/>
                  <a:gd name="connsiteX83" fmla="*/ 0 w 3812273"/>
                  <a:gd name="connsiteY83" fmla="*/ 890589 h 1743075"/>
                  <a:gd name="connsiteX0" fmla="*/ 50805 w 3812273"/>
                  <a:gd name="connsiteY0" fmla="*/ 845344 h 1743075"/>
                  <a:gd name="connsiteX1" fmla="*/ 110971 w 3812273"/>
                  <a:gd name="connsiteY1" fmla="*/ 807244 h 1743075"/>
                  <a:gd name="connsiteX2" fmla="*/ 184786 w 3812273"/>
                  <a:gd name="connsiteY2" fmla="*/ 752475 h 1743075"/>
                  <a:gd name="connsiteX3" fmla="*/ 268932 w 3812273"/>
                  <a:gd name="connsiteY3" fmla="*/ 731044 h 1743075"/>
                  <a:gd name="connsiteX4" fmla="*/ 309886 w 3812273"/>
                  <a:gd name="connsiteY4" fmla="*/ 636421 h 1743075"/>
                  <a:gd name="connsiteX5" fmla="*/ 354488 w 3812273"/>
                  <a:gd name="connsiteY5" fmla="*/ 581025 h 1743075"/>
                  <a:gd name="connsiteX6" fmla="*/ 399102 w 3812273"/>
                  <a:gd name="connsiteY6" fmla="*/ 535782 h 1743075"/>
                  <a:gd name="connsiteX7" fmla="*/ 464343 w 3812273"/>
                  <a:gd name="connsiteY7" fmla="*/ 490538 h 1743075"/>
                  <a:gd name="connsiteX8" fmla="*/ 544990 w 3812273"/>
                  <a:gd name="connsiteY8" fmla="*/ 459583 h 1743075"/>
                  <a:gd name="connsiteX9" fmla="*/ 631030 w 3812273"/>
                  <a:gd name="connsiteY9" fmla="*/ 466725 h 1743075"/>
                  <a:gd name="connsiteX10" fmla="*/ 718821 w 3812273"/>
                  <a:gd name="connsiteY10" fmla="*/ 419100 h 1743075"/>
                  <a:gd name="connsiteX11" fmla="*/ 775655 w 3812273"/>
                  <a:gd name="connsiteY11" fmla="*/ 366714 h 1743075"/>
                  <a:gd name="connsiteX12" fmla="*/ 868207 w 3812273"/>
                  <a:gd name="connsiteY12" fmla="*/ 323850 h 1743075"/>
                  <a:gd name="connsiteX13" fmla="*/ 945671 w 3812273"/>
                  <a:gd name="connsiteY13" fmla="*/ 319087 h 1743075"/>
                  <a:gd name="connsiteX14" fmla="*/ 993297 w 3812273"/>
                  <a:gd name="connsiteY14" fmla="*/ 295275 h 1743075"/>
                  <a:gd name="connsiteX15" fmla="*/ 1071879 w 3812273"/>
                  <a:gd name="connsiteY15" fmla="*/ 283370 h 1743075"/>
                  <a:gd name="connsiteX16" fmla="*/ 1178718 w 3812273"/>
                  <a:gd name="connsiteY16" fmla="*/ 300037 h 1743075"/>
                  <a:gd name="connsiteX17" fmla="*/ 1339083 w 3812273"/>
                  <a:gd name="connsiteY17" fmla="*/ 250031 h 1743075"/>
                  <a:gd name="connsiteX18" fmla="*/ 1381443 w 3812273"/>
                  <a:gd name="connsiteY18" fmla="*/ 193509 h 1743075"/>
                  <a:gd name="connsiteX19" fmla="*/ 1440339 w 3812273"/>
                  <a:gd name="connsiteY19" fmla="*/ 195263 h 1743075"/>
                  <a:gd name="connsiteX20" fmla="*/ 1528296 w 3812273"/>
                  <a:gd name="connsiteY20" fmla="*/ 126207 h 1743075"/>
                  <a:gd name="connsiteX21" fmla="*/ 1570508 w 3812273"/>
                  <a:gd name="connsiteY21" fmla="*/ 109538 h 1743075"/>
                  <a:gd name="connsiteX22" fmla="*/ 1696249 w 3812273"/>
                  <a:gd name="connsiteY22" fmla="*/ 159544 h 1743075"/>
                  <a:gd name="connsiteX23" fmla="*/ 1766738 w 3812273"/>
                  <a:gd name="connsiteY23" fmla="*/ 128587 h 1743075"/>
                  <a:gd name="connsiteX24" fmla="*/ 1804670 w 3812273"/>
                  <a:gd name="connsiteY24" fmla="*/ 123824 h 1743075"/>
                  <a:gd name="connsiteX25" fmla="*/ 1874843 w 3812273"/>
                  <a:gd name="connsiteY25" fmla="*/ 102394 h 1743075"/>
                  <a:gd name="connsiteX26" fmla="*/ 1918804 w 3812273"/>
                  <a:gd name="connsiteY26" fmla="*/ 92870 h 1743075"/>
                  <a:gd name="connsiteX27" fmla="*/ 2010239 w 3812273"/>
                  <a:gd name="connsiteY27" fmla="*/ 95252 h 1743075"/>
                  <a:gd name="connsiteX28" fmla="*/ 2102644 w 3812273"/>
                  <a:gd name="connsiteY28" fmla="*/ 52387 h 1743075"/>
                  <a:gd name="connsiteX29" fmla="*/ 2221240 w 3812273"/>
                  <a:gd name="connsiteY29" fmla="*/ 0 h 1743075"/>
                  <a:gd name="connsiteX30" fmla="*/ 2284102 w 3812273"/>
                  <a:gd name="connsiteY30" fmla="*/ 88107 h 1743075"/>
                  <a:gd name="connsiteX31" fmla="*/ 2312194 w 3812273"/>
                  <a:gd name="connsiteY31" fmla="*/ 192881 h 1743075"/>
                  <a:gd name="connsiteX32" fmla="*/ 2397918 w 3812273"/>
                  <a:gd name="connsiteY32" fmla="*/ 295275 h 1743075"/>
                  <a:gd name="connsiteX33" fmla="*/ 2421731 w 3812273"/>
                  <a:gd name="connsiteY33" fmla="*/ 333376 h 1743075"/>
                  <a:gd name="connsiteX34" fmla="*/ 2438399 w 3812273"/>
                  <a:gd name="connsiteY34" fmla="*/ 426245 h 1743075"/>
                  <a:gd name="connsiteX35" fmla="*/ 2455068 w 3812273"/>
                  <a:gd name="connsiteY35" fmla="*/ 473869 h 1743075"/>
                  <a:gd name="connsiteX36" fmla="*/ 2471737 w 3812273"/>
                  <a:gd name="connsiteY36" fmla="*/ 511969 h 1743075"/>
                  <a:gd name="connsiteX37" fmla="*/ 2374106 w 3812273"/>
                  <a:gd name="connsiteY37" fmla="*/ 569119 h 1743075"/>
                  <a:gd name="connsiteX38" fmla="*/ 2274874 w 3812273"/>
                  <a:gd name="connsiteY38" fmla="*/ 609599 h 1743075"/>
                  <a:gd name="connsiteX39" fmla="*/ 2284400 w 3812273"/>
                  <a:gd name="connsiteY39" fmla="*/ 711995 h 1743075"/>
                  <a:gd name="connsiteX40" fmla="*/ 2354425 w 3812273"/>
                  <a:gd name="connsiteY40" fmla="*/ 766762 h 1743075"/>
                  <a:gd name="connsiteX41" fmla="*/ 2386012 w 3812273"/>
                  <a:gd name="connsiteY41" fmla="*/ 814389 h 1743075"/>
                  <a:gd name="connsiteX42" fmla="*/ 2405211 w 3812273"/>
                  <a:gd name="connsiteY42" fmla="*/ 878682 h 1743075"/>
                  <a:gd name="connsiteX43" fmla="*/ 2467290 w 3812273"/>
                  <a:gd name="connsiteY43" fmla="*/ 914401 h 1743075"/>
                  <a:gd name="connsiteX44" fmla="*/ 2534767 w 3812273"/>
                  <a:gd name="connsiteY44" fmla="*/ 923927 h 1743075"/>
                  <a:gd name="connsiteX45" fmla="*/ 2568603 w 3812273"/>
                  <a:gd name="connsiteY45" fmla="*/ 936459 h 1743075"/>
                  <a:gd name="connsiteX46" fmla="*/ 2628584 w 3812273"/>
                  <a:gd name="connsiteY46" fmla="*/ 978695 h 1743075"/>
                  <a:gd name="connsiteX47" fmla="*/ 2721136 w 3812273"/>
                  <a:gd name="connsiteY47" fmla="*/ 1040606 h 1743075"/>
                  <a:gd name="connsiteX48" fmla="*/ 2802246 w 3812273"/>
                  <a:gd name="connsiteY48" fmla="*/ 1073944 h 1743075"/>
                  <a:gd name="connsiteX49" fmla="*/ 2829350 w 3812273"/>
                  <a:gd name="connsiteY49" fmla="*/ 1109663 h 1743075"/>
                  <a:gd name="connsiteX50" fmla="*/ 2910968 w 3812273"/>
                  <a:gd name="connsiteY50" fmla="*/ 1117434 h 1743075"/>
                  <a:gd name="connsiteX51" fmla="*/ 2948413 w 3812273"/>
                  <a:gd name="connsiteY51" fmla="*/ 1128713 h 1743075"/>
                  <a:gd name="connsiteX52" fmla="*/ 2999894 w 3812273"/>
                  <a:gd name="connsiteY52" fmla="*/ 1155534 h 1743075"/>
                  <a:gd name="connsiteX53" fmla="*/ 3053249 w 3812273"/>
                  <a:gd name="connsiteY53" fmla="*/ 1212684 h 1743075"/>
                  <a:gd name="connsiteX54" fmla="*/ 3137817 w 3812273"/>
                  <a:gd name="connsiteY54" fmla="*/ 1226343 h 1743075"/>
                  <a:gd name="connsiteX55" fmla="*/ 3269734 w 3812273"/>
                  <a:gd name="connsiteY55" fmla="*/ 1204913 h 1743075"/>
                  <a:gd name="connsiteX56" fmla="*/ 3374191 w 3812273"/>
                  <a:gd name="connsiteY56" fmla="*/ 1142999 h 1743075"/>
                  <a:gd name="connsiteX57" fmla="*/ 3664743 w 3812273"/>
                  <a:gd name="connsiteY57" fmla="*/ 1162050 h 1743075"/>
                  <a:gd name="connsiteX58" fmla="*/ 3807618 w 3812273"/>
                  <a:gd name="connsiteY58" fmla="*/ 1278731 h 1743075"/>
                  <a:gd name="connsiteX59" fmla="*/ 3809999 w 3812273"/>
                  <a:gd name="connsiteY59" fmla="*/ 1357314 h 1743075"/>
                  <a:gd name="connsiteX60" fmla="*/ 3769518 w 3812273"/>
                  <a:gd name="connsiteY60" fmla="*/ 1376362 h 1743075"/>
                  <a:gd name="connsiteX61" fmla="*/ 3724274 w 3812273"/>
                  <a:gd name="connsiteY61" fmla="*/ 1426370 h 1743075"/>
                  <a:gd name="connsiteX62" fmla="*/ 3740943 w 3812273"/>
                  <a:gd name="connsiteY62" fmla="*/ 1514475 h 1743075"/>
                  <a:gd name="connsiteX63" fmla="*/ 3626643 w 3812273"/>
                  <a:gd name="connsiteY63" fmla="*/ 1562100 h 1743075"/>
                  <a:gd name="connsiteX64" fmla="*/ 3531393 w 3812273"/>
                  <a:gd name="connsiteY64" fmla="*/ 1609725 h 1743075"/>
                  <a:gd name="connsiteX65" fmla="*/ 3321843 w 3812273"/>
                  <a:gd name="connsiteY65" fmla="*/ 1666875 h 1743075"/>
                  <a:gd name="connsiteX66" fmla="*/ 3131343 w 3812273"/>
                  <a:gd name="connsiteY66" fmla="*/ 1724025 h 1743075"/>
                  <a:gd name="connsiteX67" fmla="*/ 2883693 w 3812273"/>
                  <a:gd name="connsiteY67" fmla="*/ 1695450 h 1743075"/>
                  <a:gd name="connsiteX68" fmla="*/ 2616993 w 3812273"/>
                  <a:gd name="connsiteY68" fmla="*/ 1685925 h 1743075"/>
                  <a:gd name="connsiteX69" fmla="*/ 2331243 w 3812273"/>
                  <a:gd name="connsiteY69" fmla="*/ 1619250 h 1743075"/>
                  <a:gd name="connsiteX70" fmla="*/ 2055018 w 3812273"/>
                  <a:gd name="connsiteY70" fmla="*/ 1647825 h 1743075"/>
                  <a:gd name="connsiteX71" fmla="*/ 1816893 w 3812273"/>
                  <a:gd name="connsiteY71" fmla="*/ 1666875 h 1743075"/>
                  <a:gd name="connsiteX72" fmla="*/ 1702593 w 3812273"/>
                  <a:gd name="connsiteY72" fmla="*/ 1638300 h 1743075"/>
                  <a:gd name="connsiteX73" fmla="*/ 1476523 w 3812273"/>
                  <a:gd name="connsiteY73" fmla="*/ 1695450 h 1743075"/>
                  <a:gd name="connsiteX74" fmla="*/ 1321593 w 3812273"/>
                  <a:gd name="connsiteY74" fmla="*/ 1714500 h 1743075"/>
                  <a:gd name="connsiteX75" fmla="*/ 1002150 w 3812273"/>
                  <a:gd name="connsiteY75" fmla="*/ 1743075 h 1743075"/>
                  <a:gd name="connsiteX76" fmla="*/ 823704 w 3812273"/>
                  <a:gd name="connsiteY76" fmla="*/ 1700212 h 1743075"/>
                  <a:gd name="connsiteX77" fmla="*/ 748157 w 3812273"/>
                  <a:gd name="connsiteY77" fmla="*/ 1543050 h 1743075"/>
                  <a:gd name="connsiteX78" fmla="*/ 621150 w 3812273"/>
                  <a:gd name="connsiteY78" fmla="*/ 1390650 h 1743075"/>
                  <a:gd name="connsiteX79" fmla="*/ 504340 w 3812273"/>
                  <a:gd name="connsiteY79" fmla="*/ 1238250 h 1743075"/>
                  <a:gd name="connsiteX80" fmla="*/ 283368 w 3812273"/>
                  <a:gd name="connsiteY80" fmla="*/ 1133475 h 1743075"/>
                  <a:gd name="connsiteX81" fmla="*/ 169068 w 3812273"/>
                  <a:gd name="connsiteY81" fmla="*/ 971550 h 1743075"/>
                  <a:gd name="connsiteX82" fmla="*/ 26193 w 3812273"/>
                  <a:gd name="connsiteY82" fmla="*/ 904875 h 1743075"/>
                  <a:gd name="connsiteX83" fmla="*/ 0 w 3812273"/>
                  <a:gd name="connsiteY83" fmla="*/ 890589 h 1743075"/>
                  <a:gd name="connsiteX0" fmla="*/ 50805 w 3812273"/>
                  <a:gd name="connsiteY0" fmla="*/ 845344 h 1743075"/>
                  <a:gd name="connsiteX1" fmla="*/ 110971 w 3812273"/>
                  <a:gd name="connsiteY1" fmla="*/ 807244 h 1743075"/>
                  <a:gd name="connsiteX2" fmla="*/ 184786 w 3812273"/>
                  <a:gd name="connsiteY2" fmla="*/ 752475 h 1743075"/>
                  <a:gd name="connsiteX3" fmla="*/ 268932 w 3812273"/>
                  <a:gd name="connsiteY3" fmla="*/ 731044 h 1743075"/>
                  <a:gd name="connsiteX4" fmla="*/ 309886 w 3812273"/>
                  <a:gd name="connsiteY4" fmla="*/ 636421 h 1743075"/>
                  <a:gd name="connsiteX5" fmla="*/ 354488 w 3812273"/>
                  <a:gd name="connsiteY5" fmla="*/ 581025 h 1743075"/>
                  <a:gd name="connsiteX6" fmla="*/ 399102 w 3812273"/>
                  <a:gd name="connsiteY6" fmla="*/ 535782 h 1743075"/>
                  <a:gd name="connsiteX7" fmla="*/ 464343 w 3812273"/>
                  <a:gd name="connsiteY7" fmla="*/ 490538 h 1743075"/>
                  <a:gd name="connsiteX8" fmla="*/ 544990 w 3812273"/>
                  <a:gd name="connsiteY8" fmla="*/ 459583 h 1743075"/>
                  <a:gd name="connsiteX9" fmla="*/ 631030 w 3812273"/>
                  <a:gd name="connsiteY9" fmla="*/ 466725 h 1743075"/>
                  <a:gd name="connsiteX10" fmla="*/ 718821 w 3812273"/>
                  <a:gd name="connsiteY10" fmla="*/ 419100 h 1743075"/>
                  <a:gd name="connsiteX11" fmla="*/ 775655 w 3812273"/>
                  <a:gd name="connsiteY11" fmla="*/ 366714 h 1743075"/>
                  <a:gd name="connsiteX12" fmla="*/ 868207 w 3812273"/>
                  <a:gd name="connsiteY12" fmla="*/ 323850 h 1743075"/>
                  <a:gd name="connsiteX13" fmla="*/ 945671 w 3812273"/>
                  <a:gd name="connsiteY13" fmla="*/ 319087 h 1743075"/>
                  <a:gd name="connsiteX14" fmla="*/ 993297 w 3812273"/>
                  <a:gd name="connsiteY14" fmla="*/ 295275 h 1743075"/>
                  <a:gd name="connsiteX15" fmla="*/ 1071879 w 3812273"/>
                  <a:gd name="connsiteY15" fmla="*/ 283370 h 1743075"/>
                  <a:gd name="connsiteX16" fmla="*/ 1178718 w 3812273"/>
                  <a:gd name="connsiteY16" fmla="*/ 300037 h 1743075"/>
                  <a:gd name="connsiteX17" fmla="*/ 1339083 w 3812273"/>
                  <a:gd name="connsiteY17" fmla="*/ 250031 h 1743075"/>
                  <a:gd name="connsiteX18" fmla="*/ 1381443 w 3812273"/>
                  <a:gd name="connsiteY18" fmla="*/ 193509 h 1743075"/>
                  <a:gd name="connsiteX19" fmla="*/ 1440339 w 3812273"/>
                  <a:gd name="connsiteY19" fmla="*/ 195263 h 1743075"/>
                  <a:gd name="connsiteX20" fmla="*/ 1528296 w 3812273"/>
                  <a:gd name="connsiteY20" fmla="*/ 126207 h 1743075"/>
                  <a:gd name="connsiteX21" fmla="*/ 1570508 w 3812273"/>
                  <a:gd name="connsiteY21" fmla="*/ 109538 h 1743075"/>
                  <a:gd name="connsiteX22" fmla="*/ 1696249 w 3812273"/>
                  <a:gd name="connsiteY22" fmla="*/ 159544 h 1743075"/>
                  <a:gd name="connsiteX23" fmla="*/ 1766738 w 3812273"/>
                  <a:gd name="connsiteY23" fmla="*/ 128587 h 1743075"/>
                  <a:gd name="connsiteX24" fmla="*/ 1804670 w 3812273"/>
                  <a:gd name="connsiteY24" fmla="*/ 123824 h 1743075"/>
                  <a:gd name="connsiteX25" fmla="*/ 1874843 w 3812273"/>
                  <a:gd name="connsiteY25" fmla="*/ 102394 h 1743075"/>
                  <a:gd name="connsiteX26" fmla="*/ 1918804 w 3812273"/>
                  <a:gd name="connsiteY26" fmla="*/ 92870 h 1743075"/>
                  <a:gd name="connsiteX27" fmla="*/ 2010239 w 3812273"/>
                  <a:gd name="connsiteY27" fmla="*/ 95252 h 1743075"/>
                  <a:gd name="connsiteX28" fmla="*/ 2102644 w 3812273"/>
                  <a:gd name="connsiteY28" fmla="*/ 52387 h 1743075"/>
                  <a:gd name="connsiteX29" fmla="*/ 2221240 w 3812273"/>
                  <a:gd name="connsiteY29" fmla="*/ 0 h 1743075"/>
                  <a:gd name="connsiteX30" fmla="*/ 2284102 w 3812273"/>
                  <a:gd name="connsiteY30" fmla="*/ 88107 h 1743075"/>
                  <a:gd name="connsiteX31" fmla="*/ 2312194 w 3812273"/>
                  <a:gd name="connsiteY31" fmla="*/ 192881 h 1743075"/>
                  <a:gd name="connsiteX32" fmla="*/ 2397918 w 3812273"/>
                  <a:gd name="connsiteY32" fmla="*/ 295275 h 1743075"/>
                  <a:gd name="connsiteX33" fmla="*/ 2421731 w 3812273"/>
                  <a:gd name="connsiteY33" fmla="*/ 333376 h 1743075"/>
                  <a:gd name="connsiteX34" fmla="*/ 2438399 w 3812273"/>
                  <a:gd name="connsiteY34" fmla="*/ 426245 h 1743075"/>
                  <a:gd name="connsiteX35" fmla="*/ 2455068 w 3812273"/>
                  <a:gd name="connsiteY35" fmla="*/ 473869 h 1743075"/>
                  <a:gd name="connsiteX36" fmla="*/ 2471737 w 3812273"/>
                  <a:gd name="connsiteY36" fmla="*/ 511969 h 1743075"/>
                  <a:gd name="connsiteX37" fmla="*/ 2374106 w 3812273"/>
                  <a:gd name="connsiteY37" fmla="*/ 569119 h 1743075"/>
                  <a:gd name="connsiteX38" fmla="*/ 2274874 w 3812273"/>
                  <a:gd name="connsiteY38" fmla="*/ 609599 h 1743075"/>
                  <a:gd name="connsiteX39" fmla="*/ 2284400 w 3812273"/>
                  <a:gd name="connsiteY39" fmla="*/ 711995 h 1743075"/>
                  <a:gd name="connsiteX40" fmla="*/ 2354425 w 3812273"/>
                  <a:gd name="connsiteY40" fmla="*/ 766762 h 1743075"/>
                  <a:gd name="connsiteX41" fmla="*/ 2386012 w 3812273"/>
                  <a:gd name="connsiteY41" fmla="*/ 814389 h 1743075"/>
                  <a:gd name="connsiteX42" fmla="*/ 2405211 w 3812273"/>
                  <a:gd name="connsiteY42" fmla="*/ 878682 h 1743075"/>
                  <a:gd name="connsiteX43" fmla="*/ 2467290 w 3812273"/>
                  <a:gd name="connsiteY43" fmla="*/ 914401 h 1743075"/>
                  <a:gd name="connsiteX44" fmla="*/ 2534767 w 3812273"/>
                  <a:gd name="connsiteY44" fmla="*/ 923927 h 1743075"/>
                  <a:gd name="connsiteX45" fmla="*/ 2568603 w 3812273"/>
                  <a:gd name="connsiteY45" fmla="*/ 936459 h 1743075"/>
                  <a:gd name="connsiteX46" fmla="*/ 2628584 w 3812273"/>
                  <a:gd name="connsiteY46" fmla="*/ 978695 h 1743075"/>
                  <a:gd name="connsiteX47" fmla="*/ 2721136 w 3812273"/>
                  <a:gd name="connsiteY47" fmla="*/ 1040606 h 1743075"/>
                  <a:gd name="connsiteX48" fmla="*/ 2802246 w 3812273"/>
                  <a:gd name="connsiteY48" fmla="*/ 1073944 h 1743075"/>
                  <a:gd name="connsiteX49" fmla="*/ 2829350 w 3812273"/>
                  <a:gd name="connsiteY49" fmla="*/ 1109663 h 1743075"/>
                  <a:gd name="connsiteX50" fmla="*/ 2910968 w 3812273"/>
                  <a:gd name="connsiteY50" fmla="*/ 1117434 h 1743075"/>
                  <a:gd name="connsiteX51" fmla="*/ 2948413 w 3812273"/>
                  <a:gd name="connsiteY51" fmla="*/ 1128713 h 1743075"/>
                  <a:gd name="connsiteX52" fmla="*/ 2999894 w 3812273"/>
                  <a:gd name="connsiteY52" fmla="*/ 1155534 h 1743075"/>
                  <a:gd name="connsiteX53" fmla="*/ 3053249 w 3812273"/>
                  <a:gd name="connsiteY53" fmla="*/ 1212684 h 1743075"/>
                  <a:gd name="connsiteX54" fmla="*/ 3137817 w 3812273"/>
                  <a:gd name="connsiteY54" fmla="*/ 1226343 h 1743075"/>
                  <a:gd name="connsiteX55" fmla="*/ 3269734 w 3812273"/>
                  <a:gd name="connsiteY55" fmla="*/ 1204913 h 1743075"/>
                  <a:gd name="connsiteX56" fmla="*/ 3374191 w 3812273"/>
                  <a:gd name="connsiteY56" fmla="*/ 1142999 h 1743075"/>
                  <a:gd name="connsiteX57" fmla="*/ 3488986 w 3812273"/>
                  <a:gd name="connsiteY57" fmla="*/ 1122196 h 1743075"/>
                  <a:gd name="connsiteX58" fmla="*/ 3664743 w 3812273"/>
                  <a:gd name="connsiteY58" fmla="*/ 1162050 h 1743075"/>
                  <a:gd name="connsiteX59" fmla="*/ 3807618 w 3812273"/>
                  <a:gd name="connsiteY59" fmla="*/ 1278731 h 1743075"/>
                  <a:gd name="connsiteX60" fmla="*/ 3809999 w 3812273"/>
                  <a:gd name="connsiteY60" fmla="*/ 1357314 h 1743075"/>
                  <a:gd name="connsiteX61" fmla="*/ 3769518 w 3812273"/>
                  <a:gd name="connsiteY61" fmla="*/ 1376362 h 1743075"/>
                  <a:gd name="connsiteX62" fmla="*/ 3724274 w 3812273"/>
                  <a:gd name="connsiteY62" fmla="*/ 1426370 h 1743075"/>
                  <a:gd name="connsiteX63" fmla="*/ 3740943 w 3812273"/>
                  <a:gd name="connsiteY63" fmla="*/ 1514475 h 1743075"/>
                  <a:gd name="connsiteX64" fmla="*/ 3626643 w 3812273"/>
                  <a:gd name="connsiteY64" fmla="*/ 1562100 h 1743075"/>
                  <a:gd name="connsiteX65" fmla="*/ 3531393 w 3812273"/>
                  <a:gd name="connsiteY65" fmla="*/ 1609725 h 1743075"/>
                  <a:gd name="connsiteX66" fmla="*/ 3321843 w 3812273"/>
                  <a:gd name="connsiteY66" fmla="*/ 1666875 h 1743075"/>
                  <a:gd name="connsiteX67" fmla="*/ 3131343 w 3812273"/>
                  <a:gd name="connsiteY67" fmla="*/ 1724025 h 1743075"/>
                  <a:gd name="connsiteX68" fmla="*/ 2883693 w 3812273"/>
                  <a:gd name="connsiteY68" fmla="*/ 1695450 h 1743075"/>
                  <a:gd name="connsiteX69" fmla="*/ 2616993 w 3812273"/>
                  <a:gd name="connsiteY69" fmla="*/ 1685925 h 1743075"/>
                  <a:gd name="connsiteX70" fmla="*/ 2331243 w 3812273"/>
                  <a:gd name="connsiteY70" fmla="*/ 1619250 h 1743075"/>
                  <a:gd name="connsiteX71" fmla="*/ 2055018 w 3812273"/>
                  <a:gd name="connsiteY71" fmla="*/ 1647825 h 1743075"/>
                  <a:gd name="connsiteX72" fmla="*/ 1816893 w 3812273"/>
                  <a:gd name="connsiteY72" fmla="*/ 1666875 h 1743075"/>
                  <a:gd name="connsiteX73" fmla="*/ 1702593 w 3812273"/>
                  <a:gd name="connsiteY73" fmla="*/ 1638300 h 1743075"/>
                  <a:gd name="connsiteX74" fmla="*/ 1476523 w 3812273"/>
                  <a:gd name="connsiteY74" fmla="*/ 1695450 h 1743075"/>
                  <a:gd name="connsiteX75" fmla="*/ 1321593 w 3812273"/>
                  <a:gd name="connsiteY75" fmla="*/ 1714500 h 1743075"/>
                  <a:gd name="connsiteX76" fmla="*/ 1002150 w 3812273"/>
                  <a:gd name="connsiteY76" fmla="*/ 1743075 h 1743075"/>
                  <a:gd name="connsiteX77" fmla="*/ 823704 w 3812273"/>
                  <a:gd name="connsiteY77" fmla="*/ 1700212 h 1743075"/>
                  <a:gd name="connsiteX78" fmla="*/ 748157 w 3812273"/>
                  <a:gd name="connsiteY78" fmla="*/ 1543050 h 1743075"/>
                  <a:gd name="connsiteX79" fmla="*/ 621150 w 3812273"/>
                  <a:gd name="connsiteY79" fmla="*/ 1390650 h 1743075"/>
                  <a:gd name="connsiteX80" fmla="*/ 504340 w 3812273"/>
                  <a:gd name="connsiteY80" fmla="*/ 1238250 h 1743075"/>
                  <a:gd name="connsiteX81" fmla="*/ 283368 w 3812273"/>
                  <a:gd name="connsiteY81" fmla="*/ 1133475 h 1743075"/>
                  <a:gd name="connsiteX82" fmla="*/ 169068 w 3812273"/>
                  <a:gd name="connsiteY82" fmla="*/ 971550 h 1743075"/>
                  <a:gd name="connsiteX83" fmla="*/ 26193 w 3812273"/>
                  <a:gd name="connsiteY83" fmla="*/ 904875 h 1743075"/>
                  <a:gd name="connsiteX84" fmla="*/ 0 w 3812273"/>
                  <a:gd name="connsiteY84" fmla="*/ 890589 h 1743075"/>
                  <a:gd name="connsiteX0" fmla="*/ 50805 w 3812273"/>
                  <a:gd name="connsiteY0" fmla="*/ 845344 h 1743075"/>
                  <a:gd name="connsiteX1" fmla="*/ 110971 w 3812273"/>
                  <a:gd name="connsiteY1" fmla="*/ 807244 h 1743075"/>
                  <a:gd name="connsiteX2" fmla="*/ 184786 w 3812273"/>
                  <a:gd name="connsiteY2" fmla="*/ 752475 h 1743075"/>
                  <a:gd name="connsiteX3" fmla="*/ 268932 w 3812273"/>
                  <a:gd name="connsiteY3" fmla="*/ 731044 h 1743075"/>
                  <a:gd name="connsiteX4" fmla="*/ 309886 w 3812273"/>
                  <a:gd name="connsiteY4" fmla="*/ 636421 h 1743075"/>
                  <a:gd name="connsiteX5" fmla="*/ 354488 w 3812273"/>
                  <a:gd name="connsiteY5" fmla="*/ 581025 h 1743075"/>
                  <a:gd name="connsiteX6" fmla="*/ 399102 w 3812273"/>
                  <a:gd name="connsiteY6" fmla="*/ 535782 h 1743075"/>
                  <a:gd name="connsiteX7" fmla="*/ 464343 w 3812273"/>
                  <a:gd name="connsiteY7" fmla="*/ 490538 h 1743075"/>
                  <a:gd name="connsiteX8" fmla="*/ 544990 w 3812273"/>
                  <a:gd name="connsiteY8" fmla="*/ 459583 h 1743075"/>
                  <a:gd name="connsiteX9" fmla="*/ 631030 w 3812273"/>
                  <a:gd name="connsiteY9" fmla="*/ 466725 h 1743075"/>
                  <a:gd name="connsiteX10" fmla="*/ 718821 w 3812273"/>
                  <a:gd name="connsiteY10" fmla="*/ 419100 h 1743075"/>
                  <a:gd name="connsiteX11" fmla="*/ 775655 w 3812273"/>
                  <a:gd name="connsiteY11" fmla="*/ 366714 h 1743075"/>
                  <a:gd name="connsiteX12" fmla="*/ 868207 w 3812273"/>
                  <a:gd name="connsiteY12" fmla="*/ 323850 h 1743075"/>
                  <a:gd name="connsiteX13" fmla="*/ 945671 w 3812273"/>
                  <a:gd name="connsiteY13" fmla="*/ 319087 h 1743075"/>
                  <a:gd name="connsiteX14" fmla="*/ 993297 w 3812273"/>
                  <a:gd name="connsiteY14" fmla="*/ 295275 h 1743075"/>
                  <a:gd name="connsiteX15" fmla="*/ 1071879 w 3812273"/>
                  <a:gd name="connsiteY15" fmla="*/ 283370 h 1743075"/>
                  <a:gd name="connsiteX16" fmla="*/ 1178718 w 3812273"/>
                  <a:gd name="connsiteY16" fmla="*/ 300037 h 1743075"/>
                  <a:gd name="connsiteX17" fmla="*/ 1339083 w 3812273"/>
                  <a:gd name="connsiteY17" fmla="*/ 250031 h 1743075"/>
                  <a:gd name="connsiteX18" fmla="*/ 1381443 w 3812273"/>
                  <a:gd name="connsiteY18" fmla="*/ 193509 h 1743075"/>
                  <a:gd name="connsiteX19" fmla="*/ 1440339 w 3812273"/>
                  <a:gd name="connsiteY19" fmla="*/ 195263 h 1743075"/>
                  <a:gd name="connsiteX20" fmla="*/ 1528296 w 3812273"/>
                  <a:gd name="connsiteY20" fmla="*/ 126207 h 1743075"/>
                  <a:gd name="connsiteX21" fmla="*/ 1570508 w 3812273"/>
                  <a:gd name="connsiteY21" fmla="*/ 109538 h 1743075"/>
                  <a:gd name="connsiteX22" fmla="*/ 1696249 w 3812273"/>
                  <a:gd name="connsiteY22" fmla="*/ 159544 h 1743075"/>
                  <a:gd name="connsiteX23" fmla="*/ 1766738 w 3812273"/>
                  <a:gd name="connsiteY23" fmla="*/ 128587 h 1743075"/>
                  <a:gd name="connsiteX24" fmla="*/ 1804670 w 3812273"/>
                  <a:gd name="connsiteY24" fmla="*/ 123824 h 1743075"/>
                  <a:gd name="connsiteX25" fmla="*/ 1874843 w 3812273"/>
                  <a:gd name="connsiteY25" fmla="*/ 102394 h 1743075"/>
                  <a:gd name="connsiteX26" fmla="*/ 1918804 w 3812273"/>
                  <a:gd name="connsiteY26" fmla="*/ 92870 h 1743075"/>
                  <a:gd name="connsiteX27" fmla="*/ 2010239 w 3812273"/>
                  <a:gd name="connsiteY27" fmla="*/ 95252 h 1743075"/>
                  <a:gd name="connsiteX28" fmla="*/ 2102644 w 3812273"/>
                  <a:gd name="connsiteY28" fmla="*/ 52387 h 1743075"/>
                  <a:gd name="connsiteX29" fmla="*/ 2221240 w 3812273"/>
                  <a:gd name="connsiteY29" fmla="*/ 0 h 1743075"/>
                  <a:gd name="connsiteX30" fmla="*/ 2284102 w 3812273"/>
                  <a:gd name="connsiteY30" fmla="*/ 88107 h 1743075"/>
                  <a:gd name="connsiteX31" fmla="*/ 2312194 w 3812273"/>
                  <a:gd name="connsiteY31" fmla="*/ 192881 h 1743075"/>
                  <a:gd name="connsiteX32" fmla="*/ 2397918 w 3812273"/>
                  <a:gd name="connsiteY32" fmla="*/ 295275 h 1743075"/>
                  <a:gd name="connsiteX33" fmla="*/ 2421731 w 3812273"/>
                  <a:gd name="connsiteY33" fmla="*/ 333376 h 1743075"/>
                  <a:gd name="connsiteX34" fmla="*/ 2438399 w 3812273"/>
                  <a:gd name="connsiteY34" fmla="*/ 426245 h 1743075"/>
                  <a:gd name="connsiteX35" fmla="*/ 2455068 w 3812273"/>
                  <a:gd name="connsiteY35" fmla="*/ 473869 h 1743075"/>
                  <a:gd name="connsiteX36" fmla="*/ 2471737 w 3812273"/>
                  <a:gd name="connsiteY36" fmla="*/ 511969 h 1743075"/>
                  <a:gd name="connsiteX37" fmla="*/ 2374106 w 3812273"/>
                  <a:gd name="connsiteY37" fmla="*/ 569119 h 1743075"/>
                  <a:gd name="connsiteX38" fmla="*/ 2274874 w 3812273"/>
                  <a:gd name="connsiteY38" fmla="*/ 609599 h 1743075"/>
                  <a:gd name="connsiteX39" fmla="*/ 2284400 w 3812273"/>
                  <a:gd name="connsiteY39" fmla="*/ 711995 h 1743075"/>
                  <a:gd name="connsiteX40" fmla="*/ 2354425 w 3812273"/>
                  <a:gd name="connsiteY40" fmla="*/ 766762 h 1743075"/>
                  <a:gd name="connsiteX41" fmla="*/ 2386012 w 3812273"/>
                  <a:gd name="connsiteY41" fmla="*/ 814389 h 1743075"/>
                  <a:gd name="connsiteX42" fmla="*/ 2405211 w 3812273"/>
                  <a:gd name="connsiteY42" fmla="*/ 878682 h 1743075"/>
                  <a:gd name="connsiteX43" fmla="*/ 2467290 w 3812273"/>
                  <a:gd name="connsiteY43" fmla="*/ 914401 h 1743075"/>
                  <a:gd name="connsiteX44" fmla="*/ 2534767 w 3812273"/>
                  <a:gd name="connsiteY44" fmla="*/ 923927 h 1743075"/>
                  <a:gd name="connsiteX45" fmla="*/ 2568603 w 3812273"/>
                  <a:gd name="connsiteY45" fmla="*/ 936459 h 1743075"/>
                  <a:gd name="connsiteX46" fmla="*/ 2628584 w 3812273"/>
                  <a:gd name="connsiteY46" fmla="*/ 978695 h 1743075"/>
                  <a:gd name="connsiteX47" fmla="*/ 2721136 w 3812273"/>
                  <a:gd name="connsiteY47" fmla="*/ 1040606 h 1743075"/>
                  <a:gd name="connsiteX48" fmla="*/ 2802246 w 3812273"/>
                  <a:gd name="connsiteY48" fmla="*/ 1073944 h 1743075"/>
                  <a:gd name="connsiteX49" fmla="*/ 2829350 w 3812273"/>
                  <a:gd name="connsiteY49" fmla="*/ 1109663 h 1743075"/>
                  <a:gd name="connsiteX50" fmla="*/ 2910968 w 3812273"/>
                  <a:gd name="connsiteY50" fmla="*/ 1117434 h 1743075"/>
                  <a:gd name="connsiteX51" fmla="*/ 2948413 w 3812273"/>
                  <a:gd name="connsiteY51" fmla="*/ 1128713 h 1743075"/>
                  <a:gd name="connsiteX52" fmla="*/ 2999894 w 3812273"/>
                  <a:gd name="connsiteY52" fmla="*/ 1155534 h 1743075"/>
                  <a:gd name="connsiteX53" fmla="*/ 3053249 w 3812273"/>
                  <a:gd name="connsiteY53" fmla="*/ 1212684 h 1743075"/>
                  <a:gd name="connsiteX54" fmla="*/ 3137817 w 3812273"/>
                  <a:gd name="connsiteY54" fmla="*/ 1226343 h 1743075"/>
                  <a:gd name="connsiteX55" fmla="*/ 3269734 w 3812273"/>
                  <a:gd name="connsiteY55" fmla="*/ 1204913 h 1743075"/>
                  <a:gd name="connsiteX56" fmla="*/ 3374191 w 3812273"/>
                  <a:gd name="connsiteY56" fmla="*/ 1142999 h 1743075"/>
                  <a:gd name="connsiteX57" fmla="*/ 3488986 w 3812273"/>
                  <a:gd name="connsiteY57" fmla="*/ 1122196 h 1743075"/>
                  <a:gd name="connsiteX58" fmla="*/ 3633619 w 3812273"/>
                  <a:gd name="connsiteY58" fmla="*/ 1195388 h 1743075"/>
                  <a:gd name="connsiteX59" fmla="*/ 3807618 w 3812273"/>
                  <a:gd name="connsiteY59" fmla="*/ 1278731 h 1743075"/>
                  <a:gd name="connsiteX60" fmla="*/ 3809999 w 3812273"/>
                  <a:gd name="connsiteY60" fmla="*/ 1357314 h 1743075"/>
                  <a:gd name="connsiteX61" fmla="*/ 3769518 w 3812273"/>
                  <a:gd name="connsiteY61" fmla="*/ 1376362 h 1743075"/>
                  <a:gd name="connsiteX62" fmla="*/ 3724274 w 3812273"/>
                  <a:gd name="connsiteY62" fmla="*/ 1426370 h 1743075"/>
                  <a:gd name="connsiteX63" fmla="*/ 3740943 w 3812273"/>
                  <a:gd name="connsiteY63" fmla="*/ 1514475 h 1743075"/>
                  <a:gd name="connsiteX64" fmla="*/ 3626643 w 3812273"/>
                  <a:gd name="connsiteY64" fmla="*/ 1562100 h 1743075"/>
                  <a:gd name="connsiteX65" fmla="*/ 3531393 w 3812273"/>
                  <a:gd name="connsiteY65" fmla="*/ 1609725 h 1743075"/>
                  <a:gd name="connsiteX66" fmla="*/ 3321843 w 3812273"/>
                  <a:gd name="connsiteY66" fmla="*/ 1666875 h 1743075"/>
                  <a:gd name="connsiteX67" fmla="*/ 3131343 w 3812273"/>
                  <a:gd name="connsiteY67" fmla="*/ 1724025 h 1743075"/>
                  <a:gd name="connsiteX68" fmla="*/ 2883693 w 3812273"/>
                  <a:gd name="connsiteY68" fmla="*/ 1695450 h 1743075"/>
                  <a:gd name="connsiteX69" fmla="*/ 2616993 w 3812273"/>
                  <a:gd name="connsiteY69" fmla="*/ 1685925 h 1743075"/>
                  <a:gd name="connsiteX70" fmla="*/ 2331243 w 3812273"/>
                  <a:gd name="connsiteY70" fmla="*/ 1619250 h 1743075"/>
                  <a:gd name="connsiteX71" fmla="*/ 2055018 w 3812273"/>
                  <a:gd name="connsiteY71" fmla="*/ 1647825 h 1743075"/>
                  <a:gd name="connsiteX72" fmla="*/ 1816893 w 3812273"/>
                  <a:gd name="connsiteY72" fmla="*/ 1666875 h 1743075"/>
                  <a:gd name="connsiteX73" fmla="*/ 1702593 w 3812273"/>
                  <a:gd name="connsiteY73" fmla="*/ 1638300 h 1743075"/>
                  <a:gd name="connsiteX74" fmla="*/ 1476523 w 3812273"/>
                  <a:gd name="connsiteY74" fmla="*/ 1695450 h 1743075"/>
                  <a:gd name="connsiteX75" fmla="*/ 1321593 w 3812273"/>
                  <a:gd name="connsiteY75" fmla="*/ 1714500 h 1743075"/>
                  <a:gd name="connsiteX76" fmla="*/ 1002150 w 3812273"/>
                  <a:gd name="connsiteY76" fmla="*/ 1743075 h 1743075"/>
                  <a:gd name="connsiteX77" fmla="*/ 823704 w 3812273"/>
                  <a:gd name="connsiteY77" fmla="*/ 1700212 h 1743075"/>
                  <a:gd name="connsiteX78" fmla="*/ 748157 w 3812273"/>
                  <a:gd name="connsiteY78" fmla="*/ 1543050 h 1743075"/>
                  <a:gd name="connsiteX79" fmla="*/ 621150 w 3812273"/>
                  <a:gd name="connsiteY79" fmla="*/ 1390650 h 1743075"/>
                  <a:gd name="connsiteX80" fmla="*/ 504340 w 3812273"/>
                  <a:gd name="connsiteY80" fmla="*/ 1238250 h 1743075"/>
                  <a:gd name="connsiteX81" fmla="*/ 283368 w 3812273"/>
                  <a:gd name="connsiteY81" fmla="*/ 1133475 h 1743075"/>
                  <a:gd name="connsiteX82" fmla="*/ 169068 w 3812273"/>
                  <a:gd name="connsiteY82" fmla="*/ 971550 h 1743075"/>
                  <a:gd name="connsiteX83" fmla="*/ 26193 w 3812273"/>
                  <a:gd name="connsiteY83" fmla="*/ 904875 h 1743075"/>
                  <a:gd name="connsiteX84" fmla="*/ 0 w 3812273"/>
                  <a:gd name="connsiteY84" fmla="*/ 890589 h 1743075"/>
                  <a:gd name="connsiteX0" fmla="*/ 50805 w 3812273"/>
                  <a:gd name="connsiteY0" fmla="*/ 845344 h 1743075"/>
                  <a:gd name="connsiteX1" fmla="*/ 110971 w 3812273"/>
                  <a:gd name="connsiteY1" fmla="*/ 807244 h 1743075"/>
                  <a:gd name="connsiteX2" fmla="*/ 184786 w 3812273"/>
                  <a:gd name="connsiteY2" fmla="*/ 752475 h 1743075"/>
                  <a:gd name="connsiteX3" fmla="*/ 268932 w 3812273"/>
                  <a:gd name="connsiteY3" fmla="*/ 731044 h 1743075"/>
                  <a:gd name="connsiteX4" fmla="*/ 309886 w 3812273"/>
                  <a:gd name="connsiteY4" fmla="*/ 636421 h 1743075"/>
                  <a:gd name="connsiteX5" fmla="*/ 354488 w 3812273"/>
                  <a:gd name="connsiteY5" fmla="*/ 581025 h 1743075"/>
                  <a:gd name="connsiteX6" fmla="*/ 399102 w 3812273"/>
                  <a:gd name="connsiteY6" fmla="*/ 535782 h 1743075"/>
                  <a:gd name="connsiteX7" fmla="*/ 464343 w 3812273"/>
                  <a:gd name="connsiteY7" fmla="*/ 490538 h 1743075"/>
                  <a:gd name="connsiteX8" fmla="*/ 544990 w 3812273"/>
                  <a:gd name="connsiteY8" fmla="*/ 459583 h 1743075"/>
                  <a:gd name="connsiteX9" fmla="*/ 631030 w 3812273"/>
                  <a:gd name="connsiteY9" fmla="*/ 466725 h 1743075"/>
                  <a:gd name="connsiteX10" fmla="*/ 718821 w 3812273"/>
                  <a:gd name="connsiteY10" fmla="*/ 419100 h 1743075"/>
                  <a:gd name="connsiteX11" fmla="*/ 775655 w 3812273"/>
                  <a:gd name="connsiteY11" fmla="*/ 366714 h 1743075"/>
                  <a:gd name="connsiteX12" fmla="*/ 868207 w 3812273"/>
                  <a:gd name="connsiteY12" fmla="*/ 323850 h 1743075"/>
                  <a:gd name="connsiteX13" fmla="*/ 945671 w 3812273"/>
                  <a:gd name="connsiteY13" fmla="*/ 319087 h 1743075"/>
                  <a:gd name="connsiteX14" fmla="*/ 993297 w 3812273"/>
                  <a:gd name="connsiteY14" fmla="*/ 295275 h 1743075"/>
                  <a:gd name="connsiteX15" fmla="*/ 1071879 w 3812273"/>
                  <a:gd name="connsiteY15" fmla="*/ 283370 h 1743075"/>
                  <a:gd name="connsiteX16" fmla="*/ 1178718 w 3812273"/>
                  <a:gd name="connsiteY16" fmla="*/ 300037 h 1743075"/>
                  <a:gd name="connsiteX17" fmla="*/ 1339083 w 3812273"/>
                  <a:gd name="connsiteY17" fmla="*/ 250031 h 1743075"/>
                  <a:gd name="connsiteX18" fmla="*/ 1381443 w 3812273"/>
                  <a:gd name="connsiteY18" fmla="*/ 193509 h 1743075"/>
                  <a:gd name="connsiteX19" fmla="*/ 1440339 w 3812273"/>
                  <a:gd name="connsiteY19" fmla="*/ 195263 h 1743075"/>
                  <a:gd name="connsiteX20" fmla="*/ 1528296 w 3812273"/>
                  <a:gd name="connsiteY20" fmla="*/ 126207 h 1743075"/>
                  <a:gd name="connsiteX21" fmla="*/ 1570508 w 3812273"/>
                  <a:gd name="connsiteY21" fmla="*/ 109538 h 1743075"/>
                  <a:gd name="connsiteX22" fmla="*/ 1696249 w 3812273"/>
                  <a:gd name="connsiteY22" fmla="*/ 159544 h 1743075"/>
                  <a:gd name="connsiteX23" fmla="*/ 1766738 w 3812273"/>
                  <a:gd name="connsiteY23" fmla="*/ 128587 h 1743075"/>
                  <a:gd name="connsiteX24" fmla="*/ 1804670 w 3812273"/>
                  <a:gd name="connsiteY24" fmla="*/ 123824 h 1743075"/>
                  <a:gd name="connsiteX25" fmla="*/ 1874843 w 3812273"/>
                  <a:gd name="connsiteY25" fmla="*/ 102394 h 1743075"/>
                  <a:gd name="connsiteX26" fmla="*/ 1918804 w 3812273"/>
                  <a:gd name="connsiteY26" fmla="*/ 92870 h 1743075"/>
                  <a:gd name="connsiteX27" fmla="*/ 2010239 w 3812273"/>
                  <a:gd name="connsiteY27" fmla="*/ 95252 h 1743075"/>
                  <a:gd name="connsiteX28" fmla="*/ 2102644 w 3812273"/>
                  <a:gd name="connsiteY28" fmla="*/ 52387 h 1743075"/>
                  <a:gd name="connsiteX29" fmla="*/ 2221240 w 3812273"/>
                  <a:gd name="connsiteY29" fmla="*/ 0 h 1743075"/>
                  <a:gd name="connsiteX30" fmla="*/ 2284102 w 3812273"/>
                  <a:gd name="connsiteY30" fmla="*/ 88107 h 1743075"/>
                  <a:gd name="connsiteX31" fmla="*/ 2312194 w 3812273"/>
                  <a:gd name="connsiteY31" fmla="*/ 192881 h 1743075"/>
                  <a:gd name="connsiteX32" fmla="*/ 2397918 w 3812273"/>
                  <a:gd name="connsiteY32" fmla="*/ 295275 h 1743075"/>
                  <a:gd name="connsiteX33" fmla="*/ 2421731 w 3812273"/>
                  <a:gd name="connsiteY33" fmla="*/ 333376 h 1743075"/>
                  <a:gd name="connsiteX34" fmla="*/ 2438399 w 3812273"/>
                  <a:gd name="connsiteY34" fmla="*/ 426245 h 1743075"/>
                  <a:gd name="connsiteX35" fmla="*/ 2455068 w 3812273"/>
                  <a:gd name="connsiteY35" fmla="*/ 473869 h 1743075"/>
                  <a:gd name="connsiteX36" fmla="*/ 2471737 w 3812273"/>
                  <a:gd name="connsiteY36" fmla="*/ 511969 h 1743075"/>
                  <a:gd name="connsiteX37" fmla="*/ 2374106 w 3812273"/>
                  <a:gd name="connsiteY37" fmla="*/ 569119 h 1743075"/>
                  <a:gd name="connsiteX38" fmla="*/ 2274874 w 3812273"/>
                  <a:gd name="connsiteY38" fmla="*/ 609599 h 1743075"/>
                  <a:gd name="connsiteX39" fmla="*/ 2284400 w 3812273"/>
                  <a:gd name="connsiteY39" fmla="*/ 711995 h 1743075"/>
                  <a:gd name="connsiteX40" fmla="*/ 2354425 w 3812273"/>
                  <a:gd name="connsiteY40" fmla="*/ 766762 h 1743075"/>
                  <a:gd name="connsiteX41" fmla="*/ 2386012 w 3812273"/>
                  <a:gd name="connsiteY41" fmla="*/ 814389 h 1743075"/>
                  <a:gd name="connsiteX42" fmla="*/ 2405211 w 3812273"/>
                  <a:gd name="connsiteY42" fmla="*/ 878682 h 1743075"/>
                  <a:gd name="connsiteX43" fmla="*/ 2467290 w 3812273"/>
                  <a:gd name="connsiteY43" fmla="*/ 914401 h 1743075"/>
                  <a:gd name="connsiteX44" fmla="*/ 2534767 w 3812273"/>
                  <a:gd name="connsiteY44" fmla="*/ 923927 h 1743075"/>
                  <a:gd name="connsiteX45" fmla="*/ 2568603 w 3812273"/>
                  <a:gd name="connsiteY45" fmla="*/ 936459 h 1743075"/>
                  <a:gd name="connsiteX46" fmla="*/ 2628584 w 3812273"/>
                  <a:gd name="connsiteY46" fmla="*/ 978695 h 1743075"/>
                  <a:gd name="connsiteX47" fmla="*/ 2721136 w 3812273"/>
                  <a:gd name="connsiteY47" fmla="*/ 1040606 h 1743075"/>
                  <a:gd name="connsiteX48" fmla="*/ 2802246 w 3812273"/>
                  <a:gd name="connsiteY48" fmla="*/ 1073944 h 1743075"/>
                  <a:gd name="connsiteX49" fmla="*/ 2829350 w 3812273"/>
                  <a:gd name="connsiteY49" fmla="*/ 1109663 h 1743075"/>
                  <a:gd name="connsiteX50" fmla="*/ 2910968 w 3812273"/>
                  <a:gd name="connsiteY50" fmla="*/ 1117434 h 1743075"/>
                  <a:gd name="connsiteX51" fmla="*/ 2948413 w 3812273"/>
                  <a:gd name="connsiteY51" fmla="*/ 1128713 h 1743075"/>
                  <a:gd name="connsiteX52" fmla="*/ 2999894 w 3812273"/>
                  <a:gd name="connsiteY52" fmla="*/ 1155534 h 1743075"/>
                  <a:gd name="connsiteX53" fmla="*/ 3053249 w 3812273"/>
                  <a:gd name="connsiteY53" fmla="*/ 1212684 h 1743075"/>
                  <a:gd name="connsiteX54" fmla="*/ 3137817 w 3812273"/>
                  <a:gd name="connsiteY54" fmla="*/ 1226343 h 1743075"/>
                  <a:gd name="connsiteX55" fmla="*/ 3269734 w 3812273"/>
                  <a:gd name="connsiteY55" fmla="*/ 1204913 h 1743075"/>
                  <a:gd name="connsiteX56" fmla="*/ 3374191 w 3812273"/>
                  <a:gd name="connsiteY56" fmla="*/ 1142999 h 1743075"/>
                  <a:gd name="connsiteX57" fmla="*/ 3488986 w 3812273"/>
                  <a:gd name="connsiteY57" fmla="*/ 1122196 h 1743075"/>
                  <a:gd name="connsiteX58" fmla="*/ 3629173 w 3812273"/>
                  <a:gd name="connsiteY58" fmla="*/ 1171575 h 1743075"/>
                  <a:gd name="connsiteX59" fmla="*/ 3807618 w 3812273"/>
                  <a:gd name="connsiteY59" fmla="*/ 1278731 h 1743075"/>
                  <a:gd name="connsiteX60" fmla="*/ 3809999 w 3812273"/>
                  <a:gd name="connsiteY60" fmla="*/ 1357314 h 1743075"/>
                  <a:gd name="connsiteX61" fmla="*/ 3769518 w 3812273"/>
                  <a:gd name="connsiteY61" fmla="*/ 1376362 h 1743075"/>
                  <a:gd name="connsiteX62" fmla="*/ 3724274 w 3812273"/>
                  <a:gd name="connsiteY62" fmla="*/ 1426370 h 1743075"/>
                  <a:gd name="connsiteX63" fmla="*/ 3740943 w 3812273"/>
                  <a:gd name="connsiteY63" fmla="*/ 1514475 h 1743075"/>
                  <a:gd name="connsiteX64" fmla="*/ 3626643 w 3812273"/>
                  <a:gd name="connsiteY64" fmla="*/ 1562100 h 1743075"/>
                  <a:gd name="connsiteX65" fmla="*/ 3531393 w 3812273"/>
                  <a:gd name="connsiteY65" fmla="*/ 1609725 h 1743075"/>
                  <a:gd name="connsiteX66" fmla="*/ 3321843 w 3812273"/>
                  <a:gd name="connsiteY66" fmla="*/ 1666875 h 1743075"/>
                  <a:gd name="connsiteX67" fmla="*/ 3131343 w 3812273"/>
                  <a:gd name="connsiteY67" fmla="*/ 1724025 h 1743075"/>
                  <a:gd name="connsiteX68" fmla="*/ 2883693 w 3812273"/>
                  <a:gd name="connsiteY68" fmla="*/ 1695450 h 1743075"/>
                  <a:gd name="connsiteX69" fmla="*/ 2616993 w 3812273"/>
                  <a:gd name="connsiteY69" fmla="*/ 1685925 h 1743075"/>
                  <a:gd name="connsiteX70" fmla="*/ 2331243 w 3812273"/>
                  <a:gd name="connsiteY70" fmla="*/ 1619250 h 1743075"/>
                  <a:gd name="connsiteX71" fmla="*/ 2055018 w 3812273"/>
                  <a:gd name="connsiteY71" fmla="*/ 1647825 h 1743075"/>
                  <a:gd name="connsiteX72" fmla="*/ 1816893 w 3812273"/>
                  <a:gd name="connsiteY72" fmla="*/ 1666875 h 1743075"/>
                  <a:gd name="connsiteX73" fmla="*/ 1702593 w 3812273"/>
                  <a:gd name="connsiteY73" fmla="*/ 1638300 h 1743075"/>
                  <a:gd name="connsiteX74" fmla="*/ 1476523 w 3812273"/>
                  <a:gd name="connsiteY74" fmla="*/ 1695450 h 1743075"/>
                  <a:gd name="connsiteX75" fmla="*/ 1321593 w 3812273"/>
                  <a:gd name="connsiteY75" fmla="*/ 1714500 h 1743075"/>
                  <a:gd name="connsiteX76" fmla="*/ 1002150 w 3812273"/>
                  <a:gd name="connsiteY76" fmla="*/ 1743075 h 1743075"/>
                  <a:gd name="connsiteX77" fmla="*/ 823704 w 3812273"/>
                  <a:gd name="connsiteY77" fmla="*/ 1700212 h 1743075"/>
                  <a:gd name="connsiteX78" fmla="*/ 748157 w 3812273"/>
                  <a:gd name="connsiteY78" fmla="*/ 1543050 h 1743075"/>
                  <a:gd name="connsiteX79" fmla="*/ 621150 w 3812273"/>
                  <a:gd name="connsiteY79" fmla="*/ 1390650 h 1743075"/>
                  <a:gd name="connsiteX80" fmla="*/ 504340 w 3812273"/>
                  <a:gd name="connsiteY80" fmla="*/ 1238250 h 1743075"/>
                  <a:gd name="connsiteX81" fmla="*/ 283368 w 3812273"/>
                  <a:gd name="connsiteY81" fmla="*/ 1133475 h 1743075"/>
                  <a:gd name="connsiteX82" fmla="*/ 169068 w 3812273"/>
                  <a:gd name="connsiteY82" fmla="*/ 971550 h 1743075"/>
                  <a:gd name="connsiteX83" fmla="*/ 26193 w 3812273"/>
                  <a:gd name="connsiteY83" fmla="*/ 904875 h 1743075"/>
                  <a:gd name="connsiteX84" fmla="*/ 0 w 3812273"/>
                  <a:gd name="connsiteY84" fmla="*/ 890589 h 1743075"/>
                  <a:gd name="connsiteX0" fmla="*/ 50805 w 3812273"/>
                  <a:gd name="connsiteY0" fmla="*/ 845344 h 1743075"/>
                  <a:gd name="connsiteX1" fmla="*/ 110971 w 3812273"/>
                  <a:gd name="connsiteY1" fmla="*/ 807244 h 1743075"/>
                  <a:gd name="connsiteX2" fmla="*/ 184786 w 3812273"/>
                  <a:gd name="connsiteY2" fmla="*/ 752475 h 1743075"/>
                  <a:gd name="connsiteX3" fmla="*/ 268932 w 3812273"/>
                  <a:gd name="connsiteY3" fmla="*/ 731044 h 1743075"/>
                  <a:gd name="connsiteX4" fmla="*/ 309886 w 3812273"/>
                  <a:gd name="connsiteY4" fmla="*/ 636421 h 1743075"/>
                  <a:gd name="connsiteX5" fmla="*/ 354488 w 3812273"/>
                  <a:gd name="connsiteY5" fmla="*/ 581025 h 1743075"/>
                  <a:gd name="connsiteX6" fmla="*/ 399102 w 3812273"/>
                  <a:gd name="connsiteY6" fmla="*/ 535782 h 1743075"/>
                  <a:gd name="connsiteX7" fmla="*/ 464343 w 3812273"/>
                  <a:gd name="connsiteY7" fmla="*/ 490538 h 1743075"/>
                  <a:gd name="connsiteX8" fmla="*/ 544990 w 3812273"/>
                  <a:gd name="connsiteY8" fmla="*/ 459583 h 1743075"/>
                  <a:gd name="connsiteX9" fmla="*/ 631030 w 3812273"/>
                  <a:gd name="connsiteY9" fmla="*/ 466725 h 1743075"/>
                  <a:gd name="connsiteX10" fmla="*/ 718821 w 3812273"/>
                  <a:gd name="connsiteY10" fmla="*/ 419100 h 1743075"/>
                  <a:gd name="connsiteX11" fmla="*/ 775655 w 3812273"/>
                  <a:gd name="connsiteY11" fmla="*/ 366714 h 1743075"/>
                  <a:gd name="connsiteX12" fmla="*/ 868207 w 3812273"/>
                  <a:gd name="connsiteY12" fmla="*/ 323850 h 1743075"/>
                  <a:gd name="connsiteX13" fmla="*/ 945671 w 3812273"/>
                  <a:gd name="connsiteY13" fmla="*/ 319087 h 1743075"/>
                  <a:gd name="connsiteX14" fmla="*/ 993297 w 3812273"/>
                  <a:gd name="connsiteY14" fmla="*/ 295275 h 1743075"/>
                  <a:gd name="connsiteX15" fmla="*/ 1071879 w 3812273"/>
                  <a:gd name="connsiteY15" fmla="*/ 283370 h 1743075"/>
                  <a:gd name="connsiteX16" fmla="*/ 1178718 w 3812273"/>
                  <a:gd name="connsiteY16" fmla="*/ 300037 h 1743075"/>
                  <a:gd name="connsiteX17" fmla="*/ 1339083 w 3812273"/>
                  <a:gd name="connsiteY17" fmla="*/ 250031 h 1743075"/>
                  <a:gd name="connsiteX18" fmla="*/ 1381443 w 3812273"/>
                  <a:gd name="connsiteY18" fmla="*/ 193509 h 1743075"/>
                  <a:gd name="connsiteX19" fmla="*/ 1440339 w 3812273"/>
                  <a:gd name="connsiteY19" fmla="*/ 195263 h 1743075"/>
                  <a:gd name="connsiteX20" fmla="*/ 1528296 w 3812273"/>
                  <a:gd name="connsiteY20" fmla="*/ 126207 h 1743075"/>
                  <a:gd name="connsiteX21" fmla="*/ 1570508 w 3812273"/>
                  <a:gd name="connsiteY21" fmla="*/ 109538 h 1743075"/>
                  <a:gd name="connsiteX22" fmla="*/ 1696249 w 3812273"/>
                  <a:gd name="connsiteY22" fmla="*/ 159544 h 1743075"/>
                  <a:gd name="connsiteX23" fmla="*/ 1766738 w 3812273"/>
                  <a:gd name="connsiteY23" fmla="*/ 128587 h 1743075"/>
                  <a:gd name="connsiteX24" fmla="*/ 1804670 w 3812273"/>
                  <a:gd name="connsiteY24" fmla="*/ 123824 h 1743075"/>
                  <a:gd name="connsiteX25" fmla="*/ 1874843 w 3812273"/>
                  <a:gd name="connsiteY25" fmla="*/ 102394 h 1743075"/>
                  <a:gd name="connsiteX26" fmla="*/ 1918804 w 3812273"/>
                  <a:gd name="connsiteY26" fmla="*/ 92870 h 1743075"/>
                  <a:gd name="connsiteX27" fmla="*/ 2010239 w 3812273"/>
                  <a:gd name="connsiteY27" fmla="*/ 95252 h 1743075"/>
                  <a:gd name="connsiteX28" fmla="*/ 2102644 w 3812273"/>
                  <a:gd name="connsiteY28" fmla="*/ 52387 h 1743075"/>
                  <a:gd name="connsiteX29" fmla="*/ 2221240 w 3812273"/>
                  <a:gd name="connsiteY29" fmla="*/ 0 h 1743075"/>
                  <a:gd name="connsiteX30" fmla="*/ 2284102 w 3812273"/>
                  <a:gd name="connsiteY30" fmla="*/ 88107 h 1743075"/>
                  <a:gd name="connsiteX31" fmla="*/ 2312194 w 3812273"/>
                  <a:gd name="connsiteY31" fmla="*/ 192881 h 1743075"/>
                  <a:gd name="connsiteX32" fmla="*/ 2397918 w 3812273"/>
                  <a:gd name="connsiteY32" fmla="*/ 295275 h 1743075"/>
                  <a:gd name="connsiteX33" fmla="*/ 2421731 w 3812273"/>
                  <a:gd name="connsiteY33" fmla="*/ 333376 h 1743075"/>
                  <a:gd name="connsiteX34" fmla="*/ 2438399 w 3812273"/>
                  <a:gd name="connsiteY34" fmla="*/ 426245 h 1743075"/>
                  <a:gd name="connsiteX35" fmla="*/ 2455068 w 3812273"/>
                  <a:gd name="connsiteY35" fmla="*/ 473869 h 1743075"/>
                  <a:gd name="connsiteX36" fmla="*/ 2471737 w 3812273"/>
                  <a:gd name="connsiteY36" fmla="*/ 511969 h 1743075"/>
                  <a:gd name="connsiteX37" fmla="*/ 2374106 w 3812273"/>
                  <a:gd name="connsiteY37" fmla="*/ 569119 h 1743075"/>
                  <a:gd name="connsiteX38" fmla="*/ 2274874 w 3812273"/>
                  <a:gd name="connsiteY38" fmla="*/ 609599 h 1743075"/>
                  <a:gd name="connsiteX39" fmla="*/ 2284400 w 3812273"/>
                  <a:gd name="connsiteY39" fmla="*/ 711995 h 1743075"/>
                  <a:gd name="connsiteX40" fmla="*/ 2354425 w 3812273"/>
                  <a:gd name="connsiteY40" fmla="*/ 766762 h 1743075"/>
                  <a:gd name="connsiteX41" fmla="*/ 2386012 w 3812273"/>
                  <a:gd name="connsiteY41" fmla="*/ 814389 h 1743075"/>
                  <a:gd name="connsiteX42" fmla="*/ 2405211 w 3812273"/>
                  <a:gd name="connsiteY42" fmla="*/ 878682 h 1743075"/>
                  <a:gd name="connsiteX43" fmla="*/ 2467290 w 3812273"/>
                  <a:gd name="connsiteY43" fmla="*/ 914401 h 1743075"/>
                  <a:gd name="connsiteX44" fmla="*/ 2534767 w 3812273"/>
                  <a:gd name="connsiteY44" fmla="*/ 923927 h 1743075"/>
                  <a:gd name="connsiteX45" fmla="*/ 2568603 w 3812273"/>
                  <a:gd name="connsiteY45" fmla="*/ 936459 h 1743075"/>
                  <a:gd name="connsiteX46" fmla="*/ 2628584 w 3812273"/>
                  <a:gd name="connsiteY46" fmla="*/ 978695 h 1743075"/>
                  <a:gd name="connsiteX47" fmla="*/ 2721136 w 3812273"/>
                  <a:gd name="connsiteY47" fmla="*/ 1040606 h 1743075"/>
                  <a:gd name="connsiteX48" fmla="*/ 2802246 w 3812273"/>
                  <a:gd name="connsiteY48" fmla="*/ 1073944 h 1743075"/>
                  <a:gd name="connsiteX49" fmla="*/ 2829350 w 3812273"/>
                  <a:gd name="connsiteY49" fmla="*/ 1109663 h 1743075"/>
                  <a:gd name="connsiteX50" fmla="*/ 2910968 w 3812273"/>
                  <a:gd name="connsiteY50" fmla="*/ 1117434 h 1743075"/>
                  <a:gd name="connsiteX51" fmla="*/ 2948413 w 3812273"/>
                  <a:gd name="connsiteY51" fmla="*/ 1128713 h 1743075"/>
                  <a:gd name="connsiteX52" fmla="*/ 2999894 w 3812273"/>
                  <a:gd name="connsiteY52" fmla="*/ 1155534 h 1743075"/>
                  <a:gd name="connsiteX53" fmla="*/ 3053249 w 3812273"/>
                  <a:gd name="connsiteY53" fmla="*/ 1212684 h 1743075"/>
                  <a:gd name="connsiteX54" fmla="*/ 3137817 w 3812273"/>
                  <a:gd name="connsiteY54" fmla="*/ 1226343 h 1743075"/>
                  <a:gd name="connsiteX55" fmla="*/ 3269734 w 3812273"/>
                  <a:gd name="connsiteY55" fmla="*/ 1204913 h 1743075"/>
                  <a:gd name="connsiteX56" fmla="*/ 3374191 w 3812273"/>
                  <a:gd name="connsiteY56" fmla="*/ 1142999 h 1743075"/>
                  <a:gd name="connsiteX57" fmla="*/ 3488986 w 3812273"/>
                  <a:gd name="connsiteY57" fmla="*/ 1122196 h 1743075"/>
                  <a:gd name="connsiteX58" fmla="*/ 3629173 w 3812273"/>
                  <a:gd name="connsiteY58" fmla="*/ 1171575 h 1743075"/>
                  <a:gd name="connsiteX59" fmla="*/ 3807618 w 3812273"/>
                  <a:gd name="connsiteY59" fmla="*/ 1278731 h 1743075"/>
                  <a:gd name="connsiteX60" fmla="*/ 3809999 w 3812273"/>
                  <a:gd name="connsiteY60" fmla="*/ 1357314 h 1743075"/>
                  <a:gd name="connsiteX61" fmla="*/ 3805089 w 3812273"/>
                  <a:gd name="connsiteY61" fmla="*/ 1419225 h 1743075"/>
                  <a:gd name="connsiteX62" fmla="*/ 3724274 w 3812273"/>
                  <a:gd name="connsiteY62" fmla="*/ 1426370 h 1743075"/>
                  <a:gd name="connsiteX63" fmla="*/ 3740943 w 3812273"/>
                  <a:gd name="connsiteY63" fmla="*/ 1514475 h 1743075"/>
                  <a:gd name="connsiteX64" fmla="*/ 3626643 w 3812273"/>
                  <a:gd name="connsiteY64" fmla="*/ 1562100 h 1743075"/>
                  <a:gd name="connsiteX65" fmla="*/ 3531393 w 3812273"/>
                  <a:gd name="connsiteY65" fmla="*/ 1609725 h 1743075"/>
                  <a:gd name="connsiteX66" fmla="*/ 3321843 w 3812273"/>
                  <a:gd name="connsiteY66" fmla="*/ 1666875 h 1743075"/>
                  <a:gd name="connsiteX67" fmla="*/ 3131343 w 3812273"/>
                  <a:gd name="connsiteY67" fmla="*/ 1724025 h 1743075"/>
                  <a:gd name="connsiteX68" fmla="*/ 2883693 w 3812273"/>
                  <a:gd name="connsiteY68" fmla="*/ 1695450 h 1743075"/>
                  <a:gd name="connsiteX69" fmla="*/ 2616993 w 3812273"/>
                  <a:gd name="connsiteY69" fmla="*/ 1685925 h 1743075"/>
                  <a:gd name="connsiteX70" fmla="*/ 2331243 w 3812273"/>
                  <a:gd name="connsiteY70" fmla="*/ 1619250 h 1743075"/>
                  <a:gd name="connsiteX71" fmla="*/ 2055018 w 3812273"/>
                  <a:gd name="connsiteY71" fmla="*/ 1647825 h 1743075"/>
                  <a:gd name="connsiteX72" fmla="*/ 1816893 w 3812273"/>
                  <a:gd name="connsiteY72" fmla="*/ 1666875 h 1743075"/>
                  <a:gd name="connsiteX73" fmla="*/ 1702593 w 3812273"/>
                  <a:gd name="connsiteY73" fmla="*/ 1638300 h 1743075"/>
                  <a:gd name="connsiteX74" fmla="*/ 1476523 w 3812273"/>
                  <a:gd name="connsiteY74" fmla="*/ 1695450 h 1743075"/>
                  <a:gd name="connsiteX75" fmla="*/ 1321593 w 3812273"/>
                  <a:gd name="connsiteY75" fmla="*/ 1714500 h 1743075"/>
                  <a:gd name="connsiteX76" fmla="*/ 1002150 w 3812273"/>
                  <a:gd name="connsiteY76" fmla="*/ 1743075 h 1743075"/>
                  <a:gd name="connsiteX77" fmla="*/ 823704 w 3812273"/>
                  <a:gd name="connsiteY77" fmla="*/ 1700212 h 1743075"/>
                  <a:gd name="connsiteX78" fmla="*/ 748157 w 3812273"/>
                  <a:gd name="connsiteY78" fmla="*/ 1543050 h 1743075"/>
                  <a:gd name="connsiteX79" fmla="*/ 621150 w 3812273"/>
                  <a:gd name="connsiteY79" fmla="*/ 1390650 h 1743075"/>
                  <a:gd name="connsiteX80" fmla="*/ 504340 w 3812273"/>
                  <a:gd name="connsiteY80" fmla="*/ 1238250 h 1743075"/>
                  <a:gd name="connsiteX81" fmla="*/ 283368 w 3812273"/>
                  <a:gd name="connsiteY81" fmla="*/ 1133475 h 1743075"/>
                  <a:gd name="connsiteX82" fmla="*/ 169068 w 3812273"/>
                  <a:gd name="connsiteY82" fmla="*/ 971550 h 1743075"/>
                  <a:gd name="connsiteX83" fmla="*/ 26193 w 3812273"/>
                  <a:gd name="connsiteY83" fmla="*/ 904875 h 1743075"/>
                  <a:gd name="connsiteX84" fmla="*/ 0 w 3812273"/>
                  <a:gd name="connsiteY84" fmla="*/ 890589 h 1743075"/>
                  <a:gd name="connsiteX0" fmla="*/ 50805 w 3812273"/>
                  <a:gd name="connsiteY0" fmla="*/ 845344 h 1743075"/>
                  <a:gd name="connsiteX1" fmla="*/ 110971 w 3812273"/>
                  <a:gd name="connsiteY1" fmla="*/ 807244 h 1743075"/>
                  <a:gd name="connsiteX2" fmla="*/ 184786 w 3812273"/>
                  <a:gd name="connsiteY2" fmla="*/ 752475 h 1743075"/>
                  <a:gd name="connsiteX3" fmla="*/ 268932 w 3812273"/>
                  <a:gd name="connsiteY3" fmla="*/ 731044 h 1743075"/>
                  <a:gd name="connsiteX4" fmla="*/ 309886 w 3812273"/>
                  <a:gd name="connsiteY4" fmla="*/ 636421 h 1743075"/>
                  <a:gd name="connsiteX5" fmla="*/ 354488 w 3812273"/>
                  <a:gd name="connsiteY5" fmla="*/ 581025 h 1743075"/>
                  <a:gd name="connsiteX6" fmla="*/ 399102 w 3812273"/>
                  <a:gd name="connsiteY6" fmla="*/ 535782 h 1743075"/>
                  <a:gd name="connsiteX7" fmla="*/ 464343 w 3812273"/>
                  <a:gd name="connsiteY7" fmla="*/ 490538 h 1743075"/>
                  <a:gd name="connsiteX8" fmla="*/ 544990 w 3812273"/>
                  <a:gd name="connsiteY8" fmla="*/ 459583 h 1743075"/>
                  <a:gd name="connsiteX9" fmla="*/ 631030 w 3812273"/>
                  <a:gd name="connsiteY9" fmla="*/ 466725 h 1743075"/>
                  <a:gd name="connsiteX10" fmla="*/ 718821 w 3812273"/>
                  <a:gd name="connsiteY10" fmla="*/ 419100 h 1743075"/>
                  <a:gd name="connsiteX11" fmla="*/ 775655 w 3812273"/>
                  <a:gd name="connsiteY11" fmla="*/ 366714 h 1743075"/>
                  <a:gd name="connsiteX12" fmla="*/ 868207 w 3812273"/>
                  <a:gd name="connsiteY12" fmla="*/ 323850 h 1743075"/>
                  <a:gd name="connsiteX13" fmla="*/ 945671 w 3812273"/>
                  <a:gd name="connsiteY13" fmla="*/ 319087 h 1743075"/>
                  <a:gd name="connsiteX14" fmla="*/ 993297 w 3812273"/>
                  <a:gd name="connsiteY14" fmla="*/ 295275 h 1743075"/>
                  <a:gd name="connsiteX15" fmla="*/ 1071879 w 3812273"/>
                  <a:gd name="connsiteY15" fmla="*/ 283370 h 1743075"/>
                  <a:gd name="connsiteX16" fmla="*/ 1178718 w 3812273"/>
                  <a:gd name="connsiteY16" fmla="*/ 300037 h 1743075"/>
                  <a:gd name="connsiteX17" fmla="*/ 1339083 w 3812273"/>
                  <a:gd name="connsiteY17" fmla="*/ 250031 h 1743075"/>
                  <a:gd name="connsiteX18" fmla="*/ 1381443 w 3812273"/>
                  <a:gd name="connsiteY18" fmla="*/ 193509 h 1743075"/>
                  <a:gd name="connsiteX19" fmla="*/ 1440339 w 3812273"/>
                  <a:gd name="connsiteY19" fmla="*/ 195263 h 1743075"/>
                  <a:gd name="connsiteX20" fmla="*/ 1528296 w 3812273"/>
                  <a:gd name="connsiteY20" fmla="*/ 126207 h 1743075"/>
                  <a:gd name="connsiteX21" fmla="*/ 1570508 w 3812273"/>
                  <a:gd name="connsiteY21" fmla="*/ 109538 h 1743075"/>
                  <a:gd name="connsiteX22" fmla="*/ 1696249 w 3812273"/>
                  <a:gd name="connsiteY22" fmla="*/ 159544 h 1743075"/>
                  <a:gd name="connsiteX23" fmla="*/ 1766738 w 3812273"/>
                  <a:gd name="connsiteY23" fmla="*/ 128587 h 1743075"/>
                  <a:gd name="connsiteX24" fmla="*/ 1804670 w 3812273"/>
                  <a:gd name="connsiteY24" fmla="*/ 123824 h 1743075"/>
                  <a:gd name="connsiteX25" fmla="*/ 1874843 w 3812273"/>
                  <a:gd name="connsiteY25" fmla="*/ 102394 h 1743075"/>
                  <a:gd name="connsiteX26" fmla="*/ 1918804 w 3812273"/>
                  <a:gd name="connsiteY26" fmla="*/ 92870 h 1743075"/>
                  <a:gd name="connsiteX27" fmla="*/ 2010239 w 3812273"/>
                  <a:gd name="connsiteY27" fmla="*/ 95252 h 1743075"/>
                  <a:gd name="connsiteX28" fmla="*/ 2102644 w 3812273"/>
                  <a:gd name="connsiteY28" fmla="*/ 52387 h 1743075"/>
                  <a:gd name="connsiteX29" fmla="*/ 2221240 w 3812273"/>
                  <a:gd name="connsiteY29" fmla="*/ 0 h 1743075"/>
                  <a:gd name="connsiteX30" fmla="*/ 2284102 w 3812273"/>
                  <a:gd name="connsiteY30" fmla="*/ 88107 h 1743075"/>
                  <a:gd name="connsiteX31" fmla="*/ 2312194 w 3812273"/>
                  <a:gd name="connsiteY31" fmla="*/ 192881 h 1743075"/>
                  <a:gd name="connsiteX32" fmla="*/ 2397918 w 3812273"/>
                  <a:gd name="connsiteY32" fmla="*/ 295275 h 1743075"/>
                  <a:gd name="connsiteX33" fmla="*/ 2421731 w 3812273"/>
                  <a:gd name="connsiteY33" fmla="*/ 333376 h 1743075"/>
                  <a:gd name="connsiteX34" fmla="*/ 2438399 w 3812273"/>
                  <a:gd name="connsiteY34" fmla="*/ 426245 h 1743075"/>
                  <a:gd name="connsiteX35" fmla="*/ 2455068 w 3812273"/>
                  <a:gd name="connsiteY35" fmla="*/ 473869 h 1743075"/>
                  <a:gd name="connsiteX36" fmla="*/ 2471737 w 3812273"/>
                  <a:gd name="connsiteY36" fmla="*/ 511969 h 1743075"/>
                  <a:gd name="connsiteX37" fmla="*/ 2374106 w 3812273"/>
                  <a:gd name="connsiteY37" fmla="*/ 569119 h 1743075"/>
                  <a:gd name="connsiteX38" fmla="*/ 2274874 w 3812273"/>
                  <a:gd name="connsiteY38" fmla="*/ 609599 h 1743075"/>
                  <a:gd name="connsiteX39" fmla="*/ 2284400 w 3812273"/>
                  <a:gd name="connsiteY39" fmla="*/ 711995 h 1743075"/>
                  <a:gd name="connsiteX40" fmla="*/ 2354425 w 3812273"/>
                  <a:gd name="connsiteY40" fmla="*/ 766762 h 1743075"/>
                  <a:gd name="connsiteX41" fmla="*/ 2386012 w 3812273"/>
                  <a:gd name="connsiteY41" fmla="*/ 814389 h 1743075"/>
                  <a:gd name="connsiteX42" fmla="*/ 2405211 w 3812273"/>
                  <a:gd name="connsiteY42" fmla="*/ 878682 h 1743075"/>
                  <a:gd name="connsiteX43" fmla="*/ 2467290 w 3812273"/>
                  <a:gd name="connsiteY43" fmla="*/ 914401 h 1743075"/>
                  <a:gd name="connsiteX44" fmla="*/ 2534767 w 3812273"/>
                  <a:gd name="connsiteY44" fmla="*/ 923927 h 1743075"/>
                  <a:gd name="connsiteX45" fmla="*/ 2568603 w 3812273"/>
                  <a:gd name="connsiteY45" fmla="*/ 936459 h 1743075"/>
                  <a:gd name="connsiteX46" fmla="*/ 2628584 w 3812273"/>
                  <a:gd name="connsiteY46" fmla="*/ 978695 h 1743075"/>
                  <a:gd name="connsiteX47" fmla="*/ 2721136 w 3812273"/>
                  <a:gd name="connsiteY47" fmla="*/ 1040606 h 1743075"/>
                  <a:gd name="connsiteX48" fmla="*/ 2802246 w 3812273"/>
                  <a:gd name="connsiteY48" fmla="*/ 1073944 h 1743075"/>
                  <a:gd name="connsiteX49" fmla="*/ 2829350 w 3812273"/>
                  <a:gd name="connsiteY49" fmla="*/ 1109663 h 1743075"/>
                  <a:gd name="connsiteX50" fmla="*/ 2910968 w 3812273"/>
                  <a:gd name="connsiteY50" fmla="*/ 1117434 h 1743075"/>
                  <a:gd name="connsiteX51" fmla="*/ 2948413 w 3812273"/>
                  <a:gd name="connsiteY51" fmla="*/ 1128713 h 1743075"/>
                  <a:gd name="connsiteX52" fmla="*/ 2999894 w 3812273"/>
                  <a:gd name="connsiteY52" fmla="*/ 1155534 h 1743075"/>
                  <a:gd name="connsiteX53" fmla="*/ 3053249 w 3812273"/>
                  <a:gd name="connsiteY53" fmla="*/ 1212684 h 1743075"/>
                  <a:gd name="connsiteX54" fmla="*/ 3137817 w 3812273"/>
                  <a:gd name="connsiteY54" fmla="*/ 1226343 h 1743075"/>
                  <a:gd name="connsiteX55" fmla="*/ 3269734 w 3812273"/>
                  <a:gd name="connsiteY55" fmla="*/ 1204913 h 1743075"/>
                  <a:gd name="connsiteX56" fmla="*/ 3374191 w 3812273"/>
                  <a:gd name="connsiteY56" fmla="*/ 1142999 h 1743075"/>
                  <a:gd name="connsiteX57" fmla="*/ 3488986 w 3812273"/>
                  <a:gd name="connsiteY57" fmla="*/ 1122196 h 1743075"/>
                  <a:gd name="connsiteX58" fmla="*/ 3629173 w 3812273"/>
                  <a:gd name="connsiteY58" fmla="*/ 1171575 h 1743075"/>
                  <a:gd name="connsiteX59" fmla="*/ 3807618 w 3812273"/>
                  <a:gd name="connsiteY59" fmla="*/ 1278731 h 1743075"/>
                  <a:gd name="connsiteX60" fmla="*/ 3809999 w 3812273"/>
                  <a:gd name="connsiteY60" fmla="*/ 1357314 h 1743075"/>
                  <a:gd name="connsiteX61" fmla="*/ 3805089 w 3812273"/>
                  <a:gd name="connsiteY61" fmla="*/ 1419225 h 1743075"/>
                  <a:gd name="connsiteX62" fmla="*/ 3737613 w 3812273"/>
                  <a:gd name="connsiteY62" fmla="*/ 1450183 h 1743075"/>
                  <a:gd name="connsiteX63" fmla="*/ 3740943 w 3812273"/>
                  <a:gd name="connsiteY63" fmla="*/ 1514475 h 1743075"/>
                  <a:gd name="connsiteX64" fmla="*/ 3626643 w 3812273"/>
                  <a:gd name="connsiteY64" fmla="*/ 1562100 h 1743075"/>
                  <a:gd name="connsiteX65" fmla="*/ 3531393 w 3812273"/>
                  <a:gd name="connsiteY65" fmla="*/ 1609725 h 1743075"/>
                  <a:gd name="connsiteX66" fmla="*/ 3321843 w 3812273"/>
                  <a:gd name="connsiteY66" fmla="*/ 1666875 h 1743075"/>
                  <a:gd name="connsiteX67" fmla="*/ 3131343 w 3812273"/>
                  <a:gd name="connsiteY67" fmla="*/ 1724025 h 1743075"/>
                  <a:gd name="connsiteX68" fmla="*/ 2883693 w 3812273"/>
                  <a:gd name="connsiteY68" fmla="*/ 1695450 h 1743075"/>
                  <a:gd name="connsiteX69" fmla="*/ 2616993 w 3812273"/>
                  <a:gd name="connsiteY69" fmla="*/ 1685925 h 1743075"/>
                  <a:gd name="connsiteX70" fmla="*/ 2331243 w 3812273"/>
                  <a:gd name="connsiteY70" fmla="*/ 1619250 h 1743075"/>
                  <a:gd name="connsiteX71" fmla="*/ 2055018 w 3812273"/>
                  <a:gd name="connsiteY71" fmla="*/ 1647825 h 1743075"/>
                  <a:gd name="connsiteX72" fmla="*/ 1816893 w 3812273"/>
                  <a:gd name="connsiteY72" fmla="*/ 1666875 h 1743075"/>
                  <a:gd name="connsiteX73" fmla="*/ 1702593 w 3812273"/>
                  <a:gd name="connsiteY73" fmla="*/ 1638300 h 1743075"/>
                  <a:gd name="connsiteX74" fmla="*/ 1476523 w 3812273"/>
                  <a:gd name="connsiteY74" fmla="*/ 1695450 h 1743075"/>
                  <a:gd name="connsiteX75" fmla="*/ 1321593 w 3812273"/>
                  <a:gd name="connsiteY75" fmla="*/ 1714500 h 1743075"/>
                  <a:gd name="connsiteX76" fmla="*/ 1002150 w 3812273"/>
                  <a:gd name="connsiteY76" fmla="*/ 1743075 h 1743075"/>
                  <a:gd name="connsiteX77" fmla="*/ 823704 w 3812273"/>
                  <a:gd name="connsiteY77" fmla="*/ 1700212 h 1743075"/>
                  <a:gd name="connsiteX78" fmla="*/ 748157 w 3812273"/>
                  <a:gd name="connsiteY78" fmla="*/ 1543050 h 1743075"/>
                  <a:gd name="connsiteX79" fmla="*/ 621150 w 3812273"/>
                  <a:gd name="connsiteY79" fmla="*/ 1390650 h 1743075"/>
                  <a:gd name="connsiteX80" fmla="*/ 504340 w 3812273"/>
                  <a:gd name="connsiteY80" fmla="*/ 1238250 h 1743075"/>
                  <a:gd name="connsiteX81" fmla="*/ 283368 w 3812273"/>
                  <a:gd name="connsiteY81" fmla="*/ 1133475 h 1743075"/>
                  <a:gd name="connsiteX82" fmla="*/ 169068 w 3812273"/>
                  <a:gd name="connsiteY82" fmla="*/ 971550 h 1743075"/>
                  <a:gd name="connsiteX83" fmla="*/ 26193 w 3812273"/>
                  <a:gd name="connsiteY83" fmla="*/ 904875 h 1743075"/>
                  <a:gd name="connsiteX84" fmla="*/ 0 w 3812273"/>
                  <a:gd name="connsiteY84" fmla="*/ 890589 h 1743075"/>
                  <a:gd name="connsiteX0" fmla="*/ 50805 w 3842134"/>
                  <a:gd name="connsiteY0" fmla="*/ 845344 h 1743075"/>
                  <a:gd name="connsiteX1" fmla="*/ 110971 w 3842134"/>
                  <a:gd name="connsiteY1" fmla="*/ 807244 h 1743075"/>
                  <a:gd name="connsiteX2" fmla="*/ 184786 w 3842134"/>
                  <a:gd name="connsiteY2" fmla="*/ 752475 h 1743075"/>
                  <a:gd name="connsiteX3" fmla="*/ 268932 w 3842134"/>
                  <a:gd name="connsiteY3" fmla="*/ 731044 h 1743075"/>
                  <a:gd name="connsiteX4" fmla="*/ 309886 w 3842134"/>
                  <a:gd name="connsiteY4" fmla="*/ 636421 h 1743075"/>
                  <a:gd name="connsiteX5" fmla="*/ 354488 w 3842134"/>
                  <a:gd name="connsiteY5" fmla="*/ 581025 h 1743075"/>
                  <a:gd name="connsiteX6" fmla="*/ 399102 w 3842134"/>
                  <a:gd name="connsiteY6" fmla="*/ 535782 h 1743075"/>
                  <a:gd name="connsiteX7" fmla="*/ 464343 w 3842134"/>
                  <a:gd name="connsiteY7" fmla="*/ 490538 h 1743075"/>
                  <a:gd name="connsiteX8" fmla="*/ 544990 w 3842134"/>
                  <a:gd name="connsiteY8" fmla="*/ 459583 h 1743075"/>
                  <a:gd name="connsiteX9" fmla="*/ 631030 w 3842134"/>
                  <a:gd name="connsiteY9" fmla="*/ 466725 h 1743075"/>
                  <a:gd name="connsiteX10" fmla="*/ 718821 w 3842134"/>
                  <a:gd name="connsiteY10" fmla="*/ 419100 h 1743075"/>
                  <a:gd name="connsiteX11" fmla="*/ 775655 w 3842134"/>
                  <a:gd name="connsiteY11" fmla="*/ 366714 h 1743075"/>
                  <a:gd name="connsiteX12" fmla="*/ 868207 w 3842134"/>
                  <a:gd name="connsiteY12" fmla="*/ 323850 h 1743075"/>
                  <a:gd name="connsiteX13" fmla="*/ 945671 w 3842134"/>
                  <a:gd name="connsiteY13" fmla="*/ 319087 h 1743075"/>
                  <a:gd name="connsiteX14" fmla="*/ 993297 w 3842134"/>
                  <a:gd name="connsiteY14" fmla="*/ 295275 h 1743075"/>
                  <a:gd name="connsiteX15" fmla="*/ 1071879 w 3842134"/>
                  <a:gd name="connsiteY15" fmla="*/ 283370 h 1743075"/>
                  <a:gd name="connsiteX16" fmla="*/ 1178718 w 3842134"/>
                  <a:gd name="connsiteY16" fmla="*/ 300037 h 1743075"/>
                  <a:gd name="connsiteX17" fmla="*/ 1339083 w 3842134"/>
                  <a:gd name="connsiteY17" fmla="*/ 250031 h 1743075"/>
                  <a:gd name="connsiteX18" fmla="*/ 1381443 w 3842134"/>
                  <a:gd name="connsiteY18" fmla="*/ 193509 h 1743075"/>
                  <a:gd name="connsiteX19" fmla="*/ 1440339 w 3842134"/>
                  <a:gd name="connsiteY19" fmla="*/ 195263 h 1743075"/>
                  <a:gd name="connsiteX20" fmla="*/ 1528296 w 3842134"/>
                  <a:gd name="connsiteY20" fmla="*/ 126207 h 1743075"/>
                  <a:gd name="connsiteX21" fmla="*/ 1570508 w 3842134"/>
                  <a:gd name="connsiteY21" fmla="*/ 109538 h 1743075"/>
                  <a:gd name="connsiteX22" fmla="*/ 1696249 w 3842134"/>
                  <a:gd name="connsiteY22" fmla="*/ 159544 h 1743075"/>
                  <a:gd name="connsiteX23" fmla="*/ 1766738 w 3842134"/>
                  <a:gd name="connsiteY23" fmla="*/ 128587 h 1743075"/>
                  <a:gd name="connsiteX24" fmla="*/ 1804670 w 3842134"/>
                  <a:gd name="connsiteY24" fmla="*/ 123824 h 1743075"/>
                  <a:gd name="connsiteX25" fmla="*/ 1874843 w 3842134"/>
                  <a:gd name="connsiteY25" fmla="*/ 102394 h 1743075"/>
                  <a:gd name="connsiteX26" fmla="*/ 1918804 w 3842134"/>
                  <a:gd name="connsiteY26" fmla="*/ 92870 h 1743075"/>
                  <a:gd name="connsiteX27" fmla="*/ 2010239 w 3842134"/>
                  <a:gd name="connsiteY27" fmla="*/ 95252 h 1743075"/>
                  <a:gd name="connsiteX28" fmla="*/ 2102644 w 3842134"/>
                  <a:gd name="connsiteY28" fmla="*/ 52387 h 1743075"/>
                  <a:gd name="connsiteX29" fmla="*/ 2221240 w 3842134"/>
                  <a:gd name="connsiteY29" fmla="*/ 0 h 1743075"/>
                  <a:gd name="connsiteX30" fmla="*/ 2284102 w 3842134"/>
                  <a:gd name="connsiteY30" fmla="*/ 88107 h 1743075"/>
                  <a:gd name="connsiteX31" fmla="*/ 2312194 w 3842134"/>
                  <a:gd name="connsiteY31" fmla="*/ 192881 h 1743075"/>
                  <a:gd name="connsiteX32" fmla="*/ 2397918 w 3842134"/>
                  <a:gd name="connsiteY32" fmla="*/ 295275 h 1743075"/>
                  <a:gd name="connsiteX33" fmla="*/ 2421731 w 3842134"/>
                  <a:gd name="connsiteY33" fmla="*/ 333376 h 1743075"/>
                  <a:gd name="connsiteX34" fmla="*/ 2438399 w 3842134"/>
                  <a:gd name="connsiteY34" fmla="*/ 426245 h 1743075"/>
                  <a:gd name="connsiteX35" fmla="*/ 2455068 w 3842134"/>
                  <a:gd name="connsiteY35" fmla="*/ 473869 h 1743075"/>
                  <a:gd name="connsiteX36" fmla="*/ 2471737 w 3842134"/>
                  <a:gd name="connsiteY36" fmla="*/ 511969 h 1743075"/>
                  <a:gd name="connsiteX37" fmla="*/ 2374106 w 3842134"/>
                  <a:gd name="connsiteY37" fmla="*/ 569119 h 1743075"/>
                  <a:gd name="connsiteX38" fmla="*/ 2274874 w 3842134"/>
                  <a:gd name="connsiteY38" fmla="*/ 609599 h 1743075"/>
                  <a:gd name="connsiteX39" fmla="*/ 2284400 w 3842134"/>
                  <a:gd name="connsiteY39" fmla="*/ 711995 h 1743075"/>
                  <a:gd name="connsiteX40" fmla="*/ 2354425 w 3842134"/>
                  <a:gd name="connsiteY40" fmla="*/ 766762 h 1743075"/>
                  <a:gd name="connsiteX41" fmla="*/ 2386012 w 3842134"/>
                  <a:gd name="connsiteY41" fmla="*/ 814389 h 1743075"/>
                  <a:gd name="connsiteX42" fmla="*/ 2405211 w 3842134"/>
                  <a:gd name="connsiteY42" fmla="*/ 878682 h 1743075"/>
                  <a:gd name="connsiteX43" fmla="*/ 2467290 w 3842134"/>
                  <a:gd name="connsiteY43" fmla="*/ 914401 h 1743075"/>
                  <a:gd name="connsiteX44" fmla="*/ 2534767 w 3842134"/>
                  <a:gd name="connsiteY44" fmla="*/ 923927 h 1743075"/>
                  <a:gd name="connsiteX45" fmla="*/ 2568603 w 3842134"/>
                  <a:gd name="connsiteY45" fmla="*/ 936459 h 1743075"/>
                  <a:gd name="connsiteX46" fmla="*/ 2628584 w 3842134"/>
                  <a:gd name="connsiteY46" fmla="*/ 978695 h 1743075"/>
                  <a:gd name="connsiteX47" fmla="*/ 2721136 w 3842134"/>
                  <a:gd name="connsiteY47" fmla="*/ 1040606 h 1743075"/>
                  <a:gd name="connsiteX48" fmla="*/ 2802246 w 3842134"/>
                  <a:gd name="connsiteY48" fmla="*/ 1073944 h 1743075"/>
                  <a:gd name="connsiteX49" fmla="*/ 2829350 w 3842134"/>
                  <a:gd name="connsiteY49" fmla="*/ 1109663 h 1743075"/>
                  <a:gd name="connsiteX50" fmla="*/ 2910968 w 3842134"/>
                  <a:gd name="connsiteY50" fmla="*/ 1117434 h 1743075"/>
                  <a:gd name="connsiteX51" fmla="*/ 2948413 w 3842134"/>
                  <a:gd name="connsiteY51" fmla="*/ 1128713 h 1743075"/>
                  <a:gd name="connsiteX52" fmla="*/ 2999894 w 3842134"/>
                  <a:gd name="connsiteY52" fmla="*/ 1155534 h 1743075"/>
                  <a:gd name="connsiteX53" fmla="*/ 3053249 w 3842134"/>
                  <a:gd name="connsiteY53" fmla="*/ 1212684 h 1743075"/>
                  <a:gd name="connsiteX54" fmla="*/ 3137817 w 3842134"/>
                  <a:gd name="connsiteY54" fmla="*/ 1226343 h 1743075"/>
                  <a:gd name="connsiteX55" fmla="*/ 3269734 w 3842134"/>
                  <a:gd name="connsiteY55" fmla="*/ 1204913 h 1743075"/>
                  <a:gd name="connsiteX56" fmla="*/ 3374191 w 3842134"/>
                  <a:gd name="connsiteY56" fmla="*/ 1142999 h 1743075"/>
                  <a:gd name="connsiteX57" fmla="*/ 3488986 w 3842134"/>
                  <a:gd name="connsiteY57" fmla="*/ 1122196 h 1743075"/>
                  <a:gd name="connsiteX58" fmla="*/ 3629173 w 3842134"/>
                  <a:gd name="connsiteY58" fmla="*/ 1171575 h 1743075"/>
                  <a:gd name="connsiteX59" fmla="*/ 3807618 w 3842134"/>
                  <a:gd name="connsiteY59" fmla="*/ 1278731 h 1743075"/>
                  <a:gd name="connsiteX60" fmla="*/ 3841124 w 3842134"/>
                  <a:gd name="connsiteY60" fmla="*/ 1366839 h 1743075"/>
                  <a:gd name="connsiteX61" fmla="*/ 3805089 w 3842134"/>
                  <a:gd name="connsiteY61" fmla="*/ 1419225 h 1743075"/>
                  <a:gd name="connsiteX62" fmla="*/ 3737613 w 3842134"/>
                  <a:gd name="connsiteY62" fmla="*/ 1450183 h 1743075"/>
                  <a:gd name="connsiteX63" fmla="*/ 3740943 w 3842134"/>
                  <a:gd name="connsiteY63" fmla="*/ 1514475 h 1743075"/>
                  <a:gd name="connsiteX64" fmla="*/ 3626643 w 3842134"/>
                  <a:gd name="connsiteY64" fmla="*/ 1562100 h 1743075"/>
                  <a:gd name="connsiteX65" fmla="*/ 3531393 w 3842134"/>
                  <a:gd name="connsiteY65" fmla="*/ 1609725 h 1743075"/>
                  <a:gd name="connsiteX66" fmla="*/ 3321843 w 3842134"/>
                  <a:gd name="connsiteY66" fmla="*/ 1666875 h 1743075"/>
                  <a:gd name="connsiteX67" fmla="*/ 3131343 w 3842134"/>
                  <a:gd name="connsiteY67" fmla="*/ 1724025 h 1743075"/>
                  <a:gd name="connsiteX68" fmla="*/ 2883693 w 3842134"/>
                  <a:gd name="connsiteY68" fmla="*/ 1695450 h 1743075"/>
                  <a:gd name="connsiteX69" fmla="*/ 2616993 w 3842134"/>
                  <a:gd name="connsiteY69" fmla="*/ 1685925 h 1743075"/>
                  <a:gd name="connsiteX70" fmla="*/ 2331243 w 3842134"/>
                  <a:gd name="connsiteY70" fmla="*/ 1619250 h 1743075"/>
                  <a:gd name="connsiteX71" fmla="*/ 2055018 w 3842134"/>
                  <a:gd name="connsiteY71" fmla="*/ 1647825 h 1743075"/>
                  <a:gd name="connsiteX72" fmla="*/ 1816893 w 3842134"/>
                  <a:gd name="connsiteY72" fmla="*/ 1666875 h 1743075"/>
                  <a:gd name="connsiteX73" fmla="*/ 1702593 w 3842134"/>
                  <a:gd name="connsiteY73" fmla="*/ 1638300 h 1743075"/>
                  <a:gd name="connsiteX74" fmla="*/ 1476523 w 3842134"/>
                  <a:gd name="connsiteY74" fmla="*/ 1695450 h 1743075"/>
                  <a:gd name="connsiteX75" fmla="*/ 1321593 w 3842134"/>
                  <a:gd name="connsiteY75" fmla="*/ 1714500 h 1743075"/>
                  <a:gd name="connsiteX76" fmla="*/ 1002150 w 3842134"/>
                  <a:gd name="connsiteY76" fmla="*/ 1743075 h 1743075"/>
                  <a:gd name="connsiteX77" fmla="*/ 823704 w 3842134"/>
                  <a:gd name="connsiteY77" fmla="*/ 1700212 h 1743075"/>
                  <a:gd name="connsiteX78" fmla="*/ 748157 w 3842134"/>
                  <a:gd name="connsiteY78" fmla="*/ 1543050 h 1743075"/>
                  <a:gd name="connsiteX79" fmla="*/ 621150 w 3842134"/>
                  <a:gd name="connsiteY79" fmla="*/ 1390650 h 1743075"/>
                  <a:gd name="connsiteX80" fmla="*/ 504340 w 3842134"/>
                  <a:gd name="connsiteY80" fmla="*/ 1238250 h 1743075"/>
                  <a:gd name="connsiteX81" fmla="*/ 283368 w 3842134"/>
                  <a:gd name="connsiteY81" fmla="*/ 1133475 h 1743075"/>
                  <a:gd name="connsiteX82" fmla="*/ 169068 w 3842134"/>
                  <a:gd name="connsiteY82" fmla="*/ 971550 h 1743075"/>
                  <a:gd name="connsiteX83" fmla="*/ 26193 w 3842134"/>
                  <a:gd name="connsiteY83" fmla="*/ 904875 h 1743075"/>
                  <a:gd name="connsiteX84" fmla="*/ 0 w 3842134"/>
                  <a:gd name="connsiteY84" fmla="*/ 890589 h 1743075"/>
                  <a:gd name="connsiteX0" fmla="*/ 50805 w 3841892"/>
                  <a:gd name="connsiteY0" fmla="*/ 845344 h 1743075"/>
                  <a:gd name="connsiteX1" fmla="*/ 110971 w 3841892"/>
                  <a:gd name="connsiteY1" fmla="*/ 807244 h 1743075"/>
                  <a:gd name="connsiteX2" fmla="*/ 184786 w 3841892"/>
                  <a:gd name="connsiteY2" fmla="*/ 752475 h 1743075"/>
                  <a:gd name="connsiteX3" fmla="*/ 268932 w 3841892"/>
                  <a:gd name="connsiteY3" fmla="*/ 731044 h 1743075"/>
                  <a:gd name="connsiteX4" fmla="*/ 309886 w 3841892"/>
                  <a:gd name="connsiteY4" fmla="*/ 636421 h 1743075"/>
                  <a:gd name="connsiteX5" fmla="*/ 354488 w 3841892"/>
                  <a:gd name="connsiteY5" fmla="*/ 581025 h 1743075"/>
                  <a:gd name="connsiteX6" fmla="*/ 399102 w 3841892"/>
                  <a:gd name="connsiteY6" fmla="*/ 535782 h 1743075"/>
                  <a:gd name="connsiteX7" fmla="*/ 464343 w 3841892"/>
                  <a:gd name="connsiteY7" fmla="*/ 490538 h 1743075"/>
                  <a:gd name="connsiteX8" fmla="*/ 544990 w 3841892"/>
                  <a:gd name="connsiteY8" fmla="*/ 459583 h 1743075"/>
                  <a:gd name="connsiteX9" fmla="*/ 631030 w 3841892"/>
                  <a:gd name="connsiteY9" fmla="*/ 466725 h 1743075"/>
                  <a:gd name="connsiteX10" fmla="*/ 718821 w 3841892"/>
                  <a:gd name="connsiteY10" fmla="*/ 419100 h 1743075"/>
                  <a:gd name="connsiteX11" fmla="*/ 775655 w 3841892"/>
                  <a:gd name="connsiteY11" fmla="*/ 366714 h 1743075"/>
                  <a:gd name="connsiteX12" fmla="*/ 868207 w 3841892"/>
                  <a:gd name="connsiteY12" fmla="*/ 323850 h 1743075"/>
                  <a:gd name="connsiteX13" fmla="*/ 945671 w 3841892"/>
                  <a:gd name="connsiteY13" fmla="*/ 319087 h 1743075"/>
                  <a:gd name="connsiteX14" fmla="*/ 993297 w 3841892"/>
                  <a:gd name="connsiteY14" fmla="*/ 295275 h 1743075"/>
                  <a:gd name="connsiteX15" fmla="*/ 1071879 w 3841892"/>
                  <a:gd name="connsiteY15" fmla="*/ 283370 h 1743075"/>
                  <a:gd name="connsiteX16" fmla="*/ 1178718 w 3841892"/>
                  <a:gd name="connsiteY16" fmla="*/ 300037 h 1743075"/>
                  <a:gd name="connsiteX17" fmla="*/ 1339083 w 3841892"/>
                  <a:gd name="connsiteY17" fmla="*/ 250031 h 1743075"/>
                  <a:gd name="connsiteX18" fmla="*/ 1381443 w 3841892"/>
                  <a:gd name="connsiteY18" fmla="*/ 193509 h 1743075"/>
                  <a:gd name="connsiteX19" fmla="*/ 1440339 w 3841892"/>
                  <a:gd name="connsiteY19" fmla="*/ 195263 h 1743075"/>
                  <a:gd name="connsiteX20" fmla="*/ 1528296 w 3841892"/>
                  <a:gd name="connsiteY20" fmla="*/ 126207 h 1743075"/>
                  <a:gd name="connsiteX21" fmla="*/ 1570508 w 3841892"/>
                  <a:gd name="connsiteY21" fmla="*/ 109538 h 1743075"/>
                  <a:gd name="connsiteX22" fmla="*/ 1696249 w 3841892"/>
                  <a:gd name="connsiteY22" fmla="*/ 159544 h 1743075"/>
                  <a:gd name="connsiteX23" fmla="*/ 1766738 w 3841892"/>
                  <a:gd name="connsiteY23" fmla="*/ 128587 h 1743075"/>
                  <a:gd name="connsiteX24" fmla="*/ 1804670 w 3841892"/>
                  <a:gd name="connsiteY24" fmla="*/ 123824 h 1743075"/>
                  <a:gd name="connsiteX25" fmla="*/ 1874843 w 3841892"/>
                  <a:gd name="connsiteY25" fmla="*/ 102394 h 1743075"/>
                  <a:gd name="connsiteX26" fmla="*/ 1918804 w 3841892"/>
                  <a:gd name="connsiteY26" fmla="*/ 92870 h 1743075"/>
                  <a:gd name="connsiteX27" fmla="*/ 2010239 w 3841892"/>
                  <a:gd name="connsiteY27" fmla="*/ 95252 h 1743075"/>
                  <a:gd name="connsiteX28" fmla="*/ 2102644 w 3841892"/>
                  <a:gd name="connsiteY28" fmla="*/ 52387 h 1743075"/>
                  <a:gd name="connsiteX29" fmla="*/ 2221240 w 3841892"/>
                  <a:gd name="connsiteY29" fmla="*/ 0 h 1743075"/>
                  <a:gd name="connsiteX30" fmla="*/ 2284102 w 3841892"/>
                  <a:gd name="connsiteY30" fmla="*/ 88107 h 1743075"/>
                  <a:gd name="connsiteX31" fmla="*/ 2312194 w 3841892"/>
                  <a:gd name="connsiteY31" fmla="*/ 192881 h 1743075"/>
                  <a:gd name="connsiteX32" fmla="*/ 2397918 w 3841892"/>
                  <a:gd name="connsiteY32" fmla="*/ 295275 h 1743075"/>
                  <a:gd name="connsiteX33" fmla="*/ 2421731 w 3841892"/>
                  <a:gd name="connsiteY33" fmla="*/ 333376 h 1743075"/>
                  <a:gd name="connsiteX34" fmla="*/ 2438399 w 3841892"/>
                  <a:gd name="connsiteY34" fmla="*/ 426245 h 1743075"/>
                  <a:gd name="connsiteX35" fmla="*/ 2455068 w 3841892"/>
                  <a:gd name="connsiteY35" fmla="*/ 473869 h 1743075"/>
                  <a:gd name="connsiteX36" fmla="*/ 2471737 w 3841892"/>
                  <a:gd name="connsiteY36" fmla="*/ 511969 h 1743075"/>
                  <a:gd name="connsiteX37" fmla="*/ 2374106 w 3841892"/>
                  <a:gd name="connsiteY37" fmla="*/ 569119 h 1743075"/>
                  <a:gd name="connsiteX38" fmla="*/ 2274874 w 3841892"/>
                  <a:gd name="connsiteY38" fmla="*/ 609599 h 1743075"/>
                  <a:gd name="connsiteX39" fmla="*/ 2284400 w 3841892"/>
                  <a:gd name="connsiteY39" fmla="*/ 711995 h 1743075"/>
                  <a:gd name="connsiteX40" fmla="*/ 2354425 w 3841892"/>
                  <a:gd name="connsiteY40" fmla="*/ 766762 h 1743075"/>
                  <a:gd name="connsiteX41" fmla="*/ 2386012 w 3841892"/>
                  <a:gd name="connsiteY41" fmla="*/ 814389 h 1743075"/>
                  <a:gd name="connsiteX42" fmla="*/ 2405211 w 3841892"/>
                  <a:gd name="connsiteY42" fmla="*/ 878682 h 1743075"/>
                  <a:gd name="connsiteX43" fmla="*/ 2467290 w 3841892"/>
                  <a:gd name="connsiteY43" fmla="*/ 914401 h 1743075"/>
                  <a:gd name="connsiteX44" fmla="*/ 2534767 w 3841892"/>
                  <a:gd name="connsiteY44" fmla="*/ 923927 h 1743075"/>
                  <a:gd name="connsiteX45" fmla="*/ 2568603 w 3841892"/>
                  <a:gd name="connsiteY45" fmla="*/ 936459 h 1743075"/>
                  <a:gd name="connsiteX46" fmla="*/ 2628584 w 3841892"/>
                  <a:gd name="connsiteY46" fmla="*/ 978695 h 1743075"/>
                  <a:gd name="connsiteX47" fmla="*/ 2721136 w 3841892"/>
                  <a:gd name="connsiteY47" fmla="*/ 1040606 h 1743075"/>
                  <a:gd name="connsiteX48" fmla="*/ 2802246 w 3841892"/>
                  <a:gd name="connsiteY48" fmla="*/ 1073944 h 1743075"/>
                  <a:gd name="connsiteX49" fmla="*/ 2829350 w 3841892"/>
                  <a:gd name="connsiteY49" fmla="*/ 1109663 h 1743075"/>
                  <a:gd name="connsiteX50" fmla="*/ 2910968 w 3841892"/>
                  <a:gd name="connsiteY50" fmla="*/ 1117434 h 1743075"/>
                  <a:gd name="connsiteX51" fmla="*/ 2948413 w 3841892"/>
                  <a:gd name="connsiteY51" fmla="*/ 1128713 h 1743075"/>
                  <a:gd name="connsiteX52" fmla="*/ 2999894 w 3841892"/>
                  <a:gd name="connsiteY52" fmla="*/ 1155534 h 1743075"/>
                  <a:gd name="connsiteX53" fmla="*/ 3053249 w 3841892"/>
                  <a:gd name="connsiteY53" fmla="*/ 1212684 h 1743075"/>
                  <a:gd name="connsiteX54" fmla="*/ 3137817 w 3841892"/>
                  <a:gd name="connsiteY54" fmla="*/ 1226343 h 1743075"/>
                  <a:gd name="connsiteX55" fmla="*/ 3269734 w 3841892"/>
                  <a:gd name="connsiteY55" fmla="*/ 1204913 h 1743075"/>
                  <a:gd name="connsiteX56" fmla="*/ 3374191 w 3841892"/>
                  <a:gd name="connsiteY56" fmla="*/ 1142999 h 1743075"/>
                  <a:gd name="connsiteX57" fmla="*/ 3488986 w 3841892"/>
                  <a:gd name="connsiteY57" fmla="*/ 1122196 h 1743075"/>
                  <a:gd name="connsiteX58" fmla="*/ 3629173 w 3841892"/>
                  <a:gd name="connsiteY58" fmla="*/ 1171575 h 1743075"/>
                  <a:gd name="connsiteX59" fmla="*/ 3789833 w 3841892"/>
                  <a:gd name="connsiteY59" fmla="*/ 1293018 h 1743075"/>
                  <a:gd name="connsiteX60" fmla="*/ 3841124 w 3841892"/>
                  <a:gd name="connsiteY60" fmla="*/ 1366839 h 1743075"/>
                  <a:gd name="connsiteX61" fmla="*/ 3805089 w 3841892"/>
                  <a:gd name="connsiteY61" fmla="*/ 1419225 h 1743075"/>
                  <a:gd name="connsiteX62" fmla="*/ 3737613 w 3841892"/>
                  <a:gd name="connsiteY62" fmla="*/ 1450183 h 1743075"/>
                  <a:gd name="connsiteX63" fmla="*/ 3740943 w 3841892"/>
                  <a:gd name="connsiteY63" fmla="*/ 1514475 h 1743075"/>
                  <a:gd name="connsiteX64" fmla="*/ 3626643 w 3841892"/>
                  <a:gd name="connsiteY64" fmla="*/ 1562100 h 1743075"/>
                  <a:gd name="connsiteX65" fmla="*/ 3531393 w 3841892"/>
                  <a:gd name="connsiteY65" fmla="*/ 1609725 h 1743075"/>
                  <a:gd name="connsiteX66" fmla="*/ 3321843 w 3841892"/>
                  <a:gd name="connsiteY66" fmla="*/ 1666875 h 1743075"/>
                  <a:gd name="connsiteX67" fmla="*/ 3131343 w 3841892"/>
                  <a:gd name="connsiteY67" fmla="*/ 1724025 h 1743075"/>
                  <a:gd name="connsiteX68" fmla="*/ 2883693 w 3841892"/>
                  <a:gd name="connsiteY68" fmla="*/ 1695450 h 1743075"/>
                  <a:gd name="connsiteX69" fmla="*/ 2616993 w 3841892"/>
                  <a:gd name="connsiteY69" fmla="*/ 1685925 h 1743075"/>
                  <a:gd name="connsiteX70" fmla="*/ 2331243 w 3841892"/>
                  <a:gd name="connsiteY70" fmla="*/ 1619250 h 1743075"/>
                  <a:gd name="connsiteX71" fmla="*/ 2055018 w 3841892"/>
                  <a:gd name="connsiteY71" fmla="*/ 1647825 h 1743075"/>
                  <a:gd name="connsiteX72" fmla="*/ 1816893 w 3841892"/>
                  <a:gd name="connsiteY72" fmla="*/ 1666875 h 1743075"/>
                  <a:gd name="connsiteX73" fmla="*/ 1702593 w 3841892"/>
                  <a:gd name="connsiteY73" fmla="*/ 1638300 h 1743075"/>
                  <a:gd name="connsiteX74" fmla="*/ 1476523 w 3841892"/>
                  <a:gd name="connsiteY74" fmla="*/ 1695450 h 1743075"/>
                  <a:gd name="connsiteX75" fmla="*/ 1321593 w 3841892"/>
                  <a:gd name="connsiteY75" fmla="*/ 1714500 h 1743075"/>
                  <a:gd name="connsiteX76" fmla="*/ 1002150 w 3841892"/>
                  <a:gd name="connsiteY76" fmla="*/ 1743075 h 1743075"/>
                  <a:gd name="connsiteX77" fmla="*/ 823704 w 3841892"/>
                  <a:gd name="connsiteY77" fmla="*/ 1700212 h 1743075"/>
                  <a:gd name="connsiteX78" fmla="*/ 748157 w 3841892"/>
                  <a:gd name="connsiteY78" fmla="*/ 1543050 h 1743075"/>
                  <a:gd name="connsiteX79" fmla="*/ 621150 w 3841892"/>
                  <a:gd name="connsiteY79" fmla="*/ 1390650 h 1743075"/>
                  <a:gd name="connsiteX80" fmla="*/ 504340 w 3841892"/>
                  <a:gd name="connsiteY80" fmla="*/ 1238250 h 1743075"/>
                  <a:gd name="connsiteX81" fmla="*/ 283368 w 3841892"/>
                  <a:gd name="connsiteY81" fmla="*/ 1133475 h 1743075"/>
                  <a:gd name="connsiteX82" fmla="*/ 169068 w 3841892"/>
                  <a:gd name="connsiteY82" fmla="*/ 971550 h 1743075"/>
                  <a:gd name="connsiteX83" fmla="*/ 26193 w 3841892"/>
                  <a:gd name="connsiteY83" fmla="*/ 904875 h 1743075"/>
                  <a:gd name="connsiteX84" fmla="*/ 0 w 3841892"/>
                  <a:gd name="connsiteY84" fmla="*/ 890589 h 1743075"/>
                  <a:gd name="connsiteX0" fmla="*/ 50805 w 3841892"/>
                  <a:gd name="connsiteY0" fmla="*/ 845344 h 1743075"/>
                  <a:gd name="connsiteX1" fmla="*/ 110971 w 3841892"/>
                  <a:gd name="connsiteY1" fmla="*/ 807244 h 1743075"/>
                  <a:gd name="connsiteX2" fmla="*/ 184786 w 3841892"/>
                  <a:gd name="connsiteY2" fmla="*/ 752475 h 1743075"/>
                  <a:gd name="connsiteX3" fmla="*/ 268932 w 3841892"/>
                  <a:gd name="connsiteY3" fmla="*/ 731044 h 1743075"/>
                  <a:gd name="connsiteX4" fmla="*/ 309886 w 3841892"/>
                  <a:gd name="connsiteY4" fmla="*/ 636421 h 1743075"/>
                  <a:gd name="connsiteX5" fmla="*/ 354488 w 3841892"/>
                  <a:gd name="connsiteY5" fmla="*/ 581025 h 1743075"/>
                  <a:gd name="connsiteX6" fmla="*/ 399102 w 3841892"/>
                  <a:gd name="connsiteY6" fmla="*/ 535782 h 1743075"/>
                  <a:gd name="connsiteX7" fmla="*/ 464343 w 3841892"/>
                  <a:gd name="connsiteY7" fmla="*/ 490538 h 1743075"/>
                  <a:gd name="connsiteX8" fmla="*/ 544990 w 3841892"/>
                  <a:gd name="connsiteY8" fmla="*/ 459583 h 1743075"/>
                  <a:gd name="connsiteX9" fmla="*/ 631030 w 3841892"/>
                  <a:gd name="connsiteY9" fmla="*/ 466725 h 1743075"/>
                  <a:gd name="connsiteX10" fmla="*/ 718821 w 3841892"/>
                  <a:gd name="connsiteY10" fmla="*/ 419100 h 1743075"/>
                  <a:gd name="connsiteX11" fmla="*/ 775655 w 3841892"/>
                  <a:gd name="connsiteY11" fmla="*/ 366714 h 1743075"/>
                  <a:gd name="connsiteX12" fmla="*/ 868207 w 3841892"/>
                  <a:gd name="connsiteY12" fmla="*/ 323850 h 1743075"/>
                  <a:gd name="connsiteX13" fmla="*/ 945671 w 3841892"/>
                  <a:gd name="connsiteY13" fmla="*/ 319087 h 1743075"/>
                  <a:gd name="connsiteX14" fmla="*/ 993297 w 3841892"/>
                  <a:gd name="connsiteY14" fmla="*/ 295275 h 1743075"/>
                  <a:gd name="connsiteX15" fmla="*/ 1071879 w 3841892"/>
                  <a:gd name="connsiteY15" fmla="*/ 283370 h 1743075"/>
                  <a:gd name="connsiteX16" fmla="*/ 1178718 w 3841892"/>
                  <a:gd name="connsiteY16" fmla="*/ 300037 h 1743075"/>
                  <a:gd name="connsiteX17" fmla="*/ 1339083 w 3841892"/>
                  <a:gd name="connsiteY17" fmla="*/ 250031 h 1743075"/>
                  <a:gd name="connsiteX18" fmla="*/ 1381443 w 3841892"/>
                  <a:gd name="connsiteY18" fmla="*/ 193509 h 1743075"/>
                  <a:gd name="connsiteX19" fmla="*/ 1440339 w 3841892"/>
                  <a:gd name="connsiteY19" fmla="*/ 195263 h 1743075"/>
                  <a:gd name="connsiteX20" fmla="*/ 1528296 w 3841892"/>
                  <a:gd name="connsiteY20" fmla="*/ 126207 h 1743075"/>
                  <a:gd name="connsiteX21" fmla="*/ 1570508 w 3841892"/>
                  <a:gd name="connsiteY21" fmla="*/ 109538 h 1743075"/>
                  <a:gd name="connsiteX22" fmla="*/ 1696249 w 3841892"/>
                  <a:gd name="connsiteY22" fmla="*/ 159544 h 1743075"/>
                  <a:gd name="connsiteX23" fmla="*/ 1766738 w 3841892"/>
                  <a:gd name="connsiteY23" fmla="*/ 128587 h 1743075"/>
                  <a:gd name="connsiteX24" fmla="*/ 1804670 w 3841892"/>
                  <a:gd name="connsiteY24" fmla="*/ 123824 h 1743075"/>
                  <a:gd name="connsiteX25" fmla="*/ 1874843 w 3841892"/>
                  <a:gd name="connsiteY25" fmla="*/ 102394 h 1743075"/>
                  <a:gd name="connsiteX26" fmla="*/ 1918804 w 3841892"/>
                  <a:gd name="connsiteY26" fmla="*/ 92870 h 1743075"/>
                  <a:gd name="connsiteX27" fmla="*/ 2010239 w 3841892"/>
                  <a:gd name="connsiteY27" fmla="*/ 95252 h 1743075"/>
                  <a:gd name="connsiteX28" fmla="*/ 2102644 w 3841892"/>
                  <a:gd name="connsiteY28" fmla="*/ 52387 h 1743075"/>
                  <a:gd name="connsiteX29" fmla="*/ 2221240 w 3841892"/>
                  <a:gd name="connsiteY29" fmla="*/ 0 h 1743075"/>
                  <a:gd name="connsiteX30" fmla="*/ 2284102 w 3841892"/>
                  <a:gd name="connsiteY30" fmla="*/ 88107 h 1743075"/>
                  <a:gd name="connsiteX31" fmla="*/ 2312194 w 3841892"/>
                  <a:gd name="connsiteY31" fmla="*/ 192881 h 1743075"/>
                  <a:gd name="connsiteX32" fmla="*/ 2397918 w 3841892"/>
                  <a:gd name="connsiteY32" fmla="*/ 295275 h 1743075"/>
                  <a:gd name="connsiteX33" fmla="*/ 2421731 w 3841892"/>
                  <a:gd name="connsiteY33" fmla="*/ 333376 h 1743075"/>
                  <a:gd name="connsiteX34" fmla="*/ 2438399 w 3841892"/>
                  <a:gd name="connsiteY34" fmla="*/ 426245 h 1743075"/>
                  <a:gd name="connsiteX35" fmla="*/ 2455068 w 3841892"/>
                  <a:gd name="connsiteY35" fmla="*/ 473869 h 1743075"/>
                  <a:gd name="connsiteX36" fmla="*/ 2471737 w 3841892"/>
                  <a:gd name="connsiteY36" fmla="*/ 511969 h 1743075"/>
                  <a:gd name="connsiteX37" fmla="*/ 2374106 w 3841892"/>
                  <a:gd name="connsiteY37" fmla="*/ 569119 h 1743075"/>
                  <a:gd name="connsiteX38" fmla="*/ 2274874 w 3841892"/>
                  <a:gd name="connsiteY38" fmla="*/ 609599 h 1743075"/>
                  <a:gd name="connsiteX39" fmla="*/ 2284400 w 3841892"/>
                  <a:gd name="connsiteY39" fmla="*/ 711995 h 1743075"/>
                  <a:gd name="connsiteX40" fmla="*/ 2354425 w 3841892"/>
                  <a:gd name="connsiteY40" fmla="*/ 766762 h 1743075"/>
                  <a:gd name="connsiteX41" fmla="*/ 2386012 w 3841892"/>
                  <a:gd name="connsiteY41" fmla="*/ 814389 h 1743075"/>
                  <a:gd name="connsiteX42" fmla="*/ 2405211 w 3841892"/>
                  <a:gd name="connsiteY42" fmla="*/ 878682 h 1743075"/>
                  <a:gd name="connsiteX43" fmla="*/ 2467290 w 3841892"/>
                  <a:gd name="connsiteY43" fmla="*/ 914401 h 1743075"/>
                  <a:gd name="connsiteX44" fmla="*/ 2534767 w 3841892"/>
                  <a:gd name="connsiteY44" fmla="*/ 923927 h 1743075"/>
                  <a:gd name="connsiteX45" fmla="*/ 2568603 w 3841892"/>
                  <a:gd name="connsiteY45" fmla="*/ 936459 h 1743075"/>
                  <a:gd name="connsiteX46" fmla="*/ 2628584 w 3841892"/>
                  <a:gd name="connsiteY46" fmla="*/ 978695 h 1743075"/>
                  <a:gd name="connsiteX47" fmla="*/ 2721136 w 3841892"/>
                  <a:gd name="connsiteY47" fmla="*/ 1040606 h 1743075"/>
                  <a:gd name="connsiteX48" fmla="*/ 2802246 w 3841892"/>
                  <a:gd name="connsiteY48" fmla="*/ 1073944 h 1743075"/>
                  <a:gd name="connsiteX49" fmla="*/ 2829350 w 3841892"/>
                  <a:gd name="connsiteY49" fmla="*/ 1109663 h 1743075"/>
                  <a:gd name="connsiteX50" fmla="*/ 2910968 w 3841892"/>
                  <a:gd name="connsiteY50" fmla="*/ 1117434 h 1743075"/>
                  <a:gd name="connsiteX51" fmla="*/ 2948413 w 3841892"/>
                  <a:gd name="connsiteY51" fmla="*/ 1128713 h 1743075"/>
                  <a:gd name="connsiteX52" fmla="*/ 2999894 w 3841892"/>
                  <a:gd name="connsiteY52" fmla="*/ 1155534 h 1743075"/>
                  <a:gd name="connsiteX53" fmla="*/ 3053249 w 3841892"/>
                  <a:gd name="connsiteY53" fmla="*/ 1212684 h 1743075"/>
                  <a:gd name="connsiteX54" fmla="*/ 3137817 w 3841892"/>
                  <a:gd name="connsiteY54" fmla="*/ 1226343 h 1743075"/>
                  <a:gd name="connsiteX55" fmla="*/ 3269734 w 3841892"/>
                  <a:gd name="connsiteY55" fmla="*/ 1204913 h 1743075"/>
                  <a:gd name="connsiteX56" fmla="*/ 3374191 w 3841892"/>
                  <a:gd name="connsiteY56" fmla="*/ 1142999 h 1743075"/>
                  <a:gd name="connsiteX57" fmla="*/ 3488986 w 3841892"/>
                  <a:gd name="connsiteY57" fmla="*/ 1122196 h 1743075"/>
                  <a:gd name="connsiteX58" fmla="*/ 3629173 w 3841892"/>
                  <a:gd name="connsiteY58" fmla="*/ 1171575 h 1743075"/>
                  <a:gd name="connsiteX59" fmla="*/ 3789833 w 3841892"/>
                  <a:gd name="connsiteY59" fmla="*/ 1293018 h 1743075"/>
                  <a:gd name="connsiteX60" fmla="*/ 3841124 w 3841892"/>
                  <a:gd name="connsiteY60" fmla="*/ 1366839 h 1743075"/>
                  <a:gd name="connsiteX61" fmla="*/ 3805089 w 3841892"/>
                  <a:gd name="connsiteY61" fmla="*/ 1419225 h 1743075"/>
                  <a:gd name="connsiteX62" fmla="*/ 3737613 w 3841892"/>
                  <a:gd name="connsiteY62" fmla="*/ 1450183 h 1743075"/>
                  <a:gd name="connsiteX63" fmla="*/ 3705373 w 3841892"/>
                  <a:gd name="connsiteY63" fmla="*/ 1514475 h 1743075"/>
                  <a:gd name="connsiteX64" fmla="*/ 3626643 w 3841892"/>
                  <a:gd name="connsiteY64" fmla="*/ 1562100 h 1743075"/>
                  <a:gd name="connsiteX65" fmla="*/ 3531393 w 3841892"/>
                  <a:gd name="connsiteY65" fmla="*/ 1609725 h 1743075"/>
                  <a:gd name="connsiteX66" fmla="*/ 3321843 w 3841892"/>
                  <a:gd name="connsiteY66" fmla="*/ 1666875 h 1743075"/>
                  <a:gd name="connsiteX67" fmla="*/ 3131343 w 3841892"/>
                  <a:gd name="connsiteY67" fmla="*/ 1724025 h 1743075"/>
                  <a:gd name="connsiteX68" fmla="*/ 2883693 w 3841892"/>
                  <a:gd name="connsiteY68" fmla="*/ 1695450 h 1743075"/>
                  <a:gd name="connsiteX69" fmla="*/ 2616993 w 3841892"/>
                  <a:gd name="connsiteY69" fmla="*/ 1685925 h 1743075"/>
                  <a:gd name="connsiteX70" fmla="*/ 2331243 w 3841892"/>
                  <a:gd name="connsiteY70" fmla="*/ 1619250 h 1743075"/>
                  <a:gd name="connsiteX71" fmla="*/ 2055018 w 3841892"/>
                  <a:gd name="connsiteY71" fmla="*/ 1647825 h 1743075"/>
                  <a:gd name="connsiteX72" fmla="*/ 1816893 w 3841892"/>
                  <a:gd name="connsiteY72" fmla="*/ 1666875 h 1743075"/>
                  <a:gd name="connsiteX73" fmla="*/ 1702593 w 3841892"/>
                  <a:gd name="connsiteY73" fmla="*/ 1638300 h 1743075"/>
                  <a:gd name="connsiteX74" fmla="*/ 1476523 w 3841892"/>
                  <a:gd name="connsiteY74" fmla="*/ 1695450 h 1743075"/>
                  <a:gd name="connsiteX75" fmla="*/ 1321593 w 3841892"/>
                  <a:gd name="connsiteY75" fmla="*/ 1714500 h 1743075"/>
                  <a:gd name="connsiteX76" fmla="*/ 1002150 w 3841892"/>
                  <a:gd name="connsiteY76" fmla="*/ 1743075 h 1743075"/>
                  <a:gd name="connsiteX77" fmla="*/ 823704 w 3841892"/>
                  <a:gd name="connsiteY77" fmla="*/ 1700212 h 1743075"/>
                  <a:gd name="connsiteX78" fmla="*/ 748157 w 3841892"/>
                  <a:gd name="connsiteY78" fmla="*/ 1543050 h 1743075"/>
                  <a:gd name="connsiteX79" fmla="*/ 621150 w 3841892"/>
                  <a:gd name="connsiteY79" fmla="*/ 1390650 h 1743075"/>
                  <a:gd name="connsiteX80" fmla="*/ 504340 w 3841892"/>
                  <a:gd name="connsiteY80" fmla="*/ 1238250 h 1743075"/>
                  <a:gd name="connsiteX81" fmla="*/ 283368 w 3841892"/>
                  <a:gd name="connsiteY81" fmla="*/ 1133475 h 1743075"/>
                  <a:gd name="connsiteX82" fmla="*/ 169068 w 3841892"/>
                  <a:gd name="connsiteY82" fmla="*/ 971550 h 1743075"/>
                  <a:gd name="connsiteX83" fmla="*/ 26193 w 3841892"/>
                  <a:gd name="connsiteY83" fmla="*/ 904875 h 1743075"/>
                  <a:gd name="connsiteX84" fmla="*/ 0 w 3841892"/>
                  <a:gd name="connsiteY84" fmla="*/ 890589 h 1743075"/>
                  <a:gd name="connsiteX0" fmla="*/ 50805 w 3841892"/>
                  <a:gd name="connsiteY0" fmla="*/ 845344 h 1743075"/>
                  <a:gd name="connsiteX1" fmla="*/ 110971 w 3841892"/>
                  <a:gd name="connsiteY1" fmla="*/ 807244 h 1743075"/>
                  <a:gd name="connsiteX2" fmla="*/ 184786 w 3841892"/>
                  <a:gd name="connsiteY2" fmla="*/ 752475 h 1743075"/>
                  <a:gd name="connsiteX3" fmla="*/ 268932 w 3841892"/>
                  <a:gd name="connsiteY3" fmla="*/ 731044 h 1743075"/>
                  <a:gd name="connsiteX4" fmla="*/ 309886 w 3841892"/>
                  <a:gd name="connsiteY4" fmla="*/ 636421 h 1743075"/>
                  <a:gd name="connsiteX5" fmla="*/ 354488 w 3841892"/>
                  <a:gd name="connsiteY5" fmla="*/ 581025 h 1743075"/>
                  <a:gd name="connsiteX6" fmla="*/ 399102 w 3841892"/>
                  <a:gd name="connsiteY6" fmla="*/ 535782 h 1743075"/>
                  <a:gd name="connsiteX7" fmla="*/ 464343 w 3841892"/>
                  <a:gd name="connsiteY7" fmla="*/ 490538 h 1743075"/>
                  <a:gd name="connsiteX8" fmla="*/ 544990 w 3841892"/>
                  <a:gd name="connsiteY8" fmla="*/ 459583 h 1743075"/>
                  <a:gd name="connsiteX9" fmla="*/ 631030 w 3841892"/>
                  <a:gd name="connsiteY9" fmla="*/ 466725 h 1743075"/>
                  <a:gd name="connsiteX10" fmla="*/ 718821 w 3841892"/>
                  <a:gd name="connsiteY10" fmla="*/ 419100 h 1743075"/>
                  <a:gd name="connsiteX11" fmla="*/ 775655 w 3841892"/>
                  <a:gd name="connsiteY11" fmla="*/ 366714 h 1743075"/>
                  <a:gd name="connsiteX12" fmla="*/ 868207 w 3841892"/>
                  <a:gd name="connsiteY12" fmla="*/ 323850 h 1743075"/>
                  <a:gd name="connsiteX13" fmla="*/ 945671 w 3841892"/>
                  <a:gd name="connsiteY13" fmla="*/ 319087 h 1743075"/>
                  <a:gd name="connsiteX14" fmla="*/ 993297 w 3841892"/>
                  <a:gd name="connsiteY14" fmla="*/ 295275 h 1743075"/>
                  <a:gd name="connsiteX15" fmla="*/ 1071879 w 3841892"/>
                  <a:gd name="connsiteY15" fmla="*/ 283370 h 1743075"/>
                  <a:gd name="connsiteX16" fmla="*/ 1178718 w 3841892"/>
                  <a:gd name="connsiteY16" fmla="*/ 300037 h 1743075"/>
                  <a:gd name="connsiteX17" fmla="*/ 1339083 w 3841892"/>
                  <a:gd name="connsiteY17" fmla="*/ 250031 h 1743075"/>
                  <a:gd name="connsiteX18" fmla="*/ 1381443 w 3841892"/>
                  <a:gd name="connsiteY18" fmla="*/ 193509 h 1743075"/>
                  <a:gd name="connsiteX19" fmla="*/ 1440339 w 3841892"/>
                  <a:gd name="connsiteY19" fmla="*/ 195263 h 1743075"/>
                  <a:gd name="connsiteX20" fmla="*/ 1528296 w 3841892"/>
                  <a:gd name="connsiteY20" fmla="*/ 126207 h 1743075"/>
                  <a:gd name="connsiteX21" fmla="*/ 1570508 w 3841892"/>
                  <a:gd name="connsiteY21" fmla="*/ 109538 h 1743075"/>
                  <a:gd name="connsiteX22" fmla="*/ 1696249 w 3841892"/>
                  <a:gd name="connsiteY22" fmla="*/ 159544 h 1743075"/>
                  <a:gd name="connsiteX23" fmla="*/ 1766738 w 3841892"/>
                  <a:gd name="connsiteY23" fmla="*/ 128587 h 1743075"/>
                  <a:gd name="connsiteX24" fmla="*/ 1804670 w 3841892"/>
                  <a:gd name="connsiteY24" fmla="*/ 123824 h 1743075"/>
                  <a:gd name="connsiteX25" fmla="*/ 1874843 w 3841892"/>
                  <a:gd name="connsiteY25" fmla="*/ 102394 h 1743075"/>
                  <a:gd name="connsiteX26" fmla="*/ 1918804 w 3841892"/>
                  <a:gd name="connsiteY26" fmla="*/ 92870 h 1743075"/>
                  <a:gd name="connsiteX27" fmla="*/ 2010239 w 3841892"/>
                  <a:gd name="connsiteY27" fmla="*/ 95252 h 1743075"/>
                  <a:gd name="connsiteX28" fmla="*/ 2102644 w 3841892"/>
                  <a:gd name="connsiteY28" fmla="*/ 52387 h 1743075"/>
                  <a:gd name="connsiteX29" fmla="*/ 2221240 w 3841892"/>
                  <a:gd name="connsiteY29" fmla="*/ 0 h 1743075"/>
                  <a:gd name="connsiteX30" fmla="*/ 2284102 w 3841892"/>
                  <a:gd name="connsiteY30" fmla="*/ 88107 h 1743075"/>
                  <a:gd name="connsiteX31" fmla="*/ 2312194 w 3841892"/>
                  <a:gd name="connsiteY31" fmla="*/ 192881 h 1743075"/>
                  <a:gd name="connsiteX32" fmla="*/ 2397918 w 3841892"/>
                  <a:gd name="connsiteY32" fmla="*/ 295275 h 1743075"/>
                  <a:gd name="connsiteX33" fmla="*/ 2421731 w 3841892"/>
                  <a:gd name="connsiteY33" fmla="*/ 333376 h 1743075"/>
                  <a:gd name="connsiteX34" fmla="*/ 2438399 w 3841892"/>
                  <a:gd name="connsiteY34" fmla="*/ 426245 h 1743075"/>
                  <a:gd name="connsiteX35" fmla="*/ 2455068 w 3841892"/>
                  <a:gd name="connsiteY35" fmla="*/ 473869 h 1743075"/>
                  <a:gd name="connsiteX36" fmla="*/ 2471737 w 3841892"/>
                  <a:gd name="connsiteY36" fmla="*/ 511969 h 1743075"/>
                  <a:gd name="connsiteX37" fmla="*/ 2374106 w 3841892"/>
                  <a:gd name="connsiteY37" fmla="*/ 569119 h 1743075"/>
                  <a:gd name="connsiteX38" fmla="*/ 2274874 w 3841892"/>
                  <a:gd name="connsiteY38" fmla="*/ 609599 h 1743075"/>
                  <a:gd name="connsiteX39" fmla="*/ 2284400 w 3841892"/>
                  <a:gd name="connsiteY39" fmla="*/ 711995 h 1743075"/>
                  <a:gd name="connsiteX40" fmla="*/ 2354425 w 3841892"/>
                  <a:gd name="connsiteY40" fmla="*/ 766762 h 1743075"/>
                  <a:gd name="connsiteX41" fmla="*/ 2386012 w 3841892"/>
                  <a:gd name="connsiteY41" fmla="*/ 814389 h 1743075"/>
                  <a:gd name="connsiteX42" fmla="*/ 2405211 w 3841892"/>
                  <a:gd name="connsiteY42" fmla="*/ 878682 h 1743075"/>
                  <a:gd name="connsiteX43" fmla="*/ 2467290 w 3841892"/>
                  <a:gd name="connsiteY43" fmla="*/ 914401 h 1743075"/>
                  <a:gd name="connsiteX44" fmla="*/ 2534767 w 3841892"/>
                  <a:gd name="connsiteY44" fmla="*/ 923927 h 1743075"/>
                  <a:gd name="connsiteX45" fmla="*/ 2568603 w 3841892"/>
                  <a:gd name="connsiteY45" fmla="*/ 936459 h 1743075"/>
                  <a:gd name="connsiteX46" fmla="*/ 2628584 w 3841892"/>
                  <a:gd name="connsiteY46" fmla="*/ 978695 h 1743075"/>
                  <a:gd name="connsiteX47" fmla="*/ 2721136 w 3841892"/>
                  <a:gd name="connsiteY47" fmla="*/ 1040606 h 1743075"/>
                  <a:gd name="connsiteX48" fmla="*/ 2802246 w 3841892"/>
                  <a:gd name="connsiteY48" fmla="*/ 1073944 h 1743075"/>
                  <a:gd name="connsiteX49" fmla="*/ 2829350 w 3841892"/>
                  <a:gd name="connsiteY49" fmla="*/ 1109663 h 1743075"/>
                  <a:gd name="connsiteX50" fmla="*/ 2910968 w 3841892"/>
                  <a:gd name="connsiteY50" fmla="*/ 1117434 h 1743075"/>
                  <a:gd name="connsiteX51" fmla="*/ 2948413 w 3841892"/>
                  <a:gd name="connsiteY51" fmla="*/ 1128713 h 1743075"/>
                  <a:gd name="connsiteX52" fmla="*/ 2999894 w 3841892"/>
                  <a:gd name="connsiteY52" fmla="*/ 1155534 h 1743075"/>
                  <a:gd name="connsiteX53" fmla="*/ 3053249 w 3841892"/>
                  <a:gd name="connsiteY53" fmla="*/ 1212684 h 1743075"/>
                  <a:gd name="connsiteX54" fmla="*/ 3137817 w 3841892"/>
                  <a:gd name="connsiteY54" fmla="*/ 1226343 h 1743075"/>
                  <a:gd name="connsiteX55" fmla="*/ 3269734 w 3841892"/>
                  <a:gd name="connsiteY55" fmla="*/ 1204913 h 1743075"/>
                  <a:gd name="connsiteX56" fmla="*/ 3374191 w 3841892"/>
                  <a:gd name="connsiteY56" fmla="*/ 1142999 h 1743075"/>
                  <a:gd name="connsiteX57" fmla="*/ 3488986 w 3841892"/>
                  <a:gd name="connsiteY57" fmla="*/ 1122196 h 1743075"/>
                  <a:gd name="connsiteX58" fmla="*/ 3629173 w 3841892"/>
                  <a:gd name="connsiteY58" fmla="*/ 1171575 h 1743075"/>
                  <a:gd name="connsiteX59" fmla="*/ 3789833 w 3841892"/>
                  <a:gd name="connsiteY59" fmla="*/ 1293018 h 1743075"/>
                  <a:gd name="connsiteX60" fmla="*/ 3841124 w 3841892"/>
                  <a:gd name="connsiteY60" fmla="*/ 1366839 h 1743075"/>
                  <a:gd name="connsiteX61" fmla="*/ 3805089 w 3841892"/>
                  <a:gd name="connsiteY61" fmla="*/ 1419225 h 1743075"/>
                  <a:gd name="connsiteX62" fmla="*/ 3737613 w 3841892"/>
                  <a:gd name="connsiteY62" fmla="*/ 1450183 h 1743075"/>
                  <a:gd name="connsiteX63" fmla="*/ 3705373 w 3841892"/>
                  <a:gd name="connsiteY63" fmla="*/ 1514475 h 1743075"/>
                  <a:gd name="connsiteX64" fmla="*/ 3684444 w 3841892"/>
                  <a:gd name="connsiteY64" fmla="*/ 1624013 h 1743075"/>
                  <a:gd name="connsiteX65" fmla="*/ 3531393 w 3841892"/>
                  <a:gd name="connsiteY65" fmla="*/ 1609725 h 1743075"/>
                  <a:gd name="connsiteX66" fmla="*/ 3321843 w 3841892"/>
                  <a:gd name="connsiteY66" fmla="*/ 1666875 h 1743075"/>
                  <a:gd name="connsiteX67" fmla="*/ 3131343 w 3841892"/>
                  <a:gd name="connsiteY67" fmla="*/ 1724025 h 1743075"/>
                  <a:gd name="connsiteX68" fmla="*/ 2883693 w 3841892"/>
                  <a:gd name="connsiteY68" fmla="*/ 1695450 h 1743075"/>
                  <a:gd name="connsiteX69" fmla="*/ 2616993 w 3841892"/>
                  <a:gd name="connsiteY69" fmla="*/ 1685925 h 1743075"/>
                  <a:gd name="connsiteX70" fmla="*/ 2331243 w 3841892"/>
                  <a:gd name="connsiteY70" fmla="*/ 1619250 h 1743075"/>
                  <a:gd name="connsiteX71" fmla="*/ 2055018 w 3841892"/>
                  <a:gd name="connsiteY71" fmla="*/ 1647825 h 1743075"/>
                  <a:gd name="connsiteX72" fmla="*/ 1816893 w 3841892"/>
                  <a:gd name="connsiteY72" fmla="*/ 1666875 h 1743075"/>
                  <a:gd name="connsiteX73" fmla="*/ 1702593 w 3841892"/>
                  <a:gd name="connsiteY73" fmla="*/ 1638300 h 1743075"/>
                  <a:gd name="connsiteX74" fmla="*/ 1476523 w 3841892"/>
                  <a:gd name="connsiteY74" fmla="*/ 1695450 h 1743075"/>
                  <a:gd name="connsiteX75" fmla="*/ 1321593 w 3841892"/>
                  <a:gd name="connsiteY75" fmla="*/ 1714500 h 1743075"/>
                  <a:gd name="connsiteX76" fmla="*/ 1002150 w 3841892"/>
                  <a:gd name="connsiteY76" fmla="*/ 1743075 h 1743075"/>
                  <a:gd name="connsiteX77" fmla="*/ 823704 w 3841892"/>
                  <a:gd name="connsiteY77" fmla="*/ 1700212 h 1743075"/>
                  <a:gd name="connsiteX78" fmla="*/ 748157 w 3841892"/>
                  <a:gd name="connsiteY78" fmla="*/ 1543050 h 1743075"/>
                  <a:gd name="connsiteX79" fmla="*/ 621150 w 3841892"/>
                  <a:gd name="connsiteY79" fmla="*/ 1390650 h 1743075"/>
                  <a:gd name="connsiteX80" fmla="*/ 504340 w 3841892"/>
                  <a:gd name="connsiteY80" fmla="*/ 1238250 h 1743075"/>
                  <a:gd name="connsiteX81" fmla="*/ 283368 w 3841892"/>
                  <a:gd name="connsiteY81" fmla="*/ 1133475 h 1743075"/>
                  <a:gd name="connsiteX82" fmla="*/ 169068 w 3841892"/>
                  <a:gd name="connsiteY82" fmla="*/ 971550 h 1743075"/>
                  <a:gd name="connsiteX83" fmla="*/ 26193 w 3841892"/>
                  <a:gd name="connsiteY83" fmla="*/ 904875 h 1743075"/>
                  <a:gd name="connsiteX84" fmla="*/ 0 w 3841892"/>
                  <a:gd name="connsiteY84" fmla="*/ 890589 h 1743075"/>
                  <a:gd name="connsiteX0" fmla="*/ 50805 w 3841892"/>
                  <a:gd name="connsiteY0" fmla="*/ 845344 h 1743075"/>
                  <a:gd name="connsiteX1" fmla="*/ 110971 w 3841892"/>
                  <a:gd name="connsiteY1" fmla="*/ 807244 h 1743075"/>
                  <a:gd name="connsiteX2" fmla="*/ 184786 w 3841892"/>
                  <a:gd name="connsiteY2" fmla="*/ 752475 h 1743075"/>
                  <a:gd name="connsiteX3" fmla="*/ 268932 w 3841892"/>
                  <a:gd name="connsiteY3" fmla="*/ 731044 h 1743075"/>
                  <a:gd name="connsiteX4" fmla="*/ 309886 w 3841892"/>
                  <a:gd name="connsiteY4" fmla="*/ 636421 h 1743075"/>
                  <a:gd name="connsiteX5" fmla="*/ 354488 w 3841892"/>
                  <a:gd name="connsiteY5" fmla="*/ 581025 h 1743075"/>
                  <a:gd name="connsiteX6" fmla="*/ 399102 w 3841892"/>
                  <a:gd name="connsiteY6" fmla="*/ 535782 h 1743075"/>
                  <a:gd name="connsiteX7" fmla="*/ 464343 w 3841892"/>
                  <a:gd name="connsiteY7" fmla="*/ 490538 h 1743075"/>
                  <a:gd name="connsiteX8" fmla="*/ 544990 w 3841892"/>
                  <a:gd name="connsiteY8" fmla="*/ 459583 h 1743075"/>
                  <a:gd name="connsiteX9" fmla="*/ 631030 w 3841892"/>
                  <a:gd name="connsiteY9" fmla="*/ 466725 h 1743075"/>
                  <a:gd name="connsiteX10" fmla="*/ 718821 w 3841892"/>
                  <a:gd name="connsiteY10" fmla="*/ 419100 h 1743075"/>
                  <a:gd name="connsiteX11" fmla="*/ 775655 w 3841892"/>
                  <a:gd name="connsiteY11" fmla="*/ 366714 h 1743075"/>
                  <a:gd name="connsiteX12" fmla="*/ 868207 w 3841892"/>
                  <a:gd name="connsiteY12" fmla="*/ 323850 h 1743075"/>
                  <a:gd name="connsiteX13" fmla="*/ 945671 w 3841892"/>
                  <a:gd name="connsiteY13" fmla="*/ 319087 h 1743075"/>
                  <a:gd name="connsiteX14" fmla="*/ 993297 w 3841892"/>
                  <a:gd name="connsiteY14" fmla="*/ 295275 h 1743075"/>
                  <a:gd name="connsiteX15" fmla="*/ 1071879 w 3841892"/>
                  <a:gd name="connsiteY15" fmla="*/ 283370 h 1743075"/>
                  <a:gd name="connsiteX16" fmla="*/ 1178718 w 3841892"/>
                  <a:gd name="connsiteY16" fmla="*/ 300037 h 1743075"/>
                  <a:gd name="connsiteX17" fmla="*/ 1339083 w 3841892"/>
                  <a:gd name="connsiteY17" fmla="*/ 250031 h 1743075"/>
                  <a:gd name="connsiteX18" fmla="*/ 1381443 w 3841892"/>
                  <a:gd name="connsiteY18" fmla="*/ 193509 h 1743075"/>
                  <a:gd name="connsiteX19" fmla="*/ 1440339 w 3841892"/>
                  <a:gd name="connsiteY19" fmla="*/ 195263 h 1743075"/>
                  <a:gd name="connsiteX20" fmla="*/ 1528296 w 3841892"/>
                  <a:gd name="connsiteY20" fmla="*/ 126207 h 1743075"/>
                  <a:gd name="connsiteX21" fmla="*/ 1570508 w 3841892"/>
                  <a:gd name="connsiteY21" fmla="*/ 109538 h 1743075"/>
                  <a:gd name="connsiteX22" fmla="*/ 1696249 w 3841892"/>
                  <a:gd name="connsiteY22" fmla="*/ 159544 h 1743075"/>
                  <a:gd name="connsiteX23" fmla="*/ 1766738 w 3841892"/>
                  <a:gd name="connsiteY23" fmla="*/ 128587 h 1743075"/>
                  <a:gd name="connsiteX24" fmla="*/ 1804670 w 3841892"/>
                  <a:gd name="connsiteY24" fmla="*/ 123824 h 1743075"/>
                  <a:gd name="connsiteX25" fmla="*/ 1874843 w 3841892"/>
                  <a:gd name="connsiteY25" fmla="*/ 102394 h 1743075"/>
                  <a:gd name="connsiteX26" fmla="*/ 1918804 w 3841892"/>
                  <a:gd name="connsiteY26" fmla="*/ 92870 h 1743075"/>
                  <a:gd name="connsiteX27" fmla="*/ 2010239 w 3841892"/>
                  <a:gd name="connsiteY27" fmla="*/ 95252 h 1743075"/>
                  <a:gd name="connsiteX28" fmla="*/ 2102644 w 3841892"/>
                  <a:gd name="connsiteY28" fmla="*/ 52387 h 1743075"/>
                  <a:gd name="connsiteX29" fmla="*/ 2221240 w 3841892"/>
                  <a:gd name="connsiteY29" fmla="*/ 0 h 1743075"/>
                  <a:gd name="connsiteX30" fmla="*/ 2284102 w 3841892"/>
                  <a:gd name="connsiteY30" fmla="*/ 88107 h 1743075"/>
                  <a:gd name="connsiteX31" fmla="*/ 2312194 w 3841892"/>
                  <a:gd name="connsiteY31" fmla="*/ 192881 h 1743075"/>
                  <a:gd name="connsiteX32" fmla="*/ 2397918 w 3841892"/>
                  <a:gd name="connsiteY32" fmla="*/ 295275 h 1743075"/>
                  <a:gd name="connsiteX33" fmla="*/ 2421731 w 3841892"/>
                  <a:gd name="connsiteY33" fmla="*/ 333376 h 1743075"/>
                  <a:gd name="connsiteX34" fmla="*/ 2438399 w 3841892"/>
                  <a:gd name="connsiteY34" fmla="*/ 426245 h 1743075"/>
                  <a:gd name="connsiteX35" fmla="*/ 2455068 w 3841892"/>
                  <a:gd name="connsiteY35" fmla="*/ 473869 h 1743075"/>
                  <a:gd name="connsiteX36" fmla="*/ 2471737 w 3841892"/>
                  <a:gd name="connsiteY36" fmla="*/ 511969 h 1743075"/>
                  <a:gd name="connsiteX37" fmla="*/ 2374106 w 3841892"/>
                  <a:gd name="connsiteY37" fmla="*/ 569119 h 1743075"/>
                  <a:gd name="connsiteX38" fmla="*/ 2274874 w 3841892"/>
                  <a:gd name="connsiteY38" fmla="*/ 609599 h 1743075"/>
                  <a:gd name="connsiteX39" fmla="*/ 2284400 w 3841892"/>
                  <a:gd name="connsiteY39" fmla="*/ 711995 h 1743075"/>
                  <a:gd name="connsiteX40" fmla="*/ 2354425 w 3841892"/>
                  <a:gd name="connsiteY40" fmla="*/ 766762 h 1743075"/>
                  <a:gd name="connsiteX41" fmla="*/ 2386012 w 3841892"/>
                  <a:gd name="connsiteY41" fmla="*/ 814389 h 1743075"/>
                  <a:gd name="connsiteX42" fmla="*/ 2405211 w 3841892"/>
                  <a:gd name="connsiteY42" fmla="*/ 878682 h 1743075"/>
                  <a:gd name="connsiteX43" fmla="*/ 2467290 w 3841892"/>
                  <a:gd name="connsiteY43" fmla="*/ 914401 h 1743075"/>
                  <a:gd name="connsiteX44" fmla="*/ 2534767 w 3841892"/>
                  <a:gd name="connsiteY44" fmla="*/ 923927 h 1743075"/>
                  <a:gd name="connsiteX45" fmla="*/ 2568603 w 3841892"/>
                  <a:gd name="connsiteY45" fmla="*/ 936459 h 1743075"/>
                  <a:gd name="connsiteX46" fmla="*/ 2628584 w 3841892"/>
                  <a:gd name="connsiteY46" fmla="*/ 978695 h 1743075"/>
                  <a:gd name="connsiteX47" fmla="*/ 2721136 w 3841892"/>
                  <a:gd name="connsiteY47" fmla="*/ 1040606 h 1743075"/>
                  <a:gd name="connsiteX48" fmla="*/ 2802246 w 3841892"/>
                  <a:gd name="connsiteY48" fmla="*/ 1073944 h 1743075"/>
                  <a:gd name="connsiteX49" fmla="*/ 2829350 w 3841892"/>
                  <a:gd name="connsiteY49" fmla="*/ 1109663 h 1743075"/>
                  <a:gd name="connsiteX50" fmla="*/ 2910968 w 3841892"/>
                  <a:gd name="connsiteY50" fmla="*/ 1117434 h 1743075"/>
                  <a:gd name="connsiteX51" fmla="*/ 2948413 w 3841892"/>
                  <a:gd name="connsiteY51" fmla="*/ 1128713 h 1743075"/>
                  <a:gd name="connsiteX52" fmla="*/ 2999894 w 3841892"/>
                  <a:gd name="connsiteY52" fmla="*/ 1155534 h 1743075"/>
                  <a:gd name="connsiteX53" fmla="*/ 3053249 w 3841892"/>
                  <a:gd name="connsiteY53" fmla="*/ 1212684 h 1743075"/>
                  <a:gd name="connsiteX54" fmla="*/ 3137817 w 3841892"/>
                  <a:gd name="connsiteY54" fmla="*/ 1226343 h 1743075"/>
                  <a:gd name="connsiteX55" fmla="*/ 3269734 w 3841892"/>
                  <a:gd name="connsiteY55" fmla="*/ 1204913 h 1743075"/>
                  <a:gd name="connsiteX56" fmla="*/ 3374191 w 3841892"/>
                  <a:gd name="connsiteY56" fmla="*/ 1142999 h 1743075"/>
                  <a:gd name="connsiteX57" fmla="*/ 3488986 w 3841892"/>
                  <a:gd name="connsiteY57" fmla="*/ 1122196 h 1743075"/>
                  <a:gd name="connsiteX58" fmla="*/ 3629173 w 3841892"/>
                  <a:gd name="connsiteY58" fmla="*/ 1171575 h 1743075"/>
                  <a:gd name="connsiteX59" fmla="*/ 3789833 w 3841892"/>
                  <a:gd name="connsiteY59" fmla="*/ 1293018 h 1743075"/>
                  <a:gd name="connsiteX60" fmla="*/ 3841124 w 3841892"/>
                  <a:gd name="connsiteY60" fmla="*/ 1366839 h 1743075"/>
                  <a:gd name="connsiteX61" fmla="*/ 3805089 w 3841892"/>
                  <a:gd name="connsiteY61" fmla="*/ 1419225 h 1743075"/>
                  <a:gd name="connsiteX62" fmla="*/ 3737613 w 3841892"/>
                  <a:gd name="connsiteY62" fmla="*/ 1450183 h 1743075"/>
                  <a:gd name="connsiteX63" fmla="*/ 3705373 w 3841892"/>
                  <a:gd name="connsiteY63" fmla="*/ 1514475 h 1743075"/>
                  <a:gd name="connsiteX64" fmla="*/ 3684444 w 3841892"/>
                  <a:gd name="connsiteY64" fmla="*/ 1624013 h 1743075"/>
                  <a:gd name="connsiteX65" fmla="*/ 3549178 w 3841892"/>
                  <a:gd name="connsiteY65" fmla="*/ 1633538 h 1743075"/>
                  <a:gd name="connsiteX66" fmla="*/ 3321843 w 3841892"/>
                  <a:gd name="connsiteY66" fmla="*/ 1666875 h 1743075"/>
                  <a:gd name="connsiteX67" fmla="*/ 3131343 w 3841892"/>
                  <a:gd name="connsiteY67" fmla="*/ 1724025 h 1743075"/>
                  <a:gd name="connsiteX68" fmla="*/ 2883693 w 3841892"/>
                  <a:gd name="connsiteY68" fmla="*/ 1695450 h 1743075"/>
                  <a:gd name="connsiteX69" fmla="*/ 2616993 w 3841892"/>
                  <a:gd name="connsiteY69" fmla="*/ 1685925 h 1743075"/>
                  <a:gd name="connsiteX70" fmla="*/ 2331243 w 3841892"/>
                  <a:gd name="connsiteY70" fmla="*/ 1619250 h 1743075"/>
                  <a:gd name="connsiteX71" fmla="*/ 2055018 w 3841892"/>
                  <a:gd name="connsiteY71" fmla="*/ 1647825 h 1743075"/>
                  <a:gd name="connsiteX72" fmla="*/ 1816893 w 3841892"/>
                  <a:gd name="connsiteY72" fmla="*/ 1666875 h 1743075"/>
                  <a:gd name="connsiteX73" fmla="*/ 1702593 w 3841892"/>
                  <a:gd name="connsiteY73" fmla="*/ 1638300 h 1743075"/>
                  <a:gd name="connsiteX74" fmla="*/ 1476523 w 3841892"/>
                  <a:gd name="connsiteY74" fmla="*/ 1695450 h 1743075"/>
                  <a:gd name="connsiteX75" fmla="*/ 1321593 w 3841892"/>
                  <a:gd name="connsiteY75" fmla="*/ 1714500 h 1743075"/>
                  <a:gd name="connsiteX76" fmla="*/ 1002150 w 3841892"/>
                  <a:gd name="connsiteY76" fmla="*/ 1743075 h 1743075"/>
                  <a:gd name="connsiteX77" fmla="*/ 823704 w 3841892"/>
                  <a:gd name="connsiteY77" fmla="*/ 1700212 h 1743075"/>
                  <a:gd name="connsiteX78" fmla="*/ 748157 w 3841892"/>
                  <a:gd name="connsiteY78" fmla="*/ 1543050 h 1743075"/>
                  <a:gd name="connsiteX79" fmla="*/ 621150 w 3841892"/>
                  <a:gd name="connsiteY79" fmla="*/ 1390650 h 1743075"/>
                  <a:gd name="connsiteX80" fmla="*/ 504340 w 3841892"/>
                  <a:gd name="connsiteY80" fmla="*/ 1238250 h 1743075"/>
                  <a:gd name="connsiteX81" fmla="*/ 283368 w 3841892"/>
                  <a:gd name="connsiteY81" fmla="*/ 1133475 h 1743075"/>
                  <a:gd name="connsiteX82" fmla="*/ 169068 w 3841892"/>
                  <a:gd name="connsiteY82" fmla="*/ 971550 h 1743075"/>
                  <a:gd name="connsiteX83" fmla="*/ 26193 w 3841892"/>
                  <a:gd name="connsiteY83" fmla="*/ 904875 h 1743075"/>
                  <a:gd name="connsiteX84" fmla="*/ 0 w 3841892"/>
                  <a:gd name="connsiteY84" fmla="*/ 890589 h 1743075"/>
                  <a:gd name="connsiteX0" fmla="*/ 50805 w 3841892"/>
                  <a:gd name="connsiteY0" fmla="*/ 845344 h 1743075"/>
                  <a:gd name="connsiteX1" fmla="*/ 110971 w 3841892"/>
                  <a:gd name="connsiteY1" fmla="*/ 807244 h 1743075"/>
                  <a:gd name="connsiteX2" fmla="*/ 184786 w 3841892"/>
                  <a:gd name="connsiteY2" fmla="*/ 752475 h 1743075"/>
                  <a:gd name="connsiteX3" fmla="*/ 268932 w 3841892"/>
                  <a:gd name="connsiteY3" fmla="*/ 731044 h 1743075"/>
                  <a:gd name="connsiteX4" fmla="*/ 309886 w 3841892"/>
                  <a:gd name="connsiteY4" fmla="*/ 636421 h 1743075"/>
                  <a:gd name="connsiteX5" fmla="*/ 354488 w 3841892"/>
                  <a:gd name="connsiteY5" fmla="*/ 581025 h 1743075"/>
                  <a:gd name="connsiteX6" fmla="*/ 399102 w 3841892"/>
                  <a:gd name="connsiteY6" fmla="*/ 535782 h 1743075"/>
                  <a:gd name="connsiteX7" fmla="*/ 464343 w 3841892"/>
                  <a:gd name="connsiteY7" fmla="*/ 490538 h 1743075"/>
                  <a:gd name="connsiteX8" fmla="*/ 544990 w 3841892"/>
                  <a:gd name="connsiteY8" fmla="*/ 459583 h 1743075"/>
                  <a:gd name="connsiteX9" fmla="*/ 631030 w 3841892"/>
                  <a:gd name="connsiteY9" fmla="*/ 466725 h 1743075"/>
                  <a:gd name="connsiteX10" fmla="*/ 718821 w 3841892"/>
                  <a:gd name="connsiteY10" fmla="*/ 419100 h 1743075"/>
                  <a:gd name="connsiteX11" fmla="*/ 775655 w 3841892"/>
                  <a:gd name="connsiteY11" fmla="*/ 366714 h 1743075"/>
                  <a:gd name="connsiteX12" fmla="*/ 868207 w 3841892"/>
                  <a:gd name="connsiteY12" fmla="*/ 323850 h 1743075"/>
                  <a:gd name="connsiteX13" fmla="*/ 945671 w 3841892"/>
                  <a:gd name="connsiteY13" fmla="*/ 319087 h 1743075"/>
                  <a:gd name="connsiteX14" fmla="*/ 993297 w 3841892"/>
                  <a:gd name="connsiteY14" fmla="*/ 295275 h 1743075"/>
                  <a:gd name="connsiteX15" fmla="*/ 1071879 w 3841892"/>
                  <a:gd name="connsiteY15" fmla="*/ 283370 h 1743075"/>
                  <a:gd name="connsiteX16" fmla="*/ 1178718 w 3841892"/>
                  <a:gd name="connsiteY16" fmla="*/ 300037 h 1743075"/>
                  <a:gd name="connsiteX17" fmla="*/ 1339083 w 3841892"/>
                  <a:gd name="connsiteY17" fmla="*/ 250031 h 1743075"/>
                  <a:gd name="connsiteX18" fmla="*/ 1381443 w 3841892"/>
                  <a:gd name="connsiteY18" fmla="*/ 193509 h 1743075"/>
                  <a:gd name="connsiteX19" fmla="*/ 1440339 w 3841892"/>
                  <a:gd name="connsiteY19" fmla="*/ 195263 h 1743075"/>
                  <a:gd name="connsiteX20" fmla="*/ 1528296 w 3841892"/>
                  <a:gd name="connsiteY20" fmla="*/ 126207 h 1743075"/>
                  <a:gd name="connsiteX21" fmla="*/ 1570508 w 3841892"/>
                  <a:gd name="connsiteY21" fmla="*/ 109538 h 1743075"/>
                  <a:gd name="connsiteX22" fmla="*/ 1696249 w 3841892"/>
                  <a:gd name="connsiteY22" fmla="*/ 159544 h 1743075"/>
                  <a:gd name="connsiteX23" fmla="*/ 1766738 w 3841892"/>
                  <a:gd name="connsiteY23" fmla="*/ 128587 h 1743075"/>
                  <a:gd name="connsiteX24" fmla="*/ 1804670 w 3841892"/>
                  <a:gd name="connsiteY24" fmla="*/ 123824 h 1743075"/>
                  <a:gd name="connsiteX25" fmla="*/ 1874843 w 3841892"/>
                  <a:gd name="connsiteY25" fmla="*/ 102394 h 1743075"/>
                  <a:gd name="connsiteX26" fmla="*/ 1918804 w 3841892"/>
                  <a:gd name="connsiteY26" fmla="*/ 92870 h 1743075"/>
                  <a:gd name="connsiteX27" fmla="*/ 2010239 w 3841892"/>
                  <a:gd name="connsiteY27" fmla="*/ 95252 h 1743075"/>
                  <a:gd name="connsiteX28" fmla="*/ 2102644 w 3841892"/>
                  <a:gd name="connsiteY28" fmla="*/ 52387 h 1743075"/>
                  <a:gd name="connsiteX29" fmla="*/ 2221240 w 3841892"/>
                  <a:gd name="connsiteY29" fmla="*/ 0 h 1743075"/>
                  <a:gd name="connsiteX30" fmla="*/ 2284102 w 3841892"/>
                  <a:gd name="connsiteY30" fmla="*/ 88107 h 1743075"/>
                  <a:gd name="connsiteX31" fmla="*/ 2312194 w 3841892"/>
                  <a:gd name="connsiteY31" fmla="*/ 192881 h 1743075"/>
                  <a:gd name="connsiteX32" fmla="*/ 2397918 w 3841892"/>
                  <a:gd name="connsiteY32" fmla="*/ 295275 h 1743075"/>
                  <a:gd name="connsiteX33" fmla="*/ 2421731 w 3841892"/>
                  <a:gd name="connsiteY33" fmla="*/ 333376 h 1743075"/>
                  <a:gd name="connsiteX34" fmla="*/ 2438399 w 3841892"/>
                  <a:gd name="connsiteY34" fmla="*/ 426245 h 1743075"/>
                  <a:gd name="connsiteX35" fmla="*/ 2455068 w 3841892"/>
                  <a:gd name="connsiteY35" fmla="*/ 473869 h 1743075"/>
                  <a:gd name="connsiteX36" fmla="*/ 2471737 w 3841892"/>
                  <a:gd name="connsiteY36" fmla="*/ 511969 h 1743075"/>
                  <a:gd name="connsiteX37" fmla="*/ 2374106 w 3841892"/>
                  <a:gd name="connsiteY37" fmla="*/ 569119 h 1743075"/>
                  <a:gd name="connsiteX38" fmla="*/ 2274874 w 3841892"/>
                  <a:gd name="connsiteY38" fmla="*/ 609599 h 1743075"/>
                  <a:gd name="connsiteX39" fmla="*/ 2284400 w 3841892"/>
                  <a:gd name="connsiteY39" fmla="*/ 711995 h 1743075"/>
                  <a:gd name="connsiteX40" fmla="*/ 2354425 w 3841892"/>
                  <a:gd name="connsiteY40" fmla="*/ 766762 h 1743075"/>
                  <a:gd name="connsiteX41" fmla="*/ 2386012 w 3841892"/>
                  <a:gd name="connsiteY41" fmla="*/ 814389 h 1743075"/>
                  <a:gd name="connsiteX42" fmla="*/ 2405211 w 3841892"/>
                  <a:gd name="connsiteY42" fmla="*/ 878682 h 1743075"/>
                  <a:gd name="connsiteX43" fmla="*/ 2467290 w 3841892"/>
                  <a:gd name="connsiteY43" fmla="*/ 914401 h 1743075"/>
                  <a:gd name="connsiteX44" fmla="*/ 2534767 w 3841892"/>
                  <a:gd name="connsiteY44" fmla="*/ 923927 h 1743075"/>
                  <a:gd name="connsiteX45" fmla="*/ 2568603 w 3841892"/>
                  <a:gd name="connsiteY45" fmla="*/ 936459 h 1743075"/>
                  <a:gd name="connsiteX46" fmla="*/ 2628584 w 3841892"/>
                  <a:gd name="connsiteY46" fmla="*/ 978695 h 1743075"/>
                  <a:gd name="connsiteX47" fmla="*/ 2721136 w 3841892"/>
                  <a:gd name="connsiteY47" fmla="*/ 1040606 h 1743075"/>
                  <a:gd name="connsiteX48" fmla="*/ 2802246 w 3841892"/>
                  <a:gd name="connsiteY48" fmla="*/ 1073944 h 1743075"/>
                  <a:gd name="connsiteX49" fmla="*/ 2829350 w 3841892"/>
                  <a:gd name="connsiteY49" fmla="*/ 1109663 h 1743075"/>
                  <a:gd name="connsiteX50" fmla="*/ 2910968 w 3841892"/>
                  <a:gd name="connsiteY50" fmla="*/ 1117434 h 1743075"/>
                  <a:gd name="connsiteX51" fmla="*/ 2948413 w 3841892"/>
                  <a:gd name="connsiteY51" fmla="*/ 1128713 h 1743075"/>
                  <a:gd name="connsiteX52" fmla="*/ 2999894 w 3841892"/>
                  <a:gd name="connsiteY52" fmla="*/ 1155534 h 1743075"/>
                  <a:gd name="connsiteX53" fmla="*/ 3053249 w 3841892"/>
                  <a:gd name="connsiteY53" fmla="*/ 1212684 h 1743075"/>
                  <a:gd name="connsiteX54" fmla="*/ 3137817 w 3841892"/>
                  <a:gd name="connsiteY54" fmla="*/ 1226343 h 1743075"/>
                  <a:gd name="connsiteX55" fmla="*/ 3269734 w 3841892"/>
                  <a:gd name="connsiteY55" fmla="*/ 1204913 h 1743075"/>
                  <a:gd name="connsiteX56" fmla="*/ 3374191 w 3841892"/>
                  <a:gd name="connsiteY56" fmla="*/ 1142999 h 1743075"/>
                  <a:gd name="connsiteX57" fmla="*/ 3488986 w 3841892"/>
                  <a:gd name="connsiteY57" fmla="*/ 1122196 h 1743075"/>
                  <a:gd name="connsiteX58" fmla="*/ 3629173 w 3841892"/>
                  <a:gd name="connsiteY58" fmla="*/ 1171575 h 1743075"/>
                  <a:gd name="connsiteX59" fmla="*/ 3789833 w 3841892"/>
                  <a:gd name="connsiteY59" fmla="*/ 1293018 h 1743075"/>
                  <a:gd name="connsiteX60" fmla="*/ 3841124 w 3841892"/>
                  <a:gd name="connsiteY60" fmla="*/ 1366839 h 1743075"/>
                  <a:gd name="connsiteX61" fmla="*/ 3805089 w 3841892"/>
                  <a:gd name="connsiteY61" fmla="*/ 1419225 h 1743075"/>
                  <a:gd name="connsiteX62" fmla="*/ 3737613 w 3841892"/>
                  <a:gd name="connsiteY62" fmla="*/ 1450183 h 1743075"/>
                  <a:gd name="connsiteX63" fmla="*/ 3705373 w 3841892"/>
                  <a:gd name="connsiteY63" fmla="*/ 1514475 h 1743075"/>
                  <a:gd name="connsiteX64" fmla="*/ 3684444 w 3841892"/>
                  <a:gd name="connsiteY64" fmla="*/ 1624013 h 1743075"/>
                  <a:gd name="connsiteX65" fmla="*/ 3549178 w 3841892"/>
                  <a:gd name="connsiteY65" fmla="*/ 1633538 h 1743075"/>
                  <a:gd name="connsiteX66" fmla="*/ 3321843 w 3841892"/>
                  <a:gd name="connsiteY66" fmla="*/ 1666875 h 1743075"/>
                  <a:gd name="connsiteX67" fmla="*/ 3113558 w 3841892"/>
                  <a:gd name="connsiteY67" fmla="*/ 1666875 h 1743075"/>
                  <a:gd name="connsiteX68" fmla="*/ 2883693 w 3841892"/>
                  <a:gd name="connsiteY68" fmla="*/ 1695450 h 1743075"/>
                  <a:gd name="connsiteX69" fmla="*/ 2616993 w 3841892"/>
                  <a:gd name="connsiteY69" fmla="*/ 1685925 h 1743075"/>
                  <a:gd name="connsiteX70" fmla="*/ 2331243 w 3841892"/>
                  <a:gd name="connsiteY70" fmla="*/ 1619250 h 1743075"/>
                  <a:gd name="connsiteX71" fmla="*/ 2055018 w 3841892"/>
                  <a:gd name="connsiteY71" fmla="*/ 1647825 h 1743075"/>
                  <a:gd name="connsiteX72" fmla="*/ 1816893 w 3841892"/>
                  <a:gd name="connsiteY72" fmla="*/ 1666875 h 1743075"/>
                  <a:gd name="connsiteX73" fmla="*/ 1702593 w 3841892"/>
                  <a:gd name="connsiteY73" fmla="*/ 1638300 h 1743075"/>
                  <a:gd name="connsiteX74" fmla="*/ 1476523 w 3841892"/>
                  <a:gd name="connsiteY74" fmla="*/ 1695450 h 1743075"/>
                  <a:gd name="connsiteX75" fmla="*/ 1321593 w 3841892"/>
                  <a:gd name="connsiteY75" fmla="*/ 1714500 h 1743075"/>
                  <a:gd name="connsiteX76" fmla="*/ 1002150 w 3841892"/>
                  <a:gd name="connsiteY76" fmla="*/ 1743075 h 1743075"/>
                  <a:gd name="connsiteX77" fmla="*/ 823704 w 3841892"/>
                  <a:gd name="connsiteY77" fmla="*/ 1700212 h 1743075"/>
                  <a:gd name="connsiteX78" fmla="*/ 748157 w 3841892"/>
                  <a:gd name="connsiteY78" fmla="*/ 1543050 h 1743075"/>
                  <a:gd name="connsiteX79" fmla="*/ 621150 w 3841892"/>
                  <a:gd name="connsiteY79" fmla="*/ 1390650 h 1743075"/>
                  <a:gd name="connsiteX80" fmla="*/ 504340 w 3841892"/>
                  <a:gd name="connsiteY80" fmla="*/ 1238250 h 1743075"/>
                  <a:gd name="connsiteX81" fmla="*/ 283368 w 3841892"/>
                  <a:gd name="connsiteY81" fmla="*/ 1133475 h 1743075"/>
                  <a:gd name="connsiteX82" fmla="*/ 169068 w 3841892"/>
                  <a:gd name="connsiteY82" fmla="*/ 971550 h 1743075"/>
                  <a:gd name="connsiteX83" fmla="*/ 26193 w 3841892"/>
                  <a:gd name="connsiteY83" fmla="*/ 904875 h 1743075"/>
                  <a:gd name="connsiteX84" fmla="*/ 0 w 3841892"/>
                  <a:gd name="connsiteY84" fmla="*/ 890589 h 1743075"/>
                  <a:gd name="connsiteX0" fmla="*/ 50805 w 3841892"/>
                  <a:gd name="connsiteY0" fmla="*/ 845344 h 1743075"/>
                  <a:gd name="connsiteX1" fmla="*/ 110971 w 3841892"/>
                  <a:gd name="connsiteY1" fmla="*/ 807244 h 1743075"/>
                  <a:gd name="connsiteX2" fmla="*/ 184786 w 3841892"/>
                  <a:gd name="connsiteY2" fmla="*/ 752475 h 1743075"/>
                  <a:gd name="connsiteX3" fmla="*/ 268932 w 3841892"/>
                  <a:gd name="connsiteY3" fmla="*/ 731044 h 1743075"/>
                  <a:gd name="connsiteX4" fmla="*/ 309886 w 3841892"/>
                  <a:gd name="connsiteY4" fmla="*/ 636421 h 1743075"/>
                  <a:gd name="connsiteX5" fmla="*/ 354488 w 3841892"/>
                  <a:gd name="connsiteY5" fmla="*/ 581025 h 1743075"/>
                  <a:gd name="connsiteX6" fmla="*/ 399102 w 3841892"/>
                  <a:gd name="connsiteY6" fmla="*/ 535782 h 1743075"/>
                  <a:gd name="connsiteX7" fmla="*/ 464343 w 3841892"/>
                  <a:gd name="connsiteY7" fmla="*/ 490538 h 1743075"/>
                  <a:gd name="connsiteX8" fmla="*/ 544990 w 3841892"/>
                  <a:gd name="connsiteY8" fmla="*/ 459583 h 1743075"/>
                  <a:gd name="connsiteX9" fmla="*/ 631030 w 3841892"/>
                  <a:gd name="connsiteY9" fmla="*/ 466725 h 1743075"/>
                  <a:gd name="connsiteX10" fmla="*/ 718821 w 3841892"/>
                  <a:gd name="connsiteY10" fmla="*/ 419100 h 1743075"/>
                  <a:gd name="connsiteX11" fmla="*/ 775655 w 3841892"/>
                  <a:gd name="connsiteY11" fmla="*/ 366714 h 1743075"/>
                  <a:gd name="connsiteX12" fmla="*/ 868207 w 3841892"/>
                  <a:gd name="connsiteY12" fmla="*/ 323850 h 1743075"/>
                  <a:gd name="connsiteX13" fmla="*/ 945671 w 3841892"/>
                  <a:gd name="connsiteY13" fmla="*/ 319087 h 1743075"/>
                  <a:gd name="connsiteX14" fmla="*/ 993297 w 3841892"/>
                  <a:gd name="connsiteY14" fmla="*/ 295275 h 1743075"/>
                  <a:gd name="connsiteX15" fmla="*/ 1071879 w 3841892"/>
                  <a:gd name="connsiteY15" fmla="*/ 283370 h 1743075"/>
                  <a:gd name="connsiteX16" fmla="*/ 1178718 w 3841892"/>
                  <a:gd name="connsiteY16" fmla="*/ 300037 h 1743075"/>
                  <a:gd name="connsiteX17" fmla="*/ 1339083 w 3841892"/>
                  <a:gd name="connsiteY17" fmla="*/ 250031 h 1743075"/>
                  <a:gd name="connsiteX18" fmla="*/ 1381443 w 3841892"/>
                  <a:gd name="connsiteY18" fmla="*/ 193509 h 1743075"/>
                  <a:gd name="connsiteX19" fmla="*/ 1440339 w 3841892"/>
                  <a:gd name="connsiteY19" fmla="*/ 195263 h 1743075"/>
                  <a:gd name="connsiteX20" fmla="*/ 1528296 w 3841892"/>
                  <a:gd name="connsiteY20" fmla="*/ 126207 h 1743075"/>
                  <a:gd name="connsiteX21" fmla="*/ 1570508 w 3841892"/>
                  <a:gd name="connsiteY21" fmla="*/ 109538 h 1743075"/>
                  <a:gd name="connsiteX22" fmla="*/ 1696249 w 3841892"/>
                  <a:gd name="connsiteY22" fmla="*/ 159544 h 1743075"/>
                  <a:gd name="connsiteX23" fmla="*/ 1766738 w 3841892"/>
                  <a:gd name="connsiteY23" fmla="*/ 128587 h 1743075"/>
                  <a:gd name="connsiteX24" fmla="*/ 1804670 w 3841892"/>
                  <a:gd name="connsiteY24" fmla="*/ 123824 h 1743075"/>
                  <a:gd name="connsiteX25" fmla="*/ 1874843 w 3841892"/>
                  <a:gd name="connsiteY25" fmla="*/ 102394 h 1743075"/>
                  <a:gd name="connsiteX26" fmla="*/ 1918804 w 3841892"/>
                  <a:gd name="connsiteY26" fmla="*/ 92870 h 1743075"/>
                  <a:gd name="connsiteX27" fmla="*/ 2010239 w 3841892"/>
                  <a:gd name="connsiteY27" fmla="*/ 95252 h 1743075"/>
                  <a:gd name="connsiteX28" fmla="*/ 2102644 w 3841892"/>
                  <a:gd name="connsiteY28" fmla="*/ 52387 h 1743075"/>
                  <a:gd name="connsiteX29" fmla="*/ 2221240 w 3841892"/>
                  <a:gd name="connsiteY29" fmla="*/ 0 h 1743075"/>
                  <a:gd name="connsiteX30" fmla="*/ 2284102 w 3841892"/>
                  <a:gd name="connsiteY30" fmla="*/ 88107 h 1743075"/>
                  <a:gd name="connsiteX31" fmla="*/ 2312194 w 3841892"/>
                  <a:gd name="connsiteY31" fmla="*/ 192881 h 1743075"/>
                  <a:gd name="connsiteX32" fmla="*/ 2397918 w 3841892"/>
                  <a:gd name="connsiteY32" fmla="*/ 295275 h 1743075"/>
                  <a:gd name="connsiteX33" fmla="*/ 2421731 w 3841892"/>
                  <a:gd name="connsiteY33" fmla="*/ 333376 h 1743075"/>
                  <a:gd name="connsiteX34" fmla="*/ 2438399 w 3841892"/>
                  <a:gd name="connsiteY34" fmla="*/ 426245 h 1743075"/>
                  <a:gd name="connsiteX35" fmla="*/ 2455068 w 3841892"/>
                  <a:gd name="connsiteY35" fmla="*/ 473869 h 1743075"/>
                  <a:gd name="connsiteX36" fmla="*/ 2471737 w 3841892"/>
                  <a:gd name="connsiteY36" fmla="*/ 511969 h 1743075"/>
                  <a:gd name="connsiteX37" fmla="*/ 2374106 w 3841892"/>
                  <a:gd name="connsiteY37" fmla="*/ 569119 h 1743075"/>
                  <a:gd name="connsiteX38" fmla="*/ 2274874 w 3841892"/>
                  <a:gd name="connsiteY38" fmla="*/ 609599 h 1743075"/>
                  <a:gd name="connsiteX39" fmla="*/ 2284400 w 3841892"/>
                  <a:gd name="connsiteY39" fmla="*/ 711995 h 1743075"/>
                  <a:gd name="connsiteX40" fmla="*/ 2354425 w 3841892"/>
                  <a:gd name="connsiteY40" fmla="*/ 766762 h 1743075"/>
                  <a:gd name="connsiteX41" fmla="*/ 2386012 w 3841892"/>
                  <a:gd name="connsiteY41" fmla="*/ 814389 h 1743075"/>
                  <a:gd name="connsiteX42" fmla="*/ 2405211 w 3841892"/>
                  <a:gd name="connsiteY42" fmla="*/ 878682 h 1743075"/>
                  <a:gd name="connsiteX43" fmla="*/ 2467290 w 3841892"/>
                  <a:gd name="connsiteY43" fmla="*/ 914401 h 1743075"/>
                  <a:gd name="connsiteX44" fmla="*/ 2534767 w 3841892"/>
                  <a:gd name="connsiteY44" fmla="*/ 923927 h 1743075"/>
                  <a:gd name="connsiteX45" fmla="*/ 2568603 w 3841892"/>
                  <a:gd name="connsiteY45" fmla="*/ 936459 h 1743075"/>
                  <a:gd name="connsiteX46" fmla="*/ 2628584 w 3841892"/>
                  <a:gd name="connsiteY46" fmla="*/ 978695 h 1743075"/>
                  <a:gd name="connsiteX47" fmla="*/ 2721136 w 3841892"/>
                  <a:gd name="connsiteY47" fmla="*/ 1040606 h 1743075"/>
                  <a:gd name="connsiteX48" fmla="*/ 2802246 w 3841892"/>
                  <a:gd name="connsiteY48" fmla="*/ 1073944 h 1743075"/>
                  <a:gd name="connsiteX49" fmla="*/ 2829350 w 3841892"/>
                  <a:gd name="connsiteY49" fmla="*/ 1109663 h 1743075"/>
                  <a:gd name="connsiteX50" fmla="*/ 2910968 w 3841892"/>
                  <a:gd name="connsiteY50" fmla="*/ 1117434 h 1743075"/>
                  <a:gd name="connsiteX51" fmla="*/ 2948413 w 3841892"/>
                  <a:gd name="connsiteY51" fmla="*/ 1128713 h 1743075"/>
                  <a:gd name="connsiteX52" fmla="*/ 2999894 w 3841892"/>
                  <a:gd name="connsiteY52" fmla="*/ 1155534 h 1743075"/>
                  <a:gd name="connsiteX53" fmla="*/ 3053249 w 3841892"/>
                  <a:gd name="connsiteY53" fmla="*/ 1212684 h 1743075"/>
                  <a:gd name="connsiteX54" fmla="*/ 3137817 w 3841892"/>
                  <a:gd name="connsiteY54" fmla="*/ 1226343 h 1743075"/>
                  <a:gd name="connsiteX55" fmla="*/ 3269734 w 3841892"/>
                  <a:gd name="connsiteY55" fmla="*/ 1204913 h 1743075"/>
                  <a:gd name="connsiteX56" fmla="*/ 3374191 w 3841892"/>
                  <a:gd name="connsiteY56" fmla="*/ 1142999 h 1743075"/>
                  <a:gd name="connsiteX57" fmla="*/ 3488986 w 3841892"/>
                  <a:gd name="connsiteY57" fmla="*/ 1122196 h 1743075"/>
                  <a:gd name="connsiteX58" fmla="*/ 3629173 w 3841892"/>
                  <a:gd name="connsiteY58" fmla="*/ 1171575 h 1743075"/>
                  <a:gd name="connsiteX59" fmla="*/ 3789833 w 3841892"/>
                  <a:gd name="connsiteY59" fmla="*/ 1293018 h 1743075"/>
                  <a:gd name="connsiteX60" fmla="*/ 3841124 w 3841892"/>
                  <a:gd name="connsiteY60" fmla="*/ 1366839 h 1743075"/>
                  <a:gd name="connsiteX61" fmla="*/ 3805089 w 3841892"/>
                  <a:gd name="connsiteY61" fmla="*/ 1419225 h 1743075"/>
                  <a:gd name="connsiteX62" fmla="*/ 3737613 w 3841892"/>
                  <a:gd name="connsiteY62" fmla="*/ 1450183 h 1743075"/>
                  <a:gd name="connsiteX63" fmla="*/ 3705373 w 3841892"/>
                  <a:gd name="connsiteY63" fmla="*/ 1514475 h 1743075"/>
                  <a:gd name="connsiteX64" fmla="*/ 3684444 w 3841892"/>
                  <a:gd name="connsiteY64" fmla="*/ 1624013 h 1743075"/>
                  <a:gd name="connsiteX65" fmla="*/ 3549178 w 3841892"/>
                  <a:gd name="connsiteY65" fmla="*/ 1633538 h 1743075"/>
                  <a:gd name="connsiteX66" fmla="*/ 3321843 w 3841892"/>
                  <a:gd name="connsiteY66" fmla="*/ 1666875 h 1743075"/>
                  <a:gd name="connsiteX67" fmla="*/ 3113558 w 3841892"/>
                  <a:gd name="connsiteY67" fmla="*/ 1666875 h 1743075"/>
                  <a:gd name="connsiteX68" fmla="*/ 2861461 w 3841892"/>
                  <a:gd name="connsiteY68" fmla="*/ 1681162 h 1743075"/>
                  <a:gd name="connsiteX69" fmla="*/ 2616993 w 3841892"/>
                  <a:gd name="connsiteY69" fmla="*/ 1685925 h 1743075"/>
                  <a:gd name="connsiteX70" fmla="*/ 2331243 w 3841892"/>
                  <a:gd name="connsiteY70" fmla="*/ 1619250 h 1743075"/>
                  <a:gd name="connsiteX71" fmla="*/ 2055018 w 3841892"/>
                  <a:gd name="connsiteY71" fmla="*/ 1647825 h 1743075"/>
                  <a:gd name="connsiteX72" fmla="*/ 1816893 w 3841892"/>
                  <a:gd name="connsiteY72" fmla="*/ 1666875 h 1743075"/>
                  <a:gd name="connsiteX73" fmla="*/ 1702593 w 3841892"/>
                  <a:gd name="connsiteY73" fmla="*/ 1638300 h 1743075"/>
                  <a:gd name="connsiteX74" fmla="*/ 1476523 w 3841892"/>
                  <a:gd name="connsiteY74" fmla="*/ 1695450 h 1743075"/>
                  <a:gd name="connsiteX75" fmla="*/ 1321593 w 3841892"/>
                  <a:gd name="connsiteY75" fmla="*/ 1714500 h 1743075"/>
                  <a:gd name="connsiteX76" fmla="*/ 1002150 w 3841892"/>
                  <a:gd name="connsiteY76" fmla="*/ 1743075 h 1743075"/>
                  <a:gd name="connsiteX77" fmla="*/ 823704 w 3841892"/>
                  <a:gd name="connsiteY77" fmla="*/ 1700212 h 1743075"/>
                  <a:gd name="connsiteX78" fmla="*/ 748157 w 3841892"/>
                  <a:gd name="connsiteY78" fmla="*/ 1543050 h 1743075"/>
                  <a:gd name="connsiteX79" fmla="*/ 621150 w 3841892"/>
                  <a:gd name="connsiteY79" fmla="*/ 1390650 h 1743075"/>
                  <a:gd name="connsiteX80" fmla="*/ 504340 w 3841892"/>
                  <a:gd name="connsiteY80" fmla="*/ 1238250 h 1743075"/>
                  <a:gd name="connsiteX81" fmla="*/ 283368 w 3841892"/>
                  <a:gd name="connsiteY81" fmla="*/ 1133475 h 1743075"/>
                  <a:gd name="connsiteX82" fmla="*/ 169068 w 3841892"/>
                  <a:gd name="connsiteY82" fmla="*/ 971550 h 1743075"/>
                  <a:gd name="connsiteX83" fmla="*/ 26193 w 3841892"/>
                  <a:gd name="connsiteY83" fmla="*/ 904875 h 1743075"/>
                  <a:gd name="connsiteX84" fmla="*/ 0 w 3841892"/>
                  <a:gd name="connsiteY84" fmla="*/ 890589 h 1743075"/>
                  <a:gd name="connsiteX0" fmla="*/ 50805 w 3841892"/>
                  <a:gd name="connsiteY0" fmla="*/ 845344 h 1743075"/>
                  <a:gd name="connsiteX1" fmla="*/ 110971 w 3841892"/>
                  <a:gd name="connsiteY1" fmla="*/ 807244 h 1743075"/>
                  <a:gd name="connsiteX2" fmla="*/ 184786 w 3841892"/>
                  <a:gd name="connsiteY2" fmla="*/ 752475 h 1743075"/>
                  <a:gd name="connsiteX3" fmla="*/ 268932 w 3841892"/>
                  <a:gd name="connsiteY3" fmla="*/ 731044 h 1743075"/>
                  <a:gd name="connsiteX4" fmla="*/ 309886 w 3841892"/>
                  <a:gd name="connsiteY4" fmla="*/ 636421 h 1743075"/>
                  <a:gd name="connsiteX5" fmla="*/ 354488 w 3841892"/>
                  <a:gd name="connsiteY5" fmla="*/ 581025 h 1743075"/>
                  <a:gd name="connsiteX6" fmla="*/ 399102 w 3841892"/>
                  <a:gd name="connsiteY6" fmla="*/ 535782 h 1743075"/>
                  <a:gd name="connsiteX7" fmla="*/ 464343 w 3841892"/>
                  <a:gd name="connsiteY7" fmla="*/ 490538 h 1743075"/>
                  <a:gd name="connsiteX8" fmla="*/ 544990 w 3841892"/>
                  <a:gd name="connsiteY8" fmla="*/ 459583 h 1743075"/>
                  <a:gd name="connsiteX9" fmla="*/ 631030 w 3841892"/>
                  <a:gd name="connsiteY9" fmla="*/ 466725 h 1743075"/>
                  <a:gd name="connsiteX10" fmla="*/ 718821 w 3841892"/>
                  <a:gd name="connsiteY10" fmla="*/ 419100 h 1743075"/>
                  <a:gd name="connsiteX11" fmla="*/ 775655 w 3841892"/>
                  <a:gd name="connsiteY11" fmla="*/ 366714 h 1743075"/>
                  <a:gd name="connsiteX12" fmla="*/ 868207 w 3841892"/>
                  <a:gd name="connsiteY12" fmla="*/ 323850 h 1743075"/>
                  <a:gd name="connsiteX13" fmla="*/ 945671 w 3841892"/>
                  <a:gd name="connsiteY13" fmla="*/ 319087 h 1743075"/>
                  <a:gd name="connsiteX14" fmla="*/ 993297 w 3841892"/>
                  <a:gd name="connsiteY14" fmla="*/ 295275 h 1743075"/>
                  <a:gd name="connsiteX15" fmla="*/ 1071879 w 3841892"/>
                  <a:gd name="connsiteY15" fmla="*/ 283370 h 1743075"/>
                  <a:gd name="connsiteX16" fmla="*/ 1178718 w 3841892"/>
                  <a:gd name="connsiteY16" fmla="*/ 300037 h 1743075"/>
                  <a:gd name="connsiteX17" fmla="*/ 1339083 w 3841892"/>
                  <a:gd name="connsiteY17" fmla="*/ 250031 h 1743075"/>
                  <a:gd name="connsiteX18" fmla="*/ 1381443 w 3841892"/>
                  <a:gd name="connsiteY18" fmla="*/ 193509 h 1743075"/>
                  <a:gd name="connsiteX19" fmla="*/ 1440339 w 3841892"/>
                  <a:gd name="connsiteY19" fmla="*/ 195263 h 1743075"/>
                  <a:gd name="connsiteX20" fmla="*/ 1528296 w 3841892"/>
                  <a:gd name="connsiteY20" fmla="*/ 126207 h 1743075"/>
                  <a:gd name="connsiteX21" fmla="*/ 1570508 w 3841892"/>
                  <a:gd name="connsiteY21" fmla="*/ 109538 h 1743075"/>
                  <a:gd name="connsiteX22" fmla="*/ 1696249 w 3841892"/>
                  <a:gd name="connsiteY22" fmla="*/ 159544 h 1743075"/>
                  <a:gd name="connsiteX23" fmla="*/ 1766738 w 3841892"/>
                  <a:gd name="connsiteY23" fmla="*/ 128587 h 1743075"/>
                  <a:gd name="connsiteX24" fmla="*/ 1804670 w 3841892"/>
                  <a:gd name="connsiteY24" fmla="*/ 123824 h 1743075"/>
                  <a:gd name="connsiteX25" fmla="*/ 1874843 w 3841892"/>
                  <a:gd name="connsiteY25" fmla="*/ 102394 h 1743075"/>
                  <a:gd name="connsiteX26" fmla="*/ 1918804 w 3841892"/>
                  <a:gd name="connsiteY26" fmla="*/ 92870 h 1743075"/>
                  <a:gd name="connsiteX27" fmla="*/ 2010239 w 3841892"/>
                  <a:gd name="connsiteY27" fmla="*/ 95252 h 1743075"/>
                  <a:gd name="connsiteX28" fmla="*/ 2102644 w 3841892"/>
                  <a:gd name="connsiteY28" fmla="*/ 52387 h 1743075"/>
                  <a:gd name="connsiteX29" fmla="*/ 2221240 w 3841892"/>
                  <a:gd name="connsiteY29" fmla="*/ 0 h 1743075"/>
                  <a:gd name="connsiteX30" fmla="*/ 2284102 w 3841892"/>
                  <a:gd name="connsiteY30" fmla="*/ 88107 h 1743075"/>
                  <a:gd name="connsiteX31" fmla="*/ 2312194 w 3841892"/>
                  <a:gd name="connsiteY31" fmla="*/ 192881 h 1743075"/>
                  <a:gd name="connsiteX32" fmla="*/ 2397918 w 3841892"/>
                  <a:gd name="connsiteY32" fmla="*/ 295275 h 1743075"/>
                  <a:gd name="connsiteX33" fmla="*/ 2421731 w 3841892"/>
                  <a:gd name="connsiteY33" fmla="*/ 333376 h 1743075"/>
                  <a:gd name="connsiteX34" fmla="*/ 2438399 w 3841892"/>
                  <a:gd name="connsiteY34" fmla="*/ 426245 h 1743075"/>
                  <a:gd name="connsiteX35" fmla="*/ 2455068 w 3841892"/>
                  <a:gd name="connsiteY35" fmla="*/ 473869 h 1743075"/>
                  <a:gd name="connsiteX36" fmla="*/ 2471737 w 3841892"/>
                  <a:gd name="connsiteY36" fmla="*/ 511969 h 1743075"/>
                  <a:gd name="connsiteX37" fmla="*/ 2374106 w 3841892"/>
                  <a:gd name="connsiteY37" fmla="*/ 569119 h 1743075"/>
                  <a:gd name="connsiteX38" fmla="*/ 2274874 w 3841892"/>
                  <a:gd name="connsiteY38" fmla="*/ 609599 h 1743075"/>
                  <a:gd name="connsiteX39" fmla="*/ 2284400 w 3841892"/>
                  <a:gd name="connsiteY39" fmla="*/ 711995 h 1743075"/>
                  <a:gd name="connsiteX40" fmla="*/ 2354425 w 3841892"/>
                  <a:gd name="connsiteY40" fmla="*/ 766762 h 1743075"/>
                  <a:gd name="connsiteX41" fmla="*/ 2386012 w 3841892"/>
                  <a:gd name="connsiteY41" fmla="*/ 814389 h 1743075"/>
                  <a:gd name="connsiteX42" fmla="*/ 2405211 w 3841892"/>
                  <a:gd name="connsiteY42" fmla="*/ 878682 h 1743075"/>
                  <a:gd name="connsiteX43" fmla="*/ 2467290 w 3841892"/>
                  <a:gd name="connsiteY43" fmla="*/ 914401 h 1743075"/>
                  <a:gd name="connsiteX44" fmla="*/ 2534767 w 3841892"/>
                  <a:gd name="connsiteY44" fmla="*/ 923927 h 1743075"/>
                  <a:gd name="connsiteX45" fmla="*/ 2568603 w 3841892"/>
                  <a:gd name="connsiteY45" fmla="*/ 936459 h 1743075"/>
                  <a:gd name="connsiteX46" fmla="*/ 2628584 w 3841892"/>
                  <a:gd name="connsiteY46" fmla="*/ 978695 h 1743075"/>
                  <a:gd name="connsiteX47" fmla="*/ 2721136 w 3841892"/>
                  <a:gd name="connsiteY47" fmla="*/ 1040606 h 1743075"/>
                  <a:gd name="connsiteX48" fmla="*/ 2802246 w 3841892"/>
                  <a:gd name="connsiteY48" fmla="*/ 1073944 h 1743075"/>
                  <a:gd name="connsiteX49" fmla="*/ 2829350 w 3841892"/>
                  <a:gd name="connsiteY49" fmla="*/ 1109663 h 1743075"/>
                  <a:gd name="connsiteX50" fmla="*/ 2910968 w 3841892"/>
                  <a:gd name="connsiteY50" fmla="*/ 1117434 h 1743075"/>
                  <a:gd name="connsiteX51" fmla="*/ 2948413 w 3841892"/>
                  <a:gd name="connsiteY51" fmla="*/ 1128713 h 1743075"/>
                  <a:gd name="connsiteX52" fmla="*/ 2999894 w 3841892"/>
                  <a:gd name="connsiteY52" fmla="*/ 1155534 h 1743075"/>
                  <a:gd name="connsiteX53" fmla="*/ 3053249 w 3841892"/>
                  <a:gd name="connsiteY53" fmla="*/ 1212684 h 1743075"/>
                  <a:gd name="connsiteX54" fmla="*/ 3137817 w 3841892"/>
                  <a:gd name="connsiteY54" fmla="*/ 1226343 h 1743075"/>
                  <a:gd name="connsiteX55" fmla="*/ 3269734 w 3841892"/>
                  <a:gd name="connsiteY55" fmla="*/ 1204913 h 1743075"/>
                  <a:gd name="connsiteX56" fmla="*/ 3374191 w 3841892"/>
                  <a:gd name="connsiteY56" fmla="*/ 1142999 h 1743075"/>
                  <a:gd name="connsiteX57" fmla="*/ 3488986 w 3841892"/>
                  <a:gd name="connsiteY57" fmla="*/ 1122196 h 1743075"/>
                  <a:gd name="connsiteX58" fmla="*/ 3629173 w 3841892"/>
                  <a:gd name="connsiteY58" fmla="*/ 1171575 h 1743075"/>
                  <a:gd name="connsiteX59" fmla="*/ 3789833 w 3841892"/>
                  <a:gd name="connsiteY59" fmla="*/ 1293018 h 1743075"/>
                  <a:gd name="connsiteX60" fmla="*/ 3841124 w 3841892"/>
                  <a:gd name="connsiteY60" fmla="*/ 1366839 h 1743075"/>
                  <a:gd name="connsiteX61" fmla="*/ 3805089 w 3841892"/>
                  <a:gd name="connsiteY61" fmla="*/ 1419225 h 1743075"/>
                  <a:gd name="connsiteX62" fmla="*/ 3737613 w 3841892"/>
                  <a:gd name="connsiteY62" fmla="*/ 1450183 h 1743075"/>
                  <a:gd name="connsiteX63" fmla="*/ 3705373 w 3841892"/>
                  <a:gd name="connsiteY63" fmla="*/ 1514475 h 1743075"/>
                  <a:gd name="connsiteX64" fmla="*/ 3684444 w 3841892"/>
                  <a:gd name="connsiteY64" fmla="*/ 1624013 h 1743075"/>
                  <a:gd name="connsiteX65" fmla="*/ 3549178 w 3841892"/>
                  <a:gd name="connsiteY65" fmla="*/ 1633538 h 1743075"/>
                  <a:gd name="connsiteX66" fmla="*/ 3321843 w 3841892"/>
                  <a:gd name="connsiteY66" fmla="*/ 1666875 h 1743075"/>
                  <a:gd name="connsiteX67" fmla="*/ 3113558 w 3841892"/>
                  <a:gd name="connsiteY67" fmla="*/ 1666875 h 1743075"/>
                  <a:gd name="connsiteX68" fmla="*/ 2861461 w 3841892"/>
                  <a:gd name="connsiteY68" fmla="*/ 1681162 h 1743075"/>
                  <a:gd name="connsiteX69" fmla="*/ 2616993 w 3841892"/>
                  <a:gd name="connsiteY69" fmla="*/ 1685925 h 1743075"/>
                  <a:gd name="connsiteX70" fmla="*/ 2353474 w 3841892"/>
                  <a:gd name="connsiteY70" fmla="*/ 1652588 h 1743075"/>
                  <a:gd name="connsiteX71" fmla="*/ 2055018 w 3841892"/>
                  <a:gd name="connsiteY71" fmla="*/ 1647825 h 1743075"/>
                  <a:gd name="connsiteX72" fmla="*/ 1816893 w 3841892"/>
                  <a:gd name="connsiteY72" fmla="*/ 1666875 h 1743075"/>
                  <a:gd name="connsiteX73" fmla="*/ 1702593 w 3841892"/>
                  <a:gd name="connsiteY73" fmla="*/ 1638300 h 1743075"/>
                  <a:gd name="connsiteX74" fmla="*/ 1476523 w 3841892"/>
                  <a:gd name="connsiteY74" fmla="*/ 1695450 h 1743075"/>
                  <a:gd name="connsiteX75" fmla="*/ 1321593 w 3841892"/>
                  <a:gd name="connsiteY75" fmla="*/ 1714500 h 1743075"/>
                  <a:gd name="connsiteX76" fmla="*/ 1002150 w 3841892"/>
                  <a:gd name="connsiteY76" fmla="*/ 1743075 h 1743075"/>
                  <a:gd name="connsiteX77" fmla="*/ 823704 w 3841892"/>
                  <a:gd name="connsiteY77" fmla="*/ 1700212 h 1743075"/>
                  <a:gd name="connsiteX78" fmla="*/ 748157 w 3841892"/>
                  <a:gd name="connsiteY78" fmla="*/ 1543050 h 1743075"/>
                  <a:gd name="connsiteX79" fmla="*/ 621150 w 3841892"/>
                  <a:gd name="connsiteY79" fmla="*/ 1390650 h 1743075"/>
                  <a:gd name="connsiteX80" fmla="*/ 504340 w 3841892"/>
                  <a:gd name="connsiteY80" fmla="*/ 1238250 h 1743075"/>
                  <a:gd name="connsiteX81" fmla="*/ 283368 w 3841892"/>
                  <a:gd name="connsiteY81" fmla="*/ 1133475 h 1743075"/>
                  <a:gd name="connsiteX82" fmla="*/ 169068 w 3841892"/>
                  <a:gd name="connsiteY82" fmla="*/ 971550 h 1743075"/>
                  <a:gd name="connsiteX83" fmla="*/ 26193 w 3841892"/>
                  <a:gd name="connsiteY83" fmla="*/ 904875 h 1743075"/>
                  <a:gd name="connsiteX84" fmla="*/ 0 w 3841892"/>
                  <a:gd name="connsiteY84" fmla="*/ 890589 h 1743075"/>
                  <a:gd name="connsiteX0" fmla="*/ 50805 w 3841892"/>
                  <a:gd name="connsiteY0" fmla="*/ 845344 h 1743075"/>
                  <a:gd name="connsiteX1" fmla="*/ 110971 w 3841892"/>
                  <a:gd name="connsiteY1" fmla="*/ 807244 h 1743075"/>
                  <a:gd name="connsiteX2" fmla="*/ 184786 w 3841892"/>
                  <a:gd name="connsiteY2" fmla="*/ 752475 h 1743075"/>
                  <a:gd name="connsiteX3" fmla="*/ 268932 w 3841892"/>
                  <a:gd name="connsiteY3" fmla="*/ 731044 h 1743075"/>
                  <a:gd name="connsiteX4" fmla="*/ 309886 w 3841892"/>
                  <a:gd name="connsiteY4" fmla="*/ 636421 h 1743075"/>
                  <a:gd name="connsiteX5" fmla="*/ 354488 w 3841892"/>
                  <a:gd name="connsiteY5" fmla="*/ 581025 h 1743075"/>
                  <a:gd name="connsiteX6" fmla="*/ 399102 w 3841892"/>
                  <a:gd name="connsiteY6" fmla="*/ 535782 h 1743075"/>
                  <a:gd name="connsiteX7" fmla="*/ 464343 w 3841892"/>
                  <a:gd name="connsiteY7" fmla="*/ 490538 h 1743075"/>
                  <a:gd name="connsiteX8" fmla="*/ 544990 w 3841892"/>
                  <a:gd name="connsiteY8" fmla="*/ 459583 h 1743075"/>
                  <a:gd name="connsiteX9" fmla="*/ 631030 w 3841892"/>
                  <a:gd name="connsiteY9" fmla="*/ 466725 h 1743075"/>
                  <a:gd name="connsiteX10" fmla="*/ 718821 w 3841892"/>
                  <a:gd name="connsiteY10" fmla="*/ 419100 h 1743075"/>
                  <a:gd name="connsiteX11" fmla="*/ 775655 w 3841892"/>
                  <a:gd name="connsiteY11" fmla="*/ 366714 h 1743075"/>
                  <a:gd name="connsiteX12" fmla="*/ 868207 w 3841892"/>
                  <a:gd name="connsiteY12" fmla="*/ 323850 h 1743075"/>
                  <a:gd name="connsiteX13" fmla="*/ 945671 w 3841892"/>
                  <a:gd name="connsiteY13" fmla="*/ 319087 h 1743075"/>
                  <a:gd name="connsiteX14" fmla="*/ 993297 w 3841892"/>
                  <a:gd name="connsiteY14" fmla="*/ 295275 h 1743075"/>
                  <a:gd name="connsiteX15" fmla="*/ 1071879 w 3841892"/>
                  <a:gd name="connsiteY15" fmla="*/ 283370 h 1743075"/>
                  <a:gd name="connsiteX16" fmla="*/ 1178718 w 3841892"/>
                  <a:gd name="connsiteY16" fmla="*/ 300037 h 1743075"/>
                  <a:gd name="connsiteX17" fmla="*/ 1339083 w 3841892"/>
                  <a:gd name="connsiteY17" fmla="*/ 250031 h 1743075"/>
                  <a:gd name="connsiteX18" fmla="*/ 1381443 w 3841892"/>
                  <a:gd name="connsiteY18" fmla="*/ 193509 h 1743075"/>
                  <a:gd name="connsiteX19" fmla="*/ 1440339 w 3841892"/>
                  <a:gd name="connsiteY19" fmla="*/ 195263 h 1743075"/>
                  <a:gd name="connsiteX20" fmla="*/ 1528296 w 3841892"/>
                  <a:gd name="connsiteY20" fmla="*/ 126207 h 1743075"/>
                  <a:gd name="connsiteX21" fmla="*/ 1570508 w 3841892"/>
                  <a:gd name="connsiteY21" fmla="*/ 109538 h 1743075"/>
                  <a:gd name="connsiteX22" fmla="*/ 1696249 w 3841892"/>
                  <a:gd name="connsiteY22" fmla="*/ 159544 h 1743075"/>
                  <a:gd name="connsiteX23" fmla="*/ 1766738 w 3841892"/>
                  <a:gd name="connsiteY23" fmla="*/ 128587 h 1743075"/>
                  <a:gd name="connsiteX24" fmla="*/ 1804670 w 3841892"/>
                  <a:gd name="connsiteY24" fmla="*/ 123824 h 1743075"/>
                  <a:gd name="connsiteX25" fmla="*/ 1874843 w 3841892"/>
                  <a:gd name="connsiteY25" fmla="*/ 102394 h 1743075"/>
                  <a:gd name="connsiteX26" fmla="*/ 1918804 w 3841892"/>
                  <a:gd name="connsiteY26" fmla="*/ 92870 h 1743075"/>
                  <a:gd name="connsiteX27" fmla="*/ 2010239 w 3841892"/>
                  <a:gd name="connsiteY27" fmla="*/ 95252 h 1743075"/>
                  <a:gd name="connsiteX28" fmla="*/ 2102644 w 3841892"/>
                  <a:gd name="connsiteY28" fmla="*/ 52387 h 1743075"/>
                  <a:gd name="connsiteX29" fmla="*/ 2221240 w 3841892"/>
                  <a:gd name="connsiteY29" fmla="*/ 0 h 1743075"/>
                  <a:gd name="connsiteX30" fmla="*/ 2284102 w 3841892"/>
                  <a:gd name="connsiteY30" fmla="*/ 88107 h 1743075"/>
                  <a:gd name="connsiteX31" fmla="*/ 2312194 w 3841892"/>
                  <a:gd name="connsiteY31" fmla="*/ 192881 h 1743075"/>
                  <a:gd name="connsiteX32" fmla="*/ 2397918 w 3841892"/>
                  <a:gd name="connsiteY32" fmla="*/ 295275 h 1743075"/>
                  <a:gd name="connsiteX33" fmla="*/ 2421731 w 3841892"/>
                  <a:gd name="connsiteY33" fmla="*/ 333376 h 1743075"/>
                  <a:gd name="connsiteX34" fmla="*/ 2438399 w 3841892"/>
                  <a:gd name="connsiteY34" fmla="*/ 426245 h 1743075"/>
                  <a:gd name="connsiteX35" fmla="*/ 2455068 w 3841892"/>
                  <a:gd name="connsiteY35" fmla="*/ 473869 h 1743075"/>
                  <a:gd name="connsiteX36" fmla="*/ 2471737 w 3841892"/>
                  <a:gd name="connsiteY36" fmla="*/ 511969 h 1743075"/>
                  <a:gd name="connsiteX37" fmla="*/ 2374106 w 3841892"/>
                  <a:gd name="connsiteY37" fmla="*/ 569119 h 1743075"/>
                  <a:gd name="connsiteX38" fmla="*/ 2274874 w 3841892"/>
                  <a:gd name="connsiteY38" fmla="*/ 609599 h 1743075"/>
                  <a:gd name="connsiteX39" fmla="*/ 2284400 w 3841892"/>
                  <a:gd name="connsiteY39" fmla="*/ 711995 h 1743075"/>
                  <a:gd name="connsiteX40" fmla="*/ 2354425 w 3841892"/>
                  <a:gd name="connsiteY40" fmla="*/ 766762 h 1743075"/>
                  <a:gd name="connsiteX41" fmla="*/ 2386012 w 3841892"/>
                  <a:gd name="connsiteY41" fmla="*/ 814389 h 1743075"/>
                  <a:gd name="connsiteX42" fmla="*/ 2405211 w 3841892"/>
                  <a:gd name="connsiteY42" fmla="*/ 878682 h 1743075"/>
                  <a:gd name="connsiteX43" fmla="*/ 2467290 w 3841892"/>
                  <a:gd name="connsiteY43" fmla="*/ 914401 h 1743075"/>
                  <a:gd name="connsiteX44" fmla="*/ 2534767 w 3841892"/>
                  <a:gd name="connsiteY44" fmla="*/ 923927 h 1743075"/>
                  <a:gd name="connsiteX45" fmla="*/ 2568603 w 3841892"/>
                  <a:gd name="connsiteY45" fmla="*/ 936459 h 1743075"/>
                  <a:gd name="connsiteX46" fmla="*/ 2628584 w 3841892"/>
                  <a:gd name="connsiteY46" fmla="*/ 978695 h 1743075"/>
                  <a:gd name="connsiteX47" fmla="*/ 2721136 w 3841892"/>
                  <a:gd name="connsiteY47" fmla="*/ 1040606 h 1743075"/>
                  <a:gd name="connsiteX48" fmla="*/ 2802246 w 3841892"/>
                  <a:gd name="connsiteY48" fmla="*/ 1073944 h 1743075"/>
                  <a:gd name="connsiteX49" fmla="*/ 2829350 w 3841892"/>
                  <a:gd name="connsiteY49" fmla="*/ 1109663 h 1743075"/>
                  <a:gd name="connsiteX50" fmla="*/ 2910968 w 3841892"/>
                  <a:gd name="connsiteY50" fmla="*/ 1117434 h 1743075"/>
                  <a:gd name="connsiteX51" fmla="*/ 2948413 w 3841892"/>
                  <a:gd name="connsiteY51" fmla="*/ 1128713 h 1743075"/>
                  <a:gd name="connsiteX52" fmla="*/ 2999894 w 3841892"/>
                  <a:gd name="connsiteY52" fmla="*/ 1155534 h 1743075"/>
                  <a:gd name="connsiteX53" fmla="*/ 3053249 w 3841892"/>
                  <a:gd name="connsiteY53" fmla="*/ 1212684 h 1743075"/>
                  <a:gd name="connsiteX54" fmla="*/ 3137817 w 3841892"/>
                  <a:gd name="connsiteY54" fmla="*/ 1226343 h 1743075"/>
                  <a:gd name="connsiteX55" fmla="*/ 3269734 w 3841892"/>
                  <a:gd name="connsiteY55" fmla="*/ 1204913 h 1743075"/>
                  <a:gd name="connsiteX56" fmla="*/ 3374191 w 3841892"/>
                  <a:gd name="connsiteY56" fmla="*/ 1142999 h 1743075"/>
                  <a:gd name="connsiteX57" fmla="*/ 3488986 w 3841892"/>
                  <a:gd name="connsiteY57" fmla="*/ 1122196 h 1743075"/>
                  <a:gd name="connsiteX58" fmla="*/ 3629173 w 3841892"/>
                  <a:gd name="connsiteY58" fmla="*/ 1171575 h 1743075"/>
                  <a:gd name="connsiteX59" fmla="*/ 3789833 w 3841892"/>
                  <a:gd name="connsiteY59" fmla="*/ 1293018 h 1743075"/>
                  <a:gd name="connsiteX60" fmla="*/ 3841124 w 3841892"/>
                  <a:gd name="connsiteY60" fmla="*/ 1366839 h 1743075"/>
                  <a:gd name="connsiteX61" fmla="*/ 3805089 w 3841892"/>
                  <a:gd name="connsiteY61" fmla="*/ 1419225 h 1743075"/>
                  <a:gd name="connsiteX62" fmla="*/ 3737613 w 3841892"/>
                  <a:gd name="connsiteY62" fmla="*/ 1450183 h 1743075"/>
                  <a:gd name="connsiteX63" fmla="*/ 3705373 w 3841892"/>
                  <a:gd name="connsiteY63" fmla="*/ 1514475 h 1743075"/>
                  <a:gd name="connsiteX64" fmla="*/ 3684444 w 3841892"/>
                  <a:gd name="connsiteY64" fmla="*/ 1624013 h 1743075"/>
                  <a:gd name="connsiteX65" fmla="*/ 3549178 w 3841892"/>
                  <a:gd name="connsiteY65" fmla="*/ 1633538 h 1743075"/>
                  <a:gd name="connsiteX66" fmla="*/ 3321843 w 3841892"/>
                  <a:gd name="connsiteY66" fmla="*/ 1666875 h 1743075"/>
                  <a:gd name="connsiteX67" fmla="*/ 3113558 w 3841892"/>
                  <a:gd name="connsiteY67" fmla="*/ 1666875 h 1743075"/>
                  <a:gd name="connsiteX68" fmla="*/ 2861461 w 3841892"/>
                  <a:gd name="connsiteY68" fmla="*/ 1681162 h 1743075"/>
                  <a:gd name="connsiteX69" fmla="*/ 2568083 w 3841892"/>
                  <a:gd name="connsiteY69" fmla="*/ 1690687 h 1743075"/>
                  <a:gd name="connsiteX70" fmla="*/ 2353474 w 3841892"/>
                  <a:gd name="connsiteY70" fmla="*/ 1652588 h 1743075"/>
                  <a:gd name="connsiteX71" fmla="*/ 2055018 w 3841892"/>
                  <a:gd name="connsiteY71" fmla="*/ 1647825 h 1743075"/>
                  <a:gd name="connsiteX72" fmla="*/ 1816893 w 3841892"/>
                  <a:gd name="connsiteY72" fmla="*/ 1666875 h 1743075"/>
                  <a:gd name="connsiteX73" fmla="*/ 1702593 w 3841892"/>
                  <a:gd name="connsiteY73" fmla="*/ 1638300 h 1743075"/>
                  <a:gd name="connsiteX74" fmla="*/ 1476523 w 3841892"/>
                  <a:gd name="connsiteY74" fmla="*/ 1695450 h 1743075"/>
                  <a:gd name="connsiteX75" fmla="*/ 1321593 w 3841892"/>
                  <a:gd name="connsiteY75" fmla="*/ 1714500 h 1743075"/>
                  <a:gd name="connsiteX76" fmla="*/ 1002150 w 3841892"/>
                  <a:gd name="connsiteY76" fmla="*/ 1743075 h 1743075"/>
                  <a:gd name="connsiteX77" fmla="*/ 823704 w 3841892"/>
                  <a:gd name="connsiteY77" fmla="*/ 1700212 h 1743075"/>
                  <a:gd name="connsiteX78" fmla="*/ 748157 w 3841892"/>
                  <a:gd name="connsiteY78" fmla="*/ 1543050 h 1743075"/>
                  <a:gd name="connsiteX79" fmla="*/ 621150 w 3841892"/>
                  <a:gd name="connsiteY79" fmla="*/ 1390650 h 1743075"/>
                  <a:gd name="connsiteX80" fmla="*/ 504340 w 3841892"/>
                  <a:gd name="connsiteY80" fmla="*/ 1238250 h 1743075"/>
                  <a:gd name="connsiteX81" fmla="*/ 283368 w 3841892"/>
                  <a:gd name="connsiteY81" fmla="*/ 1133475 h 1743075"/>
                  <a:gd name="connsiteX82" fmla="*/ 169068 w 3841892"/>
                  <a:gd name="connsiteY82" fmla="*/ 971550 h 1743075"/>
                  <a:gd name="connsiteX83" fmla="*/ 26193 w 3841892"/>
                  <a:gd name="connsiteY83" fmla="*/ 904875 h 1743075"/>
                  <a:gd name="connsiteX84" fmla="*/ 0 w 3841892"/>
                  <a:gd name="connsiteY84" fmla="*/ 890589 h 1743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3841892" h="1743075">
                    <a:moveTo>
                      <a:pt x="50805" y="845344"/>
                    </a:moveTo>
                    <a:lnTo>
                      <a:pt x="110971" y="807244"/>
                    </a:lnTo>
                    <a:lnTo>
                      <a:pt x="184786" y="752475"/>
                    </a:lnTo>
                    <a:lnTo>
                      <a:pt x="268932" y="731044"/>
                    </a:lnTo>
                    <a:cubicBezTo>
                      <a:pt x="284066" y="705853"/>
                      <a:pt x="294752" y="661612"/>
                      <a:pt x="309886" y="636421"/>
                    </a:cubicBezTo>
                    <a:lnTo>
                      <a:pt x="354488" y="581025"/>
                    </a:lnTo>
                    <a:cubicBezTo>
                      <a:pt x="371157" y="567532"/>
                      <a:pt x="382433" y="549275"/>
                      <a:pt x="399102" y="535782"/>
                    </a:cubicBezTo>
                    <a:cubicBezTo>
                      <a:pt x="418152" y="527051"/>
                      <a:pt x="440028" y="503238"/>
                      <a:pt x="464343" y="490538"/>
                    </a:cubicBezTo>
                    <a:cubicBezTo>
                      <a:pt x="488658" y="477838"/>
                      <a:pt x="518002" y="461170"/>
                      <a:pt x="544990" y="459583"/>
                    </a:cubicBezTo>
                    <a:lnTo>
                      <a:pt x="631030" y="466725"/>
                    </a:lnTo>
                    <a:lnTo>
                      <a:pt x="718821" y="419100"/>
                    </a:lnTo>
                    <a:cubicBezTo>
                      <a:pt x="745809" y="401638"/>
                      <a:pt x="748667" y="384176"/>
                      <a:pt x="775655" y="366714"/>
                    </a:cubicBezTo>
                    <a:lnTo>
                      <a:pt x="868207" y="323850"/>
                    </a:lnTo>
                    <a:lnTo>
                      <a:pt x="945671" y="319087"/>
                    </a:lnTo>
                    <a:cubicBezTo>
                      <a:pt x="961546" y="312737"/>
                      <a:pt x="972262" y="301228"/>
                      <a:pt x="993297" y="295275"/>
                    </a:cubicBezTo>
                    <a:cubicBezTo>
                      <a:pt x="1014332" y="289322"/>
                      <a:pt x="1041717" y="276226"/>
                      <a:pt x="1071879" y="283370"/>
                    </a:cubicBezTo>
                    <a:cubicBezTo>
                      <a:pt x="1102041" y="290514"/>
                      <a:pt x="1134184" y="305594"/>
                      <a:pt x="1178718" y="300037"/>
                    </a:cubicBezTo>
                    <a:cubicBezTo>
                      <a:pt x="1223252" y="294480"/>
                      <a:pt x="1305296" y="267786"/>
                      <a:pt x="1339083" y="250031"/>
                    </a:cubicBezTo>
                    <a:cubicBezTo>
                      <a:pt x="1372871" y="232276"/>
                      <a:pt x="1364567" y="202637"/>
                      <a:pt x="1381443" y="193509"/>
                    </a:cubicBezTo>
                    <a:cubicBezTo>
                      <a:pt x="1398319" y="184381"/>
                      <a:pt x="1415864" y="209655"/>
                      <a:pt x="1440339" y="195263"/>
                    </a:cubicBezTo>
                    <a:lnTo>
                      <a:pt x="1528296" y="126207"/>
                    </a:lnTo>
                    <a:cubicBezTo>
                      <a:pt x="1552214" y="112713"/>
                      <a:pt x="1542516" y="103982"/>
                      <a:pt x="1570508" y="109538"/>
                    </a:cubicBezTo>
                    <a:cubicBezTo>
                      <a:pt x="1598500" y="115094"/>
                      <a:pt x="1670055" y="163512"/>
                      <a:pt x="1696249" y="159544"/>
                    </a:cubicBezTo>
                    <a:lnTo>
                      <a:pt x="1766738" y="128587"/>
                    </a:lnTo>
                    <a:lnTo>
                      <a:pt x="1804670" y="123824"/>
                    </a:lnTo>
                    <a:lnTo>
                      <a:pt x="1874843" y="102394"/>
                    </a:lnTo>
                    <a:cubicBezTo>
                      <a:pt x="1899846" y="100410"/>
                      <a:pt x="1894198" y="100013"/>
                      <a:pt x="1918804" y="92870"/>
                    </a:cubicBezTo>
                    <a:cubicBezTo>
                      <a:pt x="1943410" y="85727"/>
                      <a:pt x="1989205" y="101205"/>
                      <a:pt x="2010239" y="95252"/>
                    </a:cubicBezTo>
                    <a:lnTo>
                      <a:pt x="2102644" y="52387"/>
                    </a:lnTo>
                    <a:lnTo>
                      <a:pt x="2221240" y="0"/>
                    </a:lnTo>
                    <a:cubicBezTo>
                      <a:pt x="2240290" y="32544"/>
                      <a:pt x="2265052" y="55563"/>
                      <a:pt x="2284102" y="88107"/>
                    </a:cubicBezTo>
                    <a:lnTo>
                      <a:pt x="2312194" y="192881"/>
                    </a:lnTo>
                    <a:lnTo>
                      <a:pt x="2397918" y="295275"/>
                    </a:lnTo>
                    <a:cubicBezTo>
                      <a:pt x="2410221" y="332978"/>
                      <a:pt x="2414984" y="311548"/>
                      <a:pt x="2421731" y="333376"/>
                    </a:cubicBezTo>
                    <a:cubicBezTo>
                      <a:pt x="2428478" y="355204"/>
                      <a:pt x="2431652" y="407195"/>
                      <a:pt x="2438399" y="426245"/>
                    </a:cubicBezTo>
                    <a:cubicBezTo>
                      <a:pt x="2445146" y="445295"/>
                      <a:pt x="2449512" y="459582"/>
                      <a:pt x="2455068" y="473869"/>
                    </a:cubicBezTo>
                    <a:cubicBezTo>
                      <a:pt x="2460624" y="488156"/>
                      <a:pt x="2485231" y="496094"/>
                      <a:pt x="2471737" y="511969"/>
                    </a:cubicBezTo>
                    <a:cubicBezTo>
                      <a:pt x="2458243" y="527844"/>
                      <a:pt x="2406650" y="550069"/>
                      <a:pt x="2374106" y="569119"/>
                    </a:cubicBezTo>
                    <a:lnTo>
                      <a:pt x="2274874" y="609599"/>
                    </a:lnTo>
                    <a:cubicBezTo>
                      <a:pt x="2278843" y="619918"/>
                      <a:pt x="2280431" y="701676"/>
                      <a:pt x="2284400" y="711995"/>
                    </a:cubicBezTo>
                    <a:lnTo>
                      <a:pt x="2354425" y="766762"/>
                    </a:lnTo>
                    <a:cubicBezTo>
                      <a:pt x="2367125" y="785018"/>
                      <a:pt x="2370137" y="800498"/>
                      <a:pt x="2386012" y="814389"/>
                    </a:cubicBezTo>
                    <a:cubicBezTo>
                      <a:pt x="2401887" y="828280"/>
                      <a:pt x="2391321" y="858045"/>
                      <a:pt x="2405211" y="878682"/>
                    </a:cubicBezTo>
                    <a:lnTo>
                      <a:pt x="2467290" y="914401"/>
                    </a:lnTo>
                    <a:cubicBezTo>
                      <a:pt x="2478403" y="929879"/>
                      <a:pt x="2508970" y="917577"/>
                      <a:pt x="2534767" y="923927"/>
                    </a:cubicBezTo>
                    <a:cubicBezTo>
                      <a:pt x="2547206" y="927603"/>
                      <a:pt x="2551485" y="929712"/>
                      <a:pt x="2568603" y="936459"/>
                    </a:cubicBezTo>
                    <a:cubicBezTo>
                      <a:pt x="2585721" y="943206"/>
                      <a:pt x="2600198" y="974831"/>
                      <a:pt x="2628584" y="978695"/>
                    </a:cubicBezTo>
                    <a:lnTo>
                      <a:pt x="2721136" y="1040606"/>
                    </a:lnTo>
                    <a:lnTo>
                      <a:pt x="2802246" y="1073944"/>
                    </a:lnTo>
                    <a:lnTo>
                      <a:pt x="2829350" y="1109663"/>
                    </a:lnTo>
                    <a:cubicBezTo>
                      <a:pt x="2850628" y="1117016"/>
                      <a:pt x="2889690" y="1110081"/>
                      <a:pt x="2910968" y="1117434"/>
                    </a:cubicBezTo>
                    <a:lnTo>
                      <a:pt x="2948413" y="1128713"/>
                    </a:lnTo>
                    <a:cubicBezTo>
                      <a:pt x="2970019" y="1140828"/>
                      <a:pt x="2978288" y="1143419"/>
                      <a:pt x="2999894" y="1155534"/>
                    </a:cubicBezTo>
                    <a:cubicBezTo>
                      <a:pt x="3022125" y="1169821"/>
                      <a:pt x="3031018" y="1198397"/>
                      <a:pt x="3053249" y="1212684"/>
                    </a:cubicBezTo>
                    <a:lnTo>
                      <a:pt x="3137817" y="1226343"/>
                    </a:lnTo>
                    <a:lnTo>
                      <a:pt x="3269734" y="1204913"/>
                    </a:lnTo>
                    <a:lnTo>
                      <a:pt x="3374191" y="1142999"/>
                    </a:lnTo>
                    <a:cubicBezTo>
                      <a:pt x="3415420" y="1147177"/>
                      <a:pt x="3447757" y="1118018"/>
                      <a:pt x="3488986" y="1122196"/>
                    </a:cubicBezTo>
                    <a:lnTo>
                      <a:pt x="3629173" y="1171575"/>
                    </a:lnTo>
                    <a:lnTo>
                      <a:pt x="3789833" y="1293018"/>
                    </a:lnTo>
                    <a:cubicBezTo>
                      <a:pt x="3781102" y="1308893"/>
                      <a:pt x="3849855" y="1350964"/>
                      <a:pt x="3841124" y="1366839"/>
                    </a:cubicBezTo>
                    <a:lnTo>
                      <a:pt x="3805089" y="1419225"/>
                    </a:lnTo>
                    <a:cubicBezTo>
                      <a:pt x="3795564" y="1435100"/>
                      <a:pt x="3747138" y="1434308"/>
                      <a:pt x="3737613" y="1450183"/>
                    </a:cubicBezTo>
                    <a:cubicBezTo>
                      <a:pt x="3736819" y="1482726"/>
                      <a:pt x="3706167" y="1481932"/>
                      <a:pt x="3705373" y="1514475"/>
                    </a:cubicBezTo>
                    <a:cubicBezTo>
                      <a:pt x="3705373" y="1565275"/>
                      <a:pt x="3710476" y="1604169"/>
                      <a:pt x="3684444" y="1624013"/>
                    </a:cubicBezTo>
                    <a:cubicBezTo>
                      <a:pt x="3658412" y="1643857"/>
                      <a:pt x="3580928" y="1617663"/>
                      <a:pt x="3549178" y="1633538"/>
                    </a:cubicBezTo>
                    <a:lnTo>
                      <a:pt x="3321843" y="1666875"/>
                    </a:lnTo>
                    <a:cubicBezTo>
                      <a:pt x="3248818" y="1685925"/>
                      <a:pt x="3190288" y="1664494"/>
                      <a:pt x="3113558" y="1666875"/>
                    </a:cubicBezTo>
                    <a:cubicBezTo>
                      <a:pt x="3036828" y="1669256"/>
                      <a:pt x="2944011" y="1709737"/>
                      <a:pt x="2861461" y="1681162"/>
                    </a:cubicBezTo>
                    <a:lnTo>
                      <a:pt x="2568083" y="1690687"/>
                    </a:lnTo>
                    <a:lnTo>
                      <a:pt x="2353474" y="1652588"/>
                    </a:lnTo>
                    <a:lnTo>
                      <a:pt x="2055018" y="1647825"/>
                    </a:lnTo>
                    <a:lnTo>
                      <a:pt x="1816893" y="1666875"/>
                    </a:lnTo>
                    <a:lnTo>
                      <a:pt x="1702593" y="1638300"/>
                    </a:lnTo>
                    <a:lnTo>
                      <a:pt x="1476523" y="1695450"/>
                    </a:lnTo>
                    <a:lnTo>
                      <a:pt x="1321593" y="1714500"/>
                    </a:lnTo>
                    <a:lnTo>
                      <a:pt x="1002150" y="1743075"/>
                    </a:lnTo>
                    <a:lnTo>
                      <a:pt x="823704" y="1700212"/>
                    </a:lnTo>
                    <a:lnTo>
                      <a:pt x="748157" y="1543050"/>
                    </a:lnTo>
                    <a:lnTo>
                      <a:pt x="621150" y="1390650"/>
                    </a:lnTo>
                    <a:lnTo>
                      <a:pt x="504340" y="1238250"/>
                    </a:lnTo>
                    <a:lnTo>
                      <a:pt x="283368" y="1133475"/>
                    </a:lnTo>
                    <a:lnTo>
                      <a:pt x="169068" y="971550"/>
                    </a:lnTo>
                    <a:lnTo>
                      <a:pt x="26193" y="904875"/>
                    </a:lnTo>
                    <a:cubicBezTo>
                      <a:pt x="23018" y="895350"/>
                      <a:pt x="3175" y="900114"/>
                      <a:pt x="0" y="890589"/>
                    </a:cubicBezTo>
                  </a:path>
                </a:pathLst>
              </a:custGeom>
              <a:solidFill>
                <a:srgbClr val="92D050">
                  <a:alpha val="60000"/>
                </a:srgb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93" tIns="45697" rIns="91393" bIns="45697" rtlCol="0" anchor="ctr"/>
              <a:lstStyle/>
              <a:p>
                <a:pPr algn="ctr"/>
                <a:endParaRPr lang="zh-TW" altLang="en-US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" name="手繪多邊形 10"/>
              <p:cNvSpPr/>
              <p:nvPr/>
            </p:nvSpPr>
            <p:spPr>
              <a:xfrm rot="876733">
                <a:off x="2246067" y="2274244"/>
                <a:ext cx="2617029" cy="4131830"/>
              </a:xfrm>
              <a:custGeom>
                <a:avLst/>
                <a:gdLst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676525 h 4219575"/>
                  <a:gd name="connsiteX9" fmla="*/ 1419225 w 2190750"/>
                  <a:gd name="connsiteY9" fmla="*/ 2638425 h 4219575"/>
                  <a:gd name="connsiteX10" fmla="*/ 1209675 w 2190750"/>
                  <a:gd name="connsiteY10" fmla="*/ 2562225 h 4219575"/>
                  <a:gd name="connsiteX11" fmla="*/ 1009650 w 2190750"/>
                  <a:gd name="connsiteY11" fmla="*/ 2524125 h 4219575"/>
                  <a:gd name="connsiteX12" fmla="*/ 952500 w 2190750"/>
                  <a:gd name="connsiteY12" fmla="*/ 2514600 h 4219575"/>
                  <a:gd name="connsiteX13" fmla="*/ 752475 w 2190750"/>
                  <a:gd name="connsiteY13" fmla="*/ 2457450 h 4219575"/>
                  <a:gd name="connsiteX14" fmla="*/ 628650 w 2190750"/>
                  <a:gd name="connsiteY14" fmla="*/ 2343150 h 4219575"/>
                  <a:gd name="connsiteX15" fmla="*/ 714375 w 2190750"/>
                  <a:gd name="connsiteY15" fmla="*/ 2286000 h 4219575"/>
                  <a:gd name="connsiteX16" fmla="*/ 714375 w 2190750"/>
                  <a:gd name="connsiteY16" fmla="*/ 2286000 h 4219575"/>
                  <a:gd name="connsiteX17" fmla="*/ 647700 w 2190750"/>
                  <a:gd name="connsiteY17" fmla="*/ 2143125 h 4219575"/>
                  <a:gd name="connsiteX18" fmla="*/ 561975 w 2190750"/>
                  <a:gd name="connsiteY18" fmla="*/ 2028825 h 4219575"/>
                  <a:gd name="connsiteX19" fmla="*/ 476250 w 2190750"/>
                  <a:gd name="connsiteY19" fmla="*/ 1895475 h 4219575"/>
                  <a:gd name="connsiteX20" fmla="*/ 447675 w 2190750"/>
                  <a:gd name="connsiteY20" fmla="*/ 1666875 h 4219575"/>
                  <a:gd name="connsiteX21" fmla="*/ 409575 w 2190750"/>
                  <a:gd name="connsiteY21" fmla="*/ 1428750 h 4219575"/>
                  <a:gd name="connsiteX22" fmla="*/ 361950 w 2190750"/>
                  <a:gd name="connsiteY22" fmla="*/ 1333500 h 4219575"/>
                  <a:gd name="connsiteX23" fmla="*/ 361950 w 2190750"/>
                  <a:gd name="connsiteY23" fmla="*/ 1219200 h 4219575"/>
                  <a:gd name="connsiteX24" fmla="*/ 361950 w 2190750"/>
                  <a:gd name="connsiteY24" fmla="*/ 1219200 h 4219575"/>
                  <a:gd name="connsiteX25" fmla="*/ 209550 w 2190750"/>
                  <a:gd name="connsiteY25" fmla="*/ 1133475 h 4219575"/>
                  <a:gd name="connsiteX26" fmla="*/ 266700 w 2190750"/>
                  <a:gd name="connsiteY26" fmla="*/ 1076325 h 4219575"/>
                  <a:gd name="connsiteX27" fmla="*/ 219075 w 2190750"/>
                  <a:gd name="connsiteY27" fmla="*/ 1028700 h 4219575"/>
                  <a:gd name="connsiteX28" fmla="*/ 38100 w 2190750"/>
                  <a:gd name="connsiteY28" fmla="*/ 990600 h 4219575"/>
                  <a:gd name="connsiteX29" fmla="*/ 0 w 2190750"/>
                  <a:gd name="connsiteY29" fmla="*/ 933450 h 4219575"/>
                  <a:gd name="connsiteX30" fmla="*/ 57150 w 2190750"/>
                  <a:gd name="connsiteY30" fmla="*/ 819150 h 4219575"/>
                  <a:gd name="connsiteX31" fmla="*/ 114300 w 2190750"/>
                  <a:gd name="connsiteY31" fmla="*/ 781050 h 4219575"/>
                  <a:gd name="connsiteX32" fmla="*/ 152400 w 2190750"/>
                  <a:gd name="connsiteY32" fmla="*/ 723900 h 4219575"/>
                  <a:gd name="connsiteX33" fmla="*/ 161925 w 2190750"/>
                  <a:gd name="connsiteY33" fmla="*/ 647700 h 4219575"/>
                  <a:gd name="connsiteX34" fmla="*/ 228600 w 2190750"/>
                  <a:gd name="connsiteY34" fmla="*/ 561975 h 4219575"/>
                  <a:gd name="connsiteX35" fmla="*/ 304800 w 2190750"/>
                  <a:gd name="connsiteY35" fmla="*/ 514350 h 4219575"/>
                  <a:gd name="connsiteX36" fmla="*/ 419100 w 2190750"/>
                  <a:gd name="connsiteY36" fmla="*/ 476250 h 4219575"/>
                  <a:gd name="connsiteX37" fmla="*/ 419100 w 2190750"/>
                  <a:gd name="connsiteY37" fmla="*/ 476250 h 4219575"/>
                  <a:gd name="connsiteX38" fmla="*/ 371475 w 2190750"/>
                  <a:gd name="connsiteY38" fmla="*/ 381000 h 4219575"/>
                  <a:gd name="connsiteX39" fmla="*/ 409575 w 2190750"/>
                  <a:gd name="connsiteY39" fmla="*/ 314325 h 4219575"/>
                  <a:gd name="connsiteX40" fmla="*/ 485775 w 2190750"/>
                  <a:gd name="connsiteY40" fmla="*/ 285750 h 4219575"/>
                  <a:gd name="connsiteX41" fmla="*/ 390525 w 2190750"/>
                  <a:gd name="connsiteY41" fmla="*/ 257175 h 4219575"/>
                  <a:gd name="connsiteX42" fmla="*/ 371475 w 2190750"/>
                  <a:gd name="connsiteY42" fmla="*/ 219075 h 4219575"/>
                  <a:gd name="connsiteX43" fmla="*/ 457200 w 2190750"/>
                  <a:gd name="connsiteY43" fmla="*/ 171450 h 4219575"/>
                  <a:gd name="connsiteX44" fmla="*/ 495300 w 2190750"/>
                  <a:gd name="connsiteY44" fmla="*/ 152400 h 4219575"/>
                  <a:gd name="connsiteX45" fmla="*/ 419100 w 2190750"/>
                  <a:gd name="connsiteY45" fmla="*/ 142875 h 4219575"/>
                  <a:gd name="connsiteX46" fmla="*/ 276225 w 2190750"/>
                  <a:gd name="connsiteY46" fmla="*/ 123825 h 4219575"/>
                  <a:gd name="connsiteX47" fmla="*/ 333375 w 2190750"/>
                  <a:gd name="connsiteY47" fmla="*/ 57150 h 4219575"/>
                  <a:gd name="connsiteX48" fmla="*/ 447675 w 2190750"/>
                  <a:gd name="connsiteY48" fmla="*/ 0 h 4219575"/>
                  <a:gd name="connsiteX49" fmla="*/ 581025 w 2190750"/>
                  <a:gd name="connsiteY49" fmla="*/ 57150 h 4219575"/>
                  <a:gd name="connsiteX50" fmla="*/ 609600 w 2190750"/>
                  <a:gd name="connsiteY50" fmla="*/ 180975 h 4219575"/>
                  <a:gd name="connsiteX51" fmla="*/ 571500 w 2190750"/>
                  <a:gd name="connsiteY51" fmla="*/ 314325 h 4219575"/>
                  <a:gd name="connsiteX52" fmla="*/ 561975 w 2190750"/>
                  <a:gd name="connsiteY52" fmla="*/ 438150 h 4219575"/>
                  <a:gd name="connsiteX53" fmla="*/ 485775 w 2190750"/>
                  <a:gd name="connsiteY53" fmla="*/ 542925 h 4219575"/>
                  <a:gd name="connsiteX54" fmla="*/ 390525 w 2190750"/>
                  <a:gd name="connsiteY54" fmla="*/ 638175 h 4219575"/>
                  <a:gd name="connsiteX55" fmla="*/ 314325 w 2190750"/>
                  <a:gd name="connsiteY55" fmla="*/ 752475 h 4219575"/>
                  <a:gd name="connsiteX56" fmla="*/ 266700 w 2190750"/>
                  <a:gd name="connsiteY56" fmla="*/ 847725 h 4219575"/>
                  <a:gd name="connsiteX57" fmla="*/ 219075 w 2190750"/>
                  <a:gd name="connsiteY57" fmla="*/ 895350 h 4219575"/>
                  <a:gd name="connsiteX58" fmla="*/ 352425 w 2190750"/>
                  <a:gd name="connsiteY58" fmla="*/ 1009650 h 4219575"/>
                  <a:gd name="connsiteX59" fmla="*/ 352425 w 2190750"/>
                  <a:gd name="connsiteY59" fmla="*/ 1009650 h 4219575"/>
                  <a:gd name="connsiteX60" fmla="*/ 476250 w 2190750"/>
                  <a:gd name="connsiteY60" fmla="*/ 1190625 h 4219575"/>
                  <a:gd name="connsiteX61" fmla="*/ 523875 w 2190750"/>
                  <a:gd name="connsiteY61" fmla="*/ 1343025 h 4219575"/>
                  <a:gd name="connsiteX62" fmla="*/ 590550 w 2190750"/>
                  <a:gd name="connsiteY62" fmla="*/ 1600200 h 4219575"/>
                  <a:gd name="connsiteX63" fmla="*/ 676275 w 2190750"/>
                  <a:gd name="connsiteY63" fmla="*/ 1838325 h 4219575"/>
                  <a:gd name="connsiteX64" fmla="*/ 742950 w 2190750"/>
                  <a:gd name="connsiteY64" fmla="*/ 1981200 h 4219575"/>
                  <a:gd name="connsiteX65" fmla="*/ 819150 w 2190750"/>
                  <a:gd name="connsiteY65" fmla="*/ 2124075 h 4219575"/>
                  <a:gd name="connsiteX66" fmla="*/ 866775 w 2190750"/>
                  <a:gd name="connsiteY66" fmla="*/ 2247900 h 4219575"/>
                  <a:gd name="connsiteX67" fmla="*/ 895350 w 2190750"/>
                  <a:gd name="connsiteY67" fmla="*/ 2324100 h 4219575"/>
                  <a:gd name="connsiteX68" fmla="*/ 1143000 w 2190750"/>
                  <a:gd name="connsiteY68" fmla="*/ 2447925 h 4219575"/>
                  <a:gd name="connsiteX69" fmla="*/ 1362075 w 2190750"/>
                  <a:gd name="connsiteY69" fmla="*/ 2476500 h 4219575"/>
                  <a:gd name="connsiteX70" fmla="*/ 1647825 w 2190750"/>
                  <a:gd name="connsiteY70" fmla="*/ 2543175 h 4219575"/>
                  <a:gd name="connsiteX71" fmla="*/ 1800225 w 2190750"/>
                  <a:gd name="connsiteY71" fmla="*/ 2686050 h 4219575"/>
                  <a:gd name="connsiteX72" fmla="*/ 1962150 w 2190750"/>
                  <a:gd name="connsiteY72" fmla="*/ 2886075 h 4219575"/>
                  <a:gd name="connsiteX73" fmla="*/ 2162175 w 2190750"/>
                  <a:gd name="connsiteY73" fmla="*/ 3124200 h 4219575"/>
                  <a:gd name="connsiteX74" fmla="*/ 2171700 w 2190750"/>
                  <a:gd name="connsiteY74" fmla="*/ 3314700 h 4219575"/>
                  <a:gd name="connsiteX75" fmla="*/ 2181225 w 2190750"/>
                  <a:gd name="connsiteY75" fmla="*/ 3600450 h 4219575"/>
                  <a:gd name="connsiteX76" fmla="*/ 2190750 w 2190750"/>
                  <a:gd name="connsiteY76" fmla="*/ 3752850 h 4219575"/>
                  <a:gd name="connsiteX77" fmla="*/ 2152650 w 2190750"/>
                  <a:gd name="connsiteY77" fmla="*/ 3876675 h 4219575"/>
                  <a:gd name="connsiteX78" fmla="*/ 2105025 w 2190750"/>
                  <a:gd name="connsiteY78" fmla="*/ 3962400 h 4219575"/>
                  <a:gd name="connsiteX79" fmla="*/ 2143125 w 2190750"/>
                  <a:gd name="connsiteY79" fmla="*/ 4105275 h 4219575"/>
                  <a:gd name="connsiteX80" fmla="*/ 2162175 w 2190750"/>
                  <a:gd name="connsiteY80" fmla="*/ 4219575 h 4219575"/>
                  <a:gd name="connsiteX81" fmla="*/ 1962150 w 2190750"/>
                  <a:gd name="connsiteY81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676525 h 4219575"/>
                  <a:gd name="connsiteX9" fmla="*/ 1419225 w 2190750"/>
                  <a:gd name="connsiteY9" fmla="*/ 2638425 h 4219575"/>
                  <a:gd name="connsiteX10" fmla="*/ 1209675 w 2190750"/>
                  <a:gd name="connsiteY10" fmla="*/ 2562225 h 4219575"/>
                  <a:gd name="connsiteX11" fmla="*/ 1009650 w 2190750"/>
                  <a:gd name="connsiteY11" fmla="*/ 2524125 h 4219575"/>
                  <a:gd name="connsiteX12" fmla="*/ 952500 w 2190750"/>
                  <a:gd name="connsiteY12" fmla="*/ 2514600 h 4219575"/>
                  <a:gd name="connsiteX13" fmla="*/ 752475 w 2190750"/>
                  <a:gd name="connsiteY13" fmla="*/ 2457450 h 4219575"/>
                  <a:gd name="connsiteX14" fmla="*/ 628650 w 2190750"/>
                  <a:gd name="connsiteY14" fmla="*/ 2343150 h 4219575"/>
                  <a:gd name="connsiteX15" fmla="*/ 714375 w 2190750"/>
                  <a:gd name="connsiteY15" fmla="*/ 2286000 h 4219575"/>
                  <a:gd name="connsiteX16" fmla="*/ 666750 w 2190750"/>
                  <a:gd name="connsiteY16" fmla="*/ 2247900 h 4219575"/>
                  <a:gd name="connsiteX17" fmla="*/ 647700 w 2190750"/>
                  <a:gd name="connsiteY17" fmla="*/ 2143125 h 4219575"/>
                  <a:gd name="connsiteX18" fmla="*/ 561975 w 2190750"/>
                  <a:gd name="connsiteY18" fmla="*/ 2028825 h 4219575"/>
                  <a:gd name="connsiteX19" fmla="*/ 476250 w 2190750"/>
                  <a:gd name="connsiteY19" fmla="*/ 1895475 h 4219575"/>
                  <a:gd name="connsiteX20" fmla="*/ 447675 w 2190750"/>
                  <a:gd name="connsiteY20" fmla="*/ 1666875 h 4219575"/>
                  <a:gd name="connsiteX21" fmla="*/ 409575 w 2190750"/>
                  <a:gd name="connsiteY21" fmla="*/ 1428750 h 4219575"/>
                  <a:gd name="connsiteX22" fmla="*/ 361950 w 2190750"/>
                  <a:gd name="connsiteY22" fmla="*/ 1333500 h 4219575"/>
                  <a:gd name="connsiteX23" fmla="*/ 361950 w 2190750"/>
                  <a:gd name="connsiteY23" fmla="*/ 1219200 h 4219575"/>
                  <a:gd name="connsiteX24" fmla="*/ 361950 w 2190750"/>
                  <a:gd name="connsiteY24" fmla="*/ 1219200 h 4219575"/>
                  <a:gd name="connsiteX25" fmla="*/ 209550 w 2190750"/>
                  <a:gd name="connsiteY25" fmla="*/ 1133475 h 4219575"/>
                  <a:gd name="connsiteX26" fmla="*/ 266700 w 2190750"/>
                  <a:gd name="connsiteY26" fmla="*/ 1076325 h 4219575"/>
                  <a:gd name="connsiteX27" fmla="*/ 219075 w 2190750"/>
                  <a:gd name="connsiteY27" fmla="*/ 1028700 h 4219575"/>
                  <a:gd name="connsiteX28" fmla="*/ 38100 w 2190750"/>
                  <a:gd name="connsiteY28" fmla="*/ 990600 h 4219575"/>
                  <a:gd name="connsiteX29" fmla="*/ 0 w 2190750"/>
                  <a:gd name="connsiteY29" fmla="*/ 933450 h 4219575"/>
                  <a:gd name="connsiteX30" fmla="*/ 57150 w 2190750"/>
                  <a:gd name="connsiteY30" fmla="*/ 819150 h 4219575"/>
                  <a:gd name="connsiteX31" fmla="*/ 114300 w 2190750"/>
                  <a:gd name="connsiteY31" fmla="*/ 781050 h 4219575"/>
                  <a:gd name="connsiteX32" fmla="*/ 152400 w 2190750"/>
                  <a:gd name="connsiteY32" fmla="*/ 723900 h 4219575"/>
                  <a:gd name="connsiteX33" fmla="*/ 161925 w 2190750"/>
                  <a:gd name="connsiteY33" fmla="*/ 647700 h 4219575"/>
                  <a:gd name="connsiteX34" fmla="*/ 228600 w 2190750"/>
                  <a:gd name="connsiteY34" fmla="*/ 561975 h 4219575"/>
                  <a:gd name="connsiteX35" fmla="*/ 304800 w 2190750"/>
                  <a:gd name="connsiteY35" fmla="*/ 514350 h 4219575"/>
                  <a:gd name="connsiteX36" fmla="*/ 419100 w 2190750"/>
                  <a:gd name="connsiteY36" fmla="*/ 476250 h 4219575"/>
                  <a:gd name="connsiteX37" fmla="*/ 419100 w 2190750"/>
                  <a:gd name="connsiteY37" fmla="*/ 476250 h 4219575"/>
                  <a:gd name="connsiteX38" fmla="*/ 371475 w 2190750"/>
                  <a:gd name="connsiteY38" fmla="*/ 381000 h 4219575"/>
                  <a:gd name="connsiteX39" fmla="*/ 409575 w 2190750"/>
                  <a:gd name="connsiteY39" fmla="*/ 314325 h 4219575"/>
                  <a:gd name="connsiteX40" fmla="*/ 485775 w 2190750"/>
                  <a:gd name="connsiteY40" fmla="*/ 285750 h 4219575"/>
                  <a:gd name="connsiteX41" fmla="*/ 390525 w 2190750"/>
                  <a:gd name="connsiteY41" fmla="*/ 257175 h 4219575"/>
                  <a:gd name="connsiteX42" fmla="*/ 371475 w 2190750"/>
                  <a:gd name="connsiteY42" fmla="*/ 219075 h 4219575"/>
                  <a:gd name="connsiteX43" fmla="*/ 457200 w 2190750"/>
                  <a:gd name="connsiteY43" fmla="*/ 171450 h 4219575"/>
                  <a:gd name="connsiteX44" fmla="*/ 495300 w 2190750"/>
                  <a:gd name="connsiteY44" fmla="*/ 152400 h 4219575"/>
                  <a:gd name="connsiteX45" fmla="*/ 419100 w 2190750"/>
                  <a:gd name="connsiteY45" fmla="*/ 142875 h 4219575"/>
                  <a:gd name="connsiteX46" fmla="*/ 276225 w 2190750"/>
                  <a:gd name="connsiteY46" fmla="*/ 123825 h 4219575"/>
                  <a:gd name="connsiteX47" fmla="*/ 333375 w 2190750"/>
                  <a:gd name="connsiteY47" fmla="*/ 57150 h 4219575"/>
                  <a:gd name="connsiteX48" fmla="*/ 447675 w 2190750"/>
                  <a:gd name="connsiteY48" fmla="*/ 0 h 4219575"/>
                  <a:gd name="connsiteX49" fmla="*/ 581025 w 2190750"/>
                  <a:gd name="connsiteY49" fmla="*/ 57150 h 4219575"/>
                  <a:gd name="connsiteX50" fmla="*/ 609600 w 2190750"/>
                  <a:gd name="connsiteY50" fmla="*/ 180975 h 4219575"/>
                  <a:gd name="connsiteX51" fmla="*/ 571500 w 2190750"/>
                  <a:gd name="connsiteY51" fmla="*/ 314325 h 4219575"/>
                  <a:gd name="connsiteX52" fmla="*/ 561975 w 2190750"/>
                  <a:gd name="connsiteY52" fmla="*/ 438150 h 4219575"/>
                  <a:gd name="connsiteX53" fmla="*/ 485775 w 2190750"/>
                  <a:gd name="connsiteY53" fmla="*/ 542925 h 4219575"/>
                  <a:gd name="connsiteX54" fmla="*/ 390525 w 2190750"/>
                  <a:gd name="connsiteY54" fmla="*/ 638175 h 4219575"/>
                  <a:gd name="connsiteX55" fmla="*/ 314325 w 2190750"/>
                  <a:gd name="connsiteY55" fmla="*/ 752475 h 4219575"/>
                  <a:gd name="connsiteX56" fmla="*/ 266700 w 2190750"/>
                  <a:gd name="connsiteY56" fmla="*/ 847725 h 4219575"/>
                  <a:gd name="connsiteX57" fmla="*/ 219075 w 2190750"/>
                  <a:gd name="connsiteY57" fmla="*/ 895350 h 4219575"/>
                  <a:gd name="connsiteX58" fmla="*/ 352425 w 2190750"/>
                  <a:gd name="connsiteY58" fmla="*/ 1009650 h 4219575"/>
                  <a:gd name="connsiteX59" fmla="*/ 352425 w 2190750"/>
                  <a:gd name="connsiteY59" fmla="*/ 1009650 h 4219575"/>
                  <a:gd name="connsiteX60" fmla="*/ 476250 w 2190750"/>
                  <a:gd name="connsiteY60" fmla="*/ 1190625 h 4219575"/>
                  <a:gd name="connsiteX61" fmla="*/ 523875 w 2190750"/>
                  <a:gd name="connsiteY61" fmla="*/ 1343025 h 4219575"/>
                  <a:gd name="connsiteX62" fmla="*/ 590550 w 2190750"/>
                  <a:gd name="connsiteY62" fmla="*/ 1600200 h 4219575"/>
                  <a:gd name="connsiteX63" fmla="*/ 676275 w 2190750"/>
                  <a:gd name="connsiteY63" fmla="*/ 1838325 h 4219575"/>
                  <a:gd name="connsiteX64" fmla="*/ 742950 w 2190750"/>
                  <a:gd name="connsiteY64" fmla="*/ 1981200 h 4219575"/>
                  <a:gd name="connsiteX65" fmla="*/ 819150 w 2190750"/>
                  <a:gd name="connsiteY65" fmla="*/ 2124075 h 4219575"/>
                  <a:gd name="connsiteX66" fmla="*/ 866775 w 2190750"/>
                  <a:gd name="connsiteY66" fmla="*/ 2247900 h 4219575"/>
                  <a:gd name="connsiteX67" fmla="*/ 895350 w 2190750"/>
                  <a:gd name="connsiteY67" fmla="*/ 2324100 h 4219575"/>
                  <a:gd name="connsiteX68" fmla="*/ 1143000 w 2190750"/>
                  <a:gd name="connsiteY68" fmla="*/ 2447925 h 4219575"/>
                  <a:gd name="connsiteX69" fmla="*/ 1362075 w 2190750"/>
                  <a:gd name="connsiteY69" fmla="*/ 2476500 h 4219575"/>
                  <a:gd name="connsiteX70" fmla="*/ 1647825 w 2190750"/>
                  <a:gd name="connsiteY70" fmla="*/ 2543175 h 4219575"/>
                  <a:gd name="connsiteX71" fmla="*/ 1800225 w 2190750"/>
                  <a:gd name="connsiteY71" fmla="*/ 2686050 h 4219575"/>
                  <a:gd name="connsiteX72" fmla="*/ 1962150 w 2190750"/>
                  <a:gd name="connsiteY72" fmla="*/ 2886075 h 4219575"/>
                  <a:gd name="connsiteX73" fmla="*/ 2162175 w 2190750"/>
                  <a:gd name="connsiteY73" fmla="*/ 3124200 h 4219575"/>
                  <a:gd name="connsiteX74" fmla="*/ 2171700 w 2190750"/>
                  <a:gd name="connsiteY74" fmla="*/ 3314700 h 4219575"/>
                  <a:gd name="connsiteX75" fmla="*/ 2181225 w 2190750"/>
                  <a:gd name="connsiteY75" fmla="*/ 3600450 h 4219575"/>
                  <a:gd name="connsiteX76" fmla="*/ 2190750 w 2190750"/>
                  <a:gd name="connsiteY76" fmla="*/ 3752850 h 4219575"/>
                  <a:gd name="connsiteX77" fmla="*/ 2152650 w 2190750"/>
                  <a:gd name="connsiteY77" fmla="*/ 3876675 h 4219575"/>
                  <a:gd name="connsiteX78" fmla="*/ 2105025 w 2190750"/>
                  <a:gd name="connsiteY78" fmla="*/ 3962400 h 4219575"/>
                  <a:gd name="connsiteX79" fmla="*/ 2143125 w 2190750"/>
                  <a:gd name="connsiteY79" fmla="*/ 4105275 h 4219575"/>
                  <a:gd name="connsiteX80" fmla="*/ 2162175 w 2190750"/>
                  <a:gd name="connsiteY80" fmla="*/ 4219575 h 4219575"/>
                  <a:gd name="connsiteX81" fmla="*/ 1962150 w 2190750"/>
                  <a:gd name="connsiteY81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676525 h 4219575"/>
                  <a:gd name="connsiteX9" fmla="*/ 1419225 w 2190750"/>
                  <a:gd name="connsiteY9" fmla="*/ 2638425 h 4219575"/>
                  <a:gd name="connsiteX10" fmla="*/ 1209675 w 2190750"/>
                  <a:gd name="connsiteY10" fmla="*/ 2562225 h 4219575"/>
                  <a:gd name="connsiteX11" fmla="*/ 1009650 w 2190750"/>
                  <a:gd name="connsiteY11" fmla="*/ 2524125 h 4219575"/>
                  <a:gd name="connsiteX12" fmla="*/ 952500 w 2190750"/>
                  <a:gd name="connsiteY12" fmla="*/ 2514600 h 4219575"/>
                  <a:gd name="connsiteX13" fmla="*/ 752475 w 2190750"/>
                  <a:gd name="connsiteY13" fmla="*/ 2457450 h 4219575"/>
                  <a:gd name="connsiteX14" fmla="*/ 619125 w 2190750"/>
                  <a:gd name="connsiteY14" fmla="*/ 2381250 h 4219575"/>
                  <a:gd name="connsiteX15" fmla="*/ 714375 w 2190750"/>
                  <a:gd name="connsiteY15" fmla="*/ 2286000 h 4219575"/>
                  <a:gd name="connsiteX16" fmla="*/ 666750 w 2190750"/>
                  <a:gd name="connsiteY16" fmla="*/ 2247900 h 4219575"/>
                  <a:gd name="connsiteX17" fmla="*/ 647700 w 2190750"/>
                  <a:gd name="connsiteY17" fmla="*/ 2143125 h 4219575"/>
                  <a:gd name="connsiteX18" fmla="*/ 561975 w 2190750"/>
                  <a:gd name="connsiteY18" fmla="*/ 2028825 h 4219575"/>
                  <a:gd name="connsiteX19" fmla="*/ 476250 w 2190750"/>
                  <a:gd name="connsiteY19" fmla="*/ 1895475 h 4219575"/>
                  <a:gd name="connsiteX20" fmla="*/ 447675 w 2190750"/>
                  <a:gd name="connsiteY20" fmla="*/ 1666875 h 4219575"/>
                  <a:gd name="connsiteX21" fmla="*/ 409575 w 2190750"/>
                  <a:gd name="connsiteY21" fmla="*/ 1428750 h 4219575"/>
                  <a:gd name="connsiteX22" fmla="*/ 361950 w 2190750"/>
                  <a:gd name="connsiteY22" fmla="*/ 1333500 h 4219575"/>
                  <a:gd name="connsiteX23" fmla="*/ 361950 w 2190750"/>
                  <a:gd name="connsiteY23" fmla="*/ 1219200 h 4219575"/>
                  <a:gd name="connsiteX24" fmla="*/ 361950 w 2190750"/>
                  <a:gd name="connsiteY24" fmla="*/ 1219200 h 4219575"/>
                  <a:gd name="connsiteX25" fmla="*/ 209550 w 2190750"/>
                  <a:gd name="connsiteY25" fmla="*/ 1133475 h 4219575"/>
                  <a:gd name="connsiteX26" fmla="*/ 266700 w 2190750"/>
                  <a:gd name="connsiteY26" fmla="*/ 1076325 h 4219575"/>
                  <a:gd name="connsiteX27" fmla="*/ 219075 w 2190750"/>
                  <a:gd name="connsiteY27" fmla="*/ 1028700 h 4219575"/>
                  <a:gd name="connsiteX28" fmla="*/ 38100 w 2190750"/>
                  <a:gd name="connsiteY28" fmla="*/ 990600 h 4219575"/>
                  <a:gd name="connsiteX29" fmla="*/ 0 w 2190750"/>
                  <a:gd name="connsiteY29" fmla="*/ 933450 h 4219575"/>
                  <a:gd name="connsiteX30" fmla="*/ 57150 w 2190750"/>
                  <a:gd name="connsiteY30" fmla="*/ 819150 h 4219575"/>
                  <a:gd name="connsiteX31" fmla="*/ 114300 w 2190750"/>
                  <a:gd name="connsiteY31" fmla="*/ 781050 h 4219575"/>
                  <a:gd name="connsiteX32" fmla="*/ 152400 w 2190750"/>
                  <a:gd name="connsiteY32" fmla="*/ 723900 h 4219575"/>
                  <a:gd name="connsiteX33" fmla="*/ 161925 w 2190750"/>
                  <a:gd name="connsiteY33" fmla="*/ 647700 h 4219575"/>
                  <a:gd name="connsiteX34" fmla="*/ 228600 w 2190750"/>
                  <a:gd name="connsiteY34" fmla="*/ 561975 h 4219575"/>
                  <a:gd name="connsiteX35" fmla="*/ 304800 w 2190750"/>
                  <a:gd name="connsiteY35" fmla="*/ 514350 h 4219575"/>
                  <a:gd name="connsiteX36" fmla="*/ 419100 w 2190750"/>
                  <a:gd name="connsiteY36" fmla="*/ 476250 h 4219575"/>
                  <a:gd name="connsiteX37" fmla="*/ 419100 w 2190750"/>
                  <a:gd name="connsiteY37" fmla="*/ 476250 h 4219575"/>
                  <a:gd name="connsiteX38" fmla="*/ 371475 w 2190750"/>
                  <a:gd name="connsiteY38" fmla="*/ 381000 h 4219575"/>
                  <a:gd name="connsiteX39" fmla="*/ 409575 w 2190750"/>
                  <a:gd name="connsiteY39" fmla="*/ 314325 h 4219575"/>
                  <a:gd name="connsiteX40" fmla="*/ 485775 w 2190750"/>
                  <a:gd name="connsiteY40" fmla="*/ 285750 h 4219575"/>
                  <a:gd name="connsiteX41" fmla="*/ 390525 w 2190750"/>
                  <a:gd name="connsiteY41" fmla="*/ 257175 h 4219575"/>
                  <a:gd name="connsiteX42" fmla="*/ 371475 w 2190750"/>
                  <a:gd name="connsiteY42" fmla="*/ 219075 h 4219575"/>
                  <a:gd name="connsiteX43" fmla="*/ 457200 w 2190750"/>
                  <a:gd name="connsiteY43" fmla="*/ 171450 h 4219575"/>
                  <a:gd name="connsiteX44" fmla="*/ 495300 w 2190750"/>
                  <a:gd name="connsiteY44" fmla="*/ 152400 h 4219575"/>
                  <a:gd name="connsiteX45" fmla="*/ 419100 w 2190750"/>
                  <a:gd name="connsiteY45" fmla="*/ 142875 h 4219575"/>
                  <a:gd name="connsiteX46" fmla="*/ 276225 w 2190750"/>
                  <a:gd name="connsiteY46" fmla="*/ 123825 h 4219575"/>
                  <a:gd name="connsiteX47" fmla="*/ 333375 w 2190750"/>
                  <a:gd name="connsiteY47" fmla="*/ 57150 h 4219575"/>
                  <a:gd name="connsiteX48" fmla="*/ 447675 w 2190750"/>
                  <a:gd name="connsiteY48" fmla="*/ 0 h 4219575"/>
                  <a:gd name="connsiteX49" fmla="*/ 581025 w 2190750"/>
                  <a:gd name="connsiteY49" fmla="*/ 57150 h 4219575"/>
                  <a:gd name="connsiteX50" fmla="*/ 609600 w 2190750"/>
                  <a:gd name="connsiteY50" fmla="*/ 180975 h 4219575"/>
                  <a:gd name="connsiteX51" fmla="*/ 571500 w 2190750"/>
                  <a:gd name="connsiteY51" fmla="*/ 314325 h 4219575"/>
                  <a:gd name="connsiteX52" fmla="*/ 561975 w 2190750"/>
                  <a:gd name="connsiteY52" fmla="*/ 438150 h 4219575"/>
                  <a:gd name="connsiteX53" fmla="*/ 485775 w 2190750"/>
                  <a:gd name="connsiteY53" fmla="*/ 542925 h 4219575"/>
                  <a:gd name="connsiteX54" fmla="*/ 390525 w 2190750"/>
                  <a:gd name="connsiteY54" fmla="*/ 638175 h 4219575"/>
                  <a:gd name="connsiteX55" fmla="*/ 314325 w 2190750"/>
                  <a:gd name="connsiteY55" fmla="*/ 752475 h 4219575"/>
                  <a:gd name="connsiteX56" fmla="*/ 266700 w 2190750"/>
                  <a:gd name="connsiteY56" fmla="*/ 847725 h 4219575"/>
                  <a:gd name="connsiteX57" fmla="*/ 219075 w 2190750"/>
                  <a:gd name="connsiteY57" fmla="*/ 895350 h 4219575"/>
                  <a:gd name="connsiteX58" fmla="*/ 352425 w 2190750"/>
                  <a:gd name="connsiteY58" fmla="*/ 1009650 h 4219575"/>
                  <a:gd name="connsiteX59" fmla="*/ 352425 w 2190750"/>
                  <a:gd name="connsiteY59" fmla="*/ 1009650 h 4219575"/>
                  <a:gd name="connsiteX60" fmla="*/ 476250 w 2190750"/>
                  <a:gd name="connsiteY60" fmla="*/ 1190625 h 4219575"/>
                  <a:gd name="connsiteX61" fmla="*/ 523875 w 2190750"/>
                  <a:gd name="connsiteY61" fmla="*/ 1343025 h 4219575"/>
                  <a:gd name="connsiteX62" fmla="*/ 590550 w 2190750"/>
                  <a:gd name="connsiteY62" fmla="*/ 1600200 h 4219575"/>
                  <a:gd name="connsiteX63" fmla="*/ 676275 w 2190750"/>
                  <a:gd name="connsiteY63" fmla="*/ 1838325 h 4219575"/>
                  <a:gd name="connsiteX64" fmla="*/ 742950 w 2190750"/>
                  <a:gd name="connsiteY64" fmla="*/ 1981200 h 4219575"/>
                  <a:gd name="connsiteX65" fmla="*/ 819150 w 2190750"/>
                  <a:gd name="connsiteY65" fmla="*/ 2124075 h 4219575"/>
                  <a:gd name="connsiteX66" fmla="*/ 866775 w 2190750"/>
                  <a:gd name="connsiteY66" fmla="*/ 2247900 h 4219575"/>
                  <a:gd name="connsiteX67" fmla="*/ 895350 w 2190750"/>
                  <a:gd name="connsiteY67" fmla="*/ 2324100 h 4219575"/>
                  <a:gd name="connsiteX68" fmla="*/ 1143000 w 2190750"/>
                  <a:gd name="connsiteY68" fmla="*/ 2447925 h 4219575"/>
                  <a:gd name="connsiteX69" fmla="*/ 1362075 w 2190750"/>
                  <a:gd name="connsiteY69" fmla="*/ 2476500 h 4219575"/>
                  <a:gd name="connsiteX70" fmla="*/ 1647825 w 2190750"/>
                  <a:gd name="connsiteY70" fmla="*/ 2543175 h 4219575"/>
                  <a:gd name="connsiteX71" fmla="*/ 1800225 w 2190750"/>
                  <a:gd name="connsiteY71" fmla="*/ 2686050 h 4219575"/>
                  <a:gd name="connsiteX72" fmla="*/ 1962150 w 2190750"/>
                  <a:gd name="connsiteY72" fmla="*/ 2886075 h 4219575"/>
                  <a:gd name="connsiteX73" fmla="*/ 2162175 w 2190750"/>
                  <a:gd name="connsiteY73" fmla="*/ 3124200 h 4219575"/>
                  <a:gd name="connsiteX74" fmla="*/ 2171700 w 2190750"/>
                  <a:gd name="connsiteY74" fmla="*/ 3314700 h 4219575"/>
                  <a:gd name="connsiteX75" fmla="*/ 2181225 w 2190750"/>
                  <a:gd name="connsiteY75" fmla="*/ 3600450 h 4219575"/>
                  <a:gd name="connsiteX76" fmla="*/ 2190750 w 2190750"/>
                  <a:gd name="connsiteY76" fmla="*/ 3752850 h 4219575"/>
                  <a:gd name="connsiteX77" fmla="*/ 2152650 w 2190750"/>
                  <a:gd name="connsiteY77" fmla="*/ 3876675 h 4219575"/>
                  <a:gd name="connsiteX78" fmla="*/ 2105025 w 2190750"/>
                  <a:gd name="connsiteY78" fmla="*/ 3962400 h 4219575"/>
                  <a:gd name="connsiteX79" fmla="*/ 2143125 w 2190750"/>
                  <a:gd name="connsiteY79" fmla="*/ 4105275 h 4219575"/>
                  <a:gd name="connsiteX80" fmla="*/ 2162175 w 2190750"/>
                  <a:gd name="connsiteY80" fmla="*/ 4219575 h 4219575"/>
                  <a:gd name="connsiteX81" fmla="*/ 1962150 w 2190750"/>
                  <a:gd name="connsiteY81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676525 h 4219575"/>
                  <a:gd name="connsiteX9" fmla="*/ 1419225 w 2190750"/>
                  <a:gd name="connsiteY9" fmla="*/ 2638425 h 4219575"/>
                  <a:gd name="connsiteX10" fmla="*/ 1209675 w 2190750"/>
                  <a:gd name="connsiteY10" fmla="*/ 2562225 h 4219575"/>
                  <a:gd name="connsiteX11" fmla="*/ 1009650 w 2190750"/>
                  <a:gd name="connsiteY11" fmla="*/ 2524125 h 4219575"/>
                  <a:gd name="connsiteX12" fmla="*/ 952500 w 2190750"/>
                  <a:gd name="connsiteY12" fmla="*/ 2514600 h 4219575"/>
                  <a:gd name="connsiteX13" fmla="*/ 752475 w 2190750"/>
                  <a:gd name="connsiteY13" fmla="*/ 2457450 h 4219575"/>
                  <a:gd name="connsiteX14" fmla="*/ 619125 w 2190750"/>
                  <a:gd name="connsiteY14" fmla="*/ 2381250 h 4219575"/>
                  <a:gd name="connsiteX15" fmla="*/ 714375 w 2190750"/>
                  <a:gd name="connsiteY15" fmla="*/ 2286000 h 4219575"/>
                  <a:gd name="connsiteX16" fmla="*/ 666750 w 2190750"/>
                  <a:gd name="connsiteY16" fmla="*/ 2247900 h 4219575"/>
                  <a:gd name="connsiteX17" fmla="*/ 647700 w 2190750"/>
                  <a:gd name="connsiteY17" fmla="*/ 2143125 h 4219575"/>
                  <a:gd name="connsiteX18" fmla="*/ 561975 w 2190750"/>
                  <a:gd name="connsiteY18" fmla="*/ 2028825 h 4219575"/>
                  <a:gd name="connsiteX19" fmla="*/ 476250 w 2190750"/>
                  <a:gd name="connsiteY19" fmla="*/ 1895475 h 4219575"/>
                  <a:gd name="connsiteX20" fmla="*/ 447675 w 2190750"/>
                  <a:gd name="connsiteY20" fmla="*/ 1666875 h 4219575"/>
                  <a:gd name="connsiteX21" fmla="*/ 409575 w 2190750"/>
                  <a:gd name="connsiteY21" fmla="*/ 1428750 h 4219575"/>
                  <a:gd name="connsiteX22" fmla="*/ 361950 w 2190750"/>
                  <a:gd name="connsiteY22" fmla="*/ 1333500 h 4219575"/>
                  <a:gd name="connsiteX23" fmla="*/ 361950 w 2190750"/>
                  <a:gd name="connsiteY23" fmla="*/ 1219200 h 4219575"/>
                  <a:gd name="connsiteX24" fmla="*/ 361950 w 2190750"/>
                  <a:gd name="connsiteY24" fmla="*/ 1219200 h 4219575"/>
                  <a:gd name="connsiteX25" fmla="*/ 209550 w 2190750"/>
                  <a:gd name="connsiteY25" fmla="*/ 1133475 h 4219575"/>
                  <a:gd name="connsiteX26" fmla="*/ 266700 w 2190750"/>
                  <a:gd name="connsiteY26" fmla="*/ 1076325 h 4219575"/>
                  <a:gd name="connsiteX27" fmla="*/ 180975 w 2190750"/>
                  <a:gd name="connsiteY27" fmla="*/ 1038225 h 4219575"/>
                  <a:gd name="connsiteX28" fmla="*/ 38100 w 2190750"/>
                  <a:gd name="connsiteY28" fmla="*/ 990600 h 4219575"/>
                  <a:gd name="connsiteX29" fmla="*/ 0 w 2190750"/>
                  <a:gd name="connsiteY29" fmla="*/ 933450 h 4219575"/>
                  <a:gd name="connsiteX30" fmla="*/ 57150 w 2190750"/>
                  <a:gd name="connsiteY30" fmla="*/ 819150 h 4219575"/>
                  <a:gd name="connsiteX31" fmla="*/ 114300 w 2190750"/>
                  <a:gd name="connsiteY31" fmla="*/ 781050 h 4219575"/>
                  <a:gd name="connsiteX32" fmla="*/ 152400 w 2190750"/>
                  <a:gd name="connsiteY32" fmla="*/ 723900 h 4219575"/>
                  <a:gd name="connsiteX33" fmla="*/ 161925 w 2190750"/>
                  <a:gd name="connsiteY33" fmla="*/ 647700 h 4219575"/>
                  <a:gd name="connsiteX34" fmla="*/ 228600 w 2190750"/>
                  <a:gd name="connsiteY34" fmla="*/ 561975 h 4219575"/>
                  <a:gd name="connsiteX35" fmla="*/ 304800 w 2190750"/>
                  <a:gd name="connsiteY35" fmla="*/ 514350 h 4219575"/>
                  <a:gd name="connsiteX36" fmla="*/ 419100 w 2190750"/>
                  <a:gd name="connsiteY36" fmla="*/ 476250 h 4219575"/>
                  <a:gd name="connsiteX37" fmla="*/ 419100 w 2190750"/>
                  <a:gd name="connsiteY37" fmla="*/ 476250 h 4219575"/>
                  <a:gd name="connsiteX38" fmla="*/ 371475 w 2190750"/>
                  <a:gd name="connsiteY38" fmla="*/ 381000 h 4219575"/>
                  <a:gd name="connsiteX39" fmla="*/ 409575 w 2190750"/>
                  <a:gd name="connsiteY39" fmla="*/ 314325 h 4219575"/>
                  <a:gd name="connsiteX40" fmla="*/ 485775 w 2190750"/>
                  <a:gd name="connsiteY40" fmla="*/ 285750 h 4219575"/>
                  <a:gd name="connsiteX41" fmla="*/ 390525 w 2190750"/>
                  <a:gd name="connsiteY41" fmla="*/ 257175 h 4219575"/>
                  <a:gd name="connsiteX42" fmla="*/ 371475 w 2190750"/>
                  <a:gd name="connsiteY42" fmla="*/ 219075 h 4219575"/>
                  <a:gd name="connsiteX43" fmla="*/ 457200 w 2190750"/>
                  <a:gd name="connsiteY43" fmla="*/ 171450 h 4219575"/>
                  <a:gd name="connsiteX44" fmla="*/ 495300 w 2190750"/>
                  <a:gd name="connsiteY44" fmla="*/ 152400 h 4219575"/>
                  <a:gd name="connsiteX45" fmla="*/ 419100 w 2190750"/>
                  <a:gd name="connsiteY45" fmla="*/ 142875 h 4219575"/>
                  <a:gd name="connsiteX46" fmla="*/ 276225 w 2190750"/>
                  <a:gd name="connsiteY46" fmla="*/ 123825 h 4219575"/>
                  <a:gd name="connsiteX47" fmla="*/ 333375 w 2190750"/>
                  <a:gd name="connsiteY47" fmla="*/ 57150 h 4219575"/>
                  <a:gd name="connsiteX48" fmla="*/ 447675 w 2190750"/>
                  <a:gd name="connsiteY48" fmla="*/ 0 h 4219575"/>
                  <a:gd name="connsiteX49" fmla="*/ 581025 w 2190750"/>
                  <a:gd name="connsiteY49" fmla="*/ 57150 h 4219575"/>
                  <a:gd name="connsiteX50" fmla="*/ 609600 w 2190750"/>
                  <a:gd name="connsiteY50" fmla="*/ 180975 h 4219575"/>
                  <a:gd name="connsiteX51" fmla="*/ 571500 w 2190750"/>
                  <a:gd name="connsiteY51" fmla="*/ 314325 h 4219575"/>
                  <a:gd name="connsiteX52" fmla="*/ 561975 w 2190750"/>
                  <a:gd name="connsiteY52" fmla="*/ 438150 h 4219575"/>
                  <a:gd name="connsiteX53" fmla="*/ 485775 w 2190750"/>
                  <a:gd name="connsiteY53" fmla="*/ 542925 h 4219575"/>
                  <a:gd name="connsiteX54" fmla="*/ 390525 w 2190750"/>
                  <a:gd name="connsiteY54" fmla="*/ 638175 h 4219575"/>
                  <a:gd name="connsiteX55" fmla="*/ 314325 w 2190750"/>
                  <a:gd name="connsiteY55" fmla="*/ 752475 h 4219575"/>
                  <a:gd name="connsiteX56" fmla="*/ 266700 w 2190750"/>
                  <a:gd name="connsiteY56" fmla="*/ 847725 h 4219575"/>
                  <a:gd name="connsiteX57" fmla="*/ 219075 w 2190750"/>
                  <a:gd name="connsiteY57" fmla="*/ 895350 h 4219575"/>
                  <a:gd name="connsiteX58" fmla="*/ 352425 w 2190750"/>
                  <a:gd name="connsiteY58" fmla="*/ 1009650 h 4219575"/>
                  <a:gd name="connsiteX59" fmla="*/ 352425 w 2190750"/>
                  <a:gd name="connsiteY59" fmla="*/ 1009650 h 4219575"/>
                  <a:gd name="connsiteX60" fmla="*/ 476250 w 2190750"/>
                  <a:gd name="connsiteY60" fmla="*/ 1190625 h 4219575"/>
                  <a:gd name="connsiteX61" fmla="*/ 523875 w 2190750"/>
                  <a:gd name="connsiteY61" fmla="*/ 1343025 h 4219575"/>
                  <a:gd name="connsiteX62" fmla="*/ 590550 w 2190750"/>
                  <a:gd name="connsiteY62" fmla="*/ 1600200 h 4219575"/>
                  <a:gd name="connsiteX63" fmla="*/ 676275 w 2190750"/>
                  <a:gd name="connsiteY63" fmla="*/ 1838325 h 4219575"/>
                  <a:gd name="connsiteX64" fmla="*/ 742950 w 2190750"/>
                  <a:gd name="connsiteY64" fmla="*/ 1981200 h 4219575"/>
                  <a:gd name="connsiteX65" fmla="*/ 819150 w 2190750"/>
                  <a:gd name="connsiteY65" fmla="*/ 2124075 h 4219575"/>
                  <a:gd name="connsiteX66" fmla="*/ 866775 w 2190750"/>
                  <a:gd name="connsiteY66" fmla="*/ 2247900 h 4219575"/>
                  <a:gd name="connsiteX67" fmla="*/ 895350 w 2190750"/>
                  <a:gd name="connsiteY67" fmla="*/ 2324100 h 4219575"/>
                  <a:gd name="connsiteX68" fmla="*/ 1143000 w 2190750"/>
                  <a:gd name="connsiteY68" fmla="*/ 2447925 h 4219575"/>
                  <a:gd name="connsiteX69" fmla="*/ 1362075 w 2190750"/>
                  <a:gd name="connsiteY69" fmla="*/ 2476500 h 4219575"/>
                  <a:gd name="connsiteX70" fmla="*/ 1647825 w 2190750"/>
                  <a:gd name="connsiteY70" fmla="*/ 2543175 h 4219575"/>
                  <a:gd name="connsiteX71" fmla="*/ 1800225 w 2190750"/>
                  <a:gd name="connsiteY71" fmla="*/ 2686050 h 4219575"/>
                  <a:gd name="connsiteX72" fmla="*/ 1962150 w 2190750"/>
                  <a:gd name="connsiteY72" fmla="*/ 2886075 h 4219575"/>
                  <a:gd name="connsiteX73" fmla="*/ 2162175 w 2190750"/>
                  <a:gd name="connsiteY73" fmla="*/ 3124200 h 4219575"/>
                  <a:gd name="connsiteX74" fmla="*/ 2171700 w 2190750"/>
                  <a:gd name="connsiteY74" fmla="*/ 3314700 h 4219575"/>
                  <a:gd name="connsiteX75" fmla="*/ 2181225 w 2190750"/>
                  <a:gd name="connsiteY75" fmla="*/ 3600450 h 4219575"/>
                  <a:gd name="connsiteX76" fmla="*/ 2190750 w 2190750"/>
                  <a:gd name="connsiteY76" fmla="*/ 3752850 h 4219575"/>
                  <a:gd name="connsiteX77" fmla="*/ 2152650 w 2190750"/>
                  <a:gd name="connsiteY77" fmla="*/ 3876675 h 4219575"/>
                  <a:gd name="connsiteX78" fmla="*/ 2105025 w 2190750"/>
                  <a:gd name="connsiteY78" fmla="*/ 3962400 h 4219575"/>
                  <a:gd name="connsiteX79" fmla="*/ 2143125 w 2190750"/>
                  <a:gd name="connsiteY79" fmla="*/ 4105275 h 4219575"/>
                  <a:gd name="connsiteX80" fmla="*/ 2162175 w 2190750"/>
                  <a:gd name="connsiteY80" fmla="*/ 4219575 h 4219575"/>
                  <a:gd name="connsiteX81" fmla="*/ 1962150 w 2190750"/>
                  <a:gd name="connsiteY81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676525 h 4219575"/>
                  <a:gd name="connsiteX9" fmla="*/ 1419225 w 2190750"/>
                  <a:gd name="connsiteY9" fmla="*/ 2638425 h 4219575"/>
                  <a:gd name="connsiteX10" fmla="*/ 1209675 w 2190750"/>
                  <a:gd name="connsiteY10" fmla="*/ 2562225 h 4219575"/>
                  <a:gd name="connsiteX11" fmla="*/ 1009650 w 2190750"/>
                  <a:gd name="connsiteY11" fmla="*/ 2524125 h 4219575"/>
                  <a:gd name="connsiteX12" fmla="*/ 952500 w 2190750"/>
                  <a:gd name="connsiteY12" fmla="*/ 2514600 h 4219575"/>
                  <a:gd name="connsiteX13" fmla="*/ 752475 w 2190750"/>
                  <a:gd name="connsiteY13" fmla="*/ 2457450 h 4219575"/>
                  <a:gd name="connsiteX14" fmla="*/ 619125 w 2190750"/>
                  <a:gd name="connsiteY14" fmla="*/ 2381250 h 4219575"/>
                  <a:gd name="connsiteX15" fmla="*/ 714375 w 2190750"/>
                  <a:gd name="connsiteY15" fmla="*/ 2286000 h 4219575"/>
                  <a:gd name="connsiteX16" fmla="*/ 666750 w 2190750"/>
                  <a:gd name="connsiteY16" fmla="*/ 2247900 h 4219575"/>
                  <a:gd name="connsiteX17" fmla="*/ 647700 w 2190750"/>
                  <a:gd name="connsiteY17" fmla="*/ 2143125 h 4219575"/>
                  <a:gd name="connsiteX18" fmla="*/ 561975 w 2190750"/>
                  <a:gd name="connsiteY18" fmla="*/ 2028825 h 4219575"/>
                  <a:gd name="connsiteX19" fmla="*/ 476250 w 2190750"/>
                  <a:gd name="connsiteY19" fmla="*/ 1895475 h 4219575"/>
                  <a:gd name="connsiteX20" fmla="*/ 447675 w 2190750"/>
                  <a:gd name="connsiteY20" fmla="*/ 1666875 h 4219575"/>
                  <a:gd name="connsiteX21" fmla="*/ 409575 w 2190750"/>
                  <a:gd name="connsiteY21" fmla="*/ 1428750 h 4219575"/>
                  <a:gd name="connsiteX22" fmla="*/ 361950 w 2190750"/>
                  <a:gd name="connsiteY22" fmla="*/ 1333500 h 4219575"/>
                  <a:gd name="connsiteX23" fmla="*/ 361950 w 2190750"/>
                  <a:gd name="connsiteY23" fmla="*/ 1219200 h 4219575"/>
                  <a:gd name="connsiteX24" fmla="*/ 361950 w 2190750"/>
                  <a:gd name="connsiteY24" fmla="*/ 1219200 h 4219575"/>
                  <a:gd name="connsiteX25" fmla="*/ 209550 w 2190750"/>
                  <a:gd name="connsiteY25" fmla="*/ 1133475 h 4219575"/>
                  <a:gd name="connsiteX26" fmla="*/ 219075 w 2190750"/>
                  <a:gd name="connsiteY26" fmla="*/ 1076325 h 4219575"/>
                  <a:gd name="connsiteX27" fmla="*/ 180975 w 2190750"/>
                  <a:gd name="connsiteY27" fmla="*/ 1038225 h 4219575"/>
                  <a:gd name="connsiteX28" fmla="*/ 38100 w 2190750"/>
                  <a:gd name="connsiteY28" fmla="*/ 990600 h 4219575"/>
                  <a:gd name="connsiteX29" fmla="*/ 0 w 2190750"/>
                  <a:gd name="connsiteY29" fmla="*/ 933450 h 4219575"/>
                  <a:gd name="connsiteX30" fmla="*/ 57150 w 2190750"/>
                  <a:gd name="connsiteY30" fmla="*/ 819150 h 4219575"/>
                  <a:gd name="connsiteX31" fmla="*/ 114300 w 2190750"/>
                  <a:gd name="connsiteY31" fmla="*/ 781050 h 4219575"/>
                  <a:gd name="connsiteX32" fmla="*/ 152400 w 2190750"/>
                  <a:gd name="connsiteY32" fmla="*/ 723900 h 4219575"/>
                  <a:gd name="connsiteX33" fmla="*/ 161925 w 2190750"/>
                  <a:gd name="connsiteY33" fmla="*/ 647700 h 4219575"/>
                  <a:gd name="connsiteX34" fmla="*/ 228600 w 2190750"/>
                  <a:gd name="connsiteY34" fmla="*/ 561975 h 4219575"/>
                  <a:gd name="connsiteX35" fmla="*/ 304800 w 2190750"/>
                  <a:gd name="connsiteY35" fmla="*/ 514350 h 4219575"/>
                  <a:gd name="connsiteX36" fmla="*/ 419100 w 2190750"/>
                  <a:gd name="connsiteY36" fmla="*/ 476250 h 4219575"/>
                  <a:gd name="connsiteX37" fmla="*/ 419100 w 2190750"/>
                  <a:gd name="connsiteY37" fmla="*/ 476250 h 4219575"/>
                  <a:gd name="connsiteX38" fmla="*/ 371475 w 2190750"/>
                  <a:gd name="connsiteY38" fmla="*/ 381000 h 4219575"/>
                  <a:gd name="connsiteX39" fmla="*/ 409575 w 2190750"/>
                  <a:gd name="connsiteY39" fmla="*/ 314325 h 4219575"/>
                  <a:gd name="connsiteX40" fmla="*/ 485775 w 2190750"/>
                  <a:gd name="connsiteY40" fmla="*/ 285750 h 4219575"/>
                  <a:gd name="connsiteX41" fmla="*/ 390525 w 2190750"/>
                  <a:gd name="connsiteY41" fmla="*/ 257175 h 4219575"/>
                  <a:gd name="connsiteX42" fmla="*/ 371475 w 2190750"/>
                  <a:gd name="connsiteY42" fmla="*/ 219075 h 4219575"/>
                  <a:gd name="connsiteX43" fmla="*/ 457200 w 2190750"/>
                  <a:gd name="connsiteY43" fmla="*/ 171450 h 4219575"/>
                  <a:gd name="connsiteX44" fmla="*/ 495300 w 2190750"/>
                  <a:gd name="connsiteY44" fmla="*/ 152400 h 4219575"/>
                  <a:gd name="connsiteX45" fmla="*/ 419100 w 2190750"/>
                  <a:gd name="connsiteY45" fmla="*/ 142875 h 4219575"/>
                  <a:gd name="connsiteX46" fmla="*/ 276225 w 2190750"/>
                  <a:gd name="connsiteY46" fmla="*/ 123825 h 4219575"/>
                  <a:gd name="connsiteX47" fmla="*/ 333375 w 2190750"/>
                  <a:gd name="connsiteY47" fmla="*/ 57150 h 4219575"/>
                  <a:gd name="connsiteX48" fmla="*/ 447675 w 2190750"/>
                  <a:gd name="connsiteY48" fmla="*/ 0 h 4219575"/>
                  <a:gd name="connsiteX49" fmla="*/ 581025 w 2190750"/>
                  <a:gd name="connsiteY49" fmla="*/ 57150 h 4219575"/>
                  <a:gd name="connsiteX50" fmla="*/ 609600 w 2190750"/>
                  <a:gd name="connsiteY50" fmla="*/ 180975 h 4219575"/>
                  <a:gd name="connsiteX51" fmla="*/ 571500 w 2190750"/>
                  <a:gd name="connsiteY51" fmla="*/ 314325 h 4219575"/>
                  <a:gd name="connsiteX52" fmla="*/ 561975 w 2190750"/>
                  <a:gd name="connsiteY52" fmla="*/ 438150 h 4219575"/>
                  <a:gd name="connsiteX53" fmla="*/ 485775 w 2190750"/>
                  <a:gd name="connsiteY53" fmla="*/ 542925 h 4219575"/>
                  <a:gd name="connsiteX54" fmla="*/ 390525 w 2190750"/>
                  <a:gd name="connsiteY54" fmla="*/ 638175 h 4219575"/>
                  <a:gd name="connsiteX55" fmla="*/ 314325 w 2190750"/>
                  <a:gd name="connsiteY55" fmla="*/ 752475 h 4219575"/>
                  <a:gd name="connsiteX56" fmla="*/ 266700 w 2190750"/>
                  <a:gd name="connsiteY56" fmla="*/ 847725 h 4219575"/>
                  <a:gd name="connsiteX57" fmla="*/ 219075 w 2190750"/>
                  <a:gd name="connsiteY57" fmla="*/ 895350 h 4219575"/>
                  <a:gd name="connsiteX58" fmla="*/ 352425 w 2190750"/>
                  <a:gd name="connsiteY58" fmla="*/ 1009650 h 4219575"/>
                  <a:gd name="connsiteX59" fmla="*/ 352425 w 2190750"/>
                  <a:gd name="connsiteY59" fmla="*/ 1009650 h 4219575"/>
                  <a:gd name="connsiteX60" fmla="*/ 476250 w 2190750"/>
                  <a:gd name="connsiteY60" fmla="*/ 1190625 h 4219575"/>
                  <a:gd name="connsiteX61" fmla="*/ 523875 w 2190750"/>
                  <a:gd name="connsiteY61" fmla="*/ 1343025 h 4219575"/>
                  <a:gd name="connsiteX62" fmla="*/ 590550 w 2190750"/>
                  <a:gd name="connsiteY62" fmla="*/ 1600200 h 4219575"/>
                  <a:gd name="connsiteX63" fmla="*/ 676275 w 2190750"/>
                  <a:gd name="connsiteY63" fmla="*/ 1838325 h 4219575"/>
                  <a:gd name="connsiteX64" fmla="*/ 742950 w 2190750"/>
                  <a:gd name="connsiteY64" fmla="*/ 1981200 h 4219575"/>
                  <a:gd name="connsiteX65" fmla="*/ 819150 w 2190750"/>
                  <a:gd name="connsiteY65" fmla="*/ 2124075 h 4219575"/>
                  <a:gd name="connsiteX66" fmla="*/ 866775 w 2190750"/>
                  <a:gd name="connsiteY66" fmla="*/ 2247900 h 4219575"/>
                  <a:gd name="connsiteX67" fmla="*/ 895350 w 2190750"/>
                  <a:gd name="connsiteY67" fmla="*/ 2324100 h 4219575"/>
                  <a:gd name="connsiteX68" fmla="*/ 1143000 w 2190750"/>
                  <a:gd name="connsiteY68" fmla="*/ 2447925 h 4219575"/>
                  <a:gd name="connsiteX69" fmla="*/ 1362075 w 2190750"/>
                  <a:gd name="connsiteY69" fmla="*/ 2476500 h 4219575"/>
                  <a:gd name="connsiteX70" fmla="*/ 1647825 w 2190750"/>
                  <a:gd name="connsiteY70" fmla="*/ 2543175 h 4219575"/>
                  <a:gd name="connsiteX71" fmla="*/ 1800225 w 2190750"/>
                  <a:gd name="connsiteY71" fmla="*/ 2686050 h 4219575"/>
                  <a:gd name="connsiteX72" fmla="*/ 1962150 w 2190750"/>
                  <a:gd name="connsiteY72" fmla="*/ 2886075 h 4219575"/>
                  <a:gd name="connsiteX73" fmla="*/ 2162175 w 2190750"/>
                  <a:gd name="connsiteY73" fmla="*/ 3124200 h 4219575"/>
                  <a:gd name="connsiteX74" fmla="*/ 2171700 w 2190750"/>
                  <a:gd name="connsiteY74" fmla="*/ 3314700 h 4219575"/>
                  <a:gd name="connsiteX75" fmla="*/ 2181225 w 2190750"/>
                  <a:gd name="connsiteY75" fmla="*/ 3600450 h 4219575"/>
                  <a:gd name="connsiteX76" fmla="*/ 2190750 w 2190750"/>
                  <a:gd name="connsiteY76" fmla="*/ 3752850 h 4219575"/>
                  <a:gd name="connsiteX77" fmla="*/ 2152650 w 2190750"/>
                  <a:gd name="connsiteY77" fmla="*/ 3876675 h 4219575"/>
                  <a:gd name="connsiteX78" fmla="*/ 2105025 w 2190750"/>
                  <a:gd name="connsiteY78" fmla="*/ 3962400 h 4219575"/>
                  <a:gd name="connsiteX79" fmla="*/ 2143125 w 2190750"/>
                  <a:gd name="connsiteY79" fmla="*/ 4105275 h 4219575"/>
                  <a:gd name="connsiteX80" fmla="*/ 2162175 w 2190750"/>
                  <a:gd name="connsiteY80" fmla="*/ 4219575 h 4219575"/>
                  <a:gd name="connsiteX81" fmla="*/ 1962150 w 2190750"/>
                  <a:gd name="connsiteY81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676525 h 4219575"/>
                  <a:gd name="connsiteX9" fmla="*/ 1419225 w 2190750"/>
                  <a:gd name="connsiteY9" fmla="*/ 2638425 h 4219575"/>
                  <a:gd name="connsiteX10" fmla="*/ 1209675 w 2190750"/>
                  <a:gd name="connsiteY10" fmla="*/ 2562225 h 4219575"/>
                  <a:gd name="connsiteX11" fmla="*/ 1009650 w 2190750"/>
                  <a:gd name="connsiteY11" fmla="*/ 2524125 h 4219575"/>
                  <a:gd name="connsiteX12" fmla="*/ 952500 w 2190750"/>
                  <a:gd name="connsiteY12" fmla="*/ 2514600 h 4219575"/>
                  <a:gd name="connsiteX13" fmla="*/ 752475 w 2190750"/>
                  <a:gd name="connsiteY13" fmla="*/ 2457450 h 4219575"/>
                  <a:gd name="connsiteX14" fmla="*/ 619125 w 2190750"/>
                  <a:gd name="connsiteY14" fmla="*/ 2381250 h 4219575"/>
                  <a:gd name="connsiteX15" fmla="*/ 714375 w 2190750"/>
                  <a:gd name="connsiteY15" fmla="*/ 2286000 h 4219575"/>
                  <a:gd name="connsiteX16" fmla="*/ 666750 w 2190750"/>
                  <a:gd name="connsiteY16" fmla="*/ 2247900 h 4219575"/>
                  <a:gd name="connsiteX17" fmla="*/ 647700 w 2190750"/>
                  <a:gd name="connsiteY17" fmla="*/ 2143125 h 4219575"/>
                  <a:gd name="connsiteX18" fmla="*/ 561975 w 2190750"/>
                  <a:gd name="connsiteY18" fmla="*/ 2028825 h 4219575"/>
                  <a:gd name="connsiteX19" fmla="*/ 476250 w 2190750"/>
                  <a:gd name="connsiteY19" fmla="*/ 1895475 h 4219575"/>
                  <a:gd name="connsiteX20" fmla="*/ 447675 w 2190750"/>
                  <a:gd name="connsiteY20" fmla="*/ 1666875 h 4219575"/>
                  <a:gd name="connsiteX21" fmla="*/ 409575 w 2190750"/>
                  <a:gd name="connsiteY21" fmla="*/ 1428750 h 4219575"/>
                  <a:gd name="connsiteX22" fmla="*/ 361950 w 2190750"/>
                  <a:gd name="connsiteY22" fmla="*/ 1333500 h 4219575"/>
                  <a:gd name="connsiteX23" fmla="*/ 361950 w 2190750"/>
                  <a:gd name="connsiteY23" fmla="*/ 1219200 h 4219575"/>
                  <a:gd name="connsiteX24" fmla="*/ 361950 w 2190750"/>
                  <a:gd name="connsiteY24" fmla="*/ 1219200 h 4219575"/>
                  <a:gd name="connsiteX25" fmla="*/ 209550 w 2190750"/>
                  <a:gd name="connsiteY25" fmla="*/ 1133475 h 4219575"/>
                  <a:gd name="connsiteX26" fmla="*/ 219075 w 2190750"/>
                  <a:gd name="connsiteY26" fmla="*/ 1076325 h 4219575"/>
                  <a:gd name="connsiteX27" fmla="*/ 180975 w 2190750"/>
                  <a:gd name="connsiteY27" fmla="*/ 1038225 h 4219575"/>
                  <a:gd name="connsiteX28" fmla="*/ 38100 w 2190750"/>
                  <a:gd name="connsiteY28" fmla="*/ 990600 h 4219575"/>
                  <a:gd name="connsiteX29" fmla="*/ 0 w 2190750"/>
                  <a:gd name="connsiteY29" fmla="*/ 933450 h 4219575"/>
                  <a:gd name="connsiteX30" fmla="*/ 57150 w 2190750"/>
                  <a:gd name="connsiteY30" fmla="*/ 819150 h 4219575"/>
                  <a:gd name="connsiteX31" fmla="*/ 114300 w 2190750"/>
                  <a:gd name="connsiteY31" fmla="*/ 781050 h 4219575"/>
                  <a:gd name="connsiteX32" fmla="*/ 152400 w 2190750"/>
                  <a:gd name="connsiteY32" fmla="*/ 723900 h 4219575"/>
                  <a:gd name="connsiteX33" fmla="*/ 161925 w 2190750"/>
                  <a:gd name="connsiteY33" fmla="*/ 647700 h 4219575"/>
                  <a:gd name="connsiteX34" fmla="*/ 228600 w 2190750"/>
                  <a:gd name="connsiteY34" fmla="*/ 561975 h 4219575"/>
                  <a:gd name="connsiteX35" fmla="*/ 304800 w 2190750"/>
                  <a:gd name="connsiteY35" fmla="*/ 514350 h 4219575"/>
                  <a:gd name="connsiteX36" fmla="*/ 419100 w 2190750"/>
                  <a:gd name="connsiteY36" fmla="*/ 476250 h 4219575"/>
                  <a:gd name="connsiteX37" fmla="*/ 419100 w 2190750"/>
                  <a:gd name="connsiteY37" fmla="*/ 476250 h 4219575"/>
                  <a:gd name="connsiteX38" fmla="*/ 371475 w 2190750"/>
                  <a:gd name="connsiteY38" fmla="*/ 381000 h 4219575"/>
                  <a:gd name="connsiteX39" fmla="*/ 409575 w 2190750"/>
                  <a:gd name="connsiteY39" fmla="*/ 314325 h 4219575"/>
                  <a:gd name="connsiteX40" fmla="*/ 485775 w 2190750"/>
                  <a:gd name="connsiteY40" fmla="*/ 285750 h 4219575"/>
                  <a:gd name="connsiteX41" fmla="*/ 390525 w 2190750"/>
                  <a:gd name="connsiteY41" fmla="*/ 257175 h 4219575"/>
                  <a:gd name="connsiteX42" fmla="*/ 371475 w 2190750"/>
                  <a:gd name="connsiteY42" fmla="*/ 219075 h 4219575"/>
                  <a:gd name="connsiteX43" fmla="*/ 457200 w 2190750"/>
                  <a:gd name="connsiteY43" fmla="*/ 171450 h 4219575"/>
                  <a:gd name="connsiteX44" fmla="*/ 419100 w 2190750"/>
                  <a:gd name="connsiteY44" fmla="*/ 142875 h 4219575"/>
                  <a:gd name="connsiteX45" fmla="*/ 276225 w 2190750"/>
                  <a:gd name="connsiteY45" fmla="*/ 123825 h 4219575"/>
                  <a:gd name="connsiteX46" fmla="*/ 333375 w 2190750"/>
                  <a:gd name="connsiteY46" fmla="*/ 57150 h 4219575"/>
                  <a:gd name="connsiteX47" fmla="*/ 447675 w 2190750"/>
                  <a:gd name="connsiteY47" fmla="*/ 0 h 4219575"/>
                  <a:gd name="connsiteX48" fmla="*/ 581025 w 2190750"/>
                  <a:gd name="connsiteY48" fmla="*/ 57150 h 4219575"/>
                  <a:gd name="connsiteX49" fmla="*/ 609600 w 2190750"/>
                  <a:gd name="connsiteY49" fmla="*/ 180975 h 4219575"/>
                  <a:gd name="connsiteX50" fmla="*/ 571500 w 2190750"/>
                  <a:gd name="connsiteY50" fmla="*/ 314325 h 4219575"/>
                  <a:gd name="connsiteX51" fmla="*/ 561975 w 2190750"/>
                  <a:gd name="connsiteY51" fmla="*/ 438150 h 4219575"/>
                  <a:gd name="connsiteX52" fmla="*/ 485775 w 2190750"/>
                  <a:gd name="connsiteY52" fmla="*/ 542925 h 4219575"/>
                  <a:gd name="connsiteX53" fmla="*/ 390525 w 2190750"/>
                  <a:gd name="connsiteY53" fmla="*/ 638175 h 4219575"/>
                  <a:gd name="connsiteX54" fmla="*/ 314325 w 2190750"/>
                  <a:gd name="connsiteY54" fmla="*/ 752475 h 4219575"/>
                  <a:gd name="connsiteX55" fmla="*/ 266700 w 2190750"/>
                  <a:gd name="connsiteY55" fmla="*/ 847725 h 4219575"/>
                  <a:gd name="connsiteX56" fmla="*/ 219075 w 2190750"/>
                  <a:gd name="connsiteY56" fmla="*/ 895350 h 4219575"/>
                  <a:gd name="connsiteX57" fmla="*/ 352425 w 2190750"/>
                  <a:gd name="connsiteY57" fmla="*/ 1009650 h 4219575"/>
                  <a:gd name="connsiteX58" fmla="*/ 352425 w 2190750"/>
                  <a:gd name="connsiteY58" fmla="*/ 1009650 h 4219575"/>
                  <a:gd name="connsiteX59" fmla="*/ 476250 w 2190750"/>
                  <a:gd name="connsiteY59" fmla="*/ 1190625 h 4219575"/>
                  <a:gd name="connsiteX60" fmla="*/ 523875 w 2190750"/>
                  <a:gd name="connsiteY60" fmla="*/ 1343025 h 4219575"/>
                  <a:gd name="connsiteX61" fmla="*/ 590550 w 2190750"/>
                  <a:gd name="connsiteY61" fmla="*/ 1600200 h 4219575"/>
                  <a:gd name="connsiteX62" fmla="*/ 676275 w 2190750"/>
                  <a:gd name="connsiteY62" fmla="*/ 1838325 h 4219575"/>
                  <a:gd name="connsiteX63" fmla="*/ 742950 w 2190750"/>
                  <a:gd name="connsiteY63" fmla="*/ 1981200 h 4219575"/>
                  <a:gd name="connsiteX64" fmla="*/ 819150 w 2190750"/>
                  <a:gd name="connsiteY64" fmla="*/ 2124075 h 4219575"/>
                  <a:gd name="connsiteX65" fmla="*/ 866775 w 2190750"/>
                  <a:gd name="connsiteY65" fmla="*/ 2247900 h 4219575"/>
                  <a:gd name="connsiteX66" fmla="*/ 895350 w 2190750"/>
                  <a:gd name="connsiteY66" fmla="*/ 2324100 h 4219575"/>
                  <a:gd name="connsiteX67" fmla="*/ 1143000 w 2190750"/>
                  <a:gd name="connsiteY67" fmla="*/ 2447925 h 4219575"/>
                  <a:gd name="connsiteX68" fmla="*/ 1362075 w 2190750"/>
                  <a:gd name="connsiteY68" fmla="*/ 2476500 h 4219575"/>
                  <a:gd name="connsiteX69" fmla="*/ 1647825 w 2190750"/>
                  <a:gd name="connsiteY69" fmla="*/ 2543175 h 4219575"/>
                  <a:gd name="connsiteX70" fmla="*/ 1800225 w 2190750"/>
                  <a:gd name="connsiteY70" fmla="*/ 2686050 h 4219575"/>
                  <a:gd name="connsiteX71" fmla="*/ 1962150 w 2190750"/>
                  <a:gd name="connsiteY71" fmla="*/ 2886075 h 4219575"/>
                  <a:gd name="connsiteX72" fmla="*/ 2162175 w 2190750"/>
                  <a:gd name="connsiteY72" fmla="*/ 3124200 h 4219575"/>
                  <a:gd name="connsiteX73" fmla="*/ 2171700 w 2190750"/>
                  <a:gd name="connsiteY73" fmla="*/ 3314700 h 4219575"/>
                  <a:gd name="connsiteX74" fmla="*/ 2181225 w 2190750"/>
                  <a:gd name="connsiteY74" fmla="*/ 3600450 h 4219575"/>
                  <a:gd name="connsiteX75" fmla="*/ 2190750 w 2190750"/>
                  <a:gd name="connsiteY75" fmla="*/ 3752850 h 4219575"/>
                  <a:gd name="connsiteX76" fmla="*/ 2152650 w 2190750"/>
                  <a:gd name="connsiteY76" fmla="*/ 3876675 h 4219575"/>
                  <a:gd name="connsiteX77" fmla="*/ 2105025 w 2190750"/>
                  <a:gd name="connsiteY77" fmla="*/ 3962400 h 4219575"/>
                  <a:gd name="connsiteX78" fmla="*/ 2143125 w 2190750"/>
                  <a:gd name="connsiteY78" fmla="*/ 4105275 h 4219575"/>
                  <a:gd name="connsiteX79" fmla="*/ 2162175 w 2190750"/>
                  <a:gd name="connsiteY79" fmla="*/ 4219575 h 4219575"/>
                  <a:gd name="connsiteX80" fmla="*/ 1962150 w 2190750"/>
                  <a:gd name="connsiteY80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676525 h 4219575"/>
                  <a:gd name="connsiteX9" fmla="*/ 1419225 w 2190750"/>
                  <a:gd name="connsiteY9" fmla="*/ 2638425 h 4219575"/>
                  <a:gd name="connsiteX10" fmla="*/ 1209675 w 2190750"/>
                  <a:gd name="connsiteY10" fmla="*/ 2562225 h 4219575"/>
                  <a:gd name="connsiteX11" fmla="*/ 1009650 w 2190750"/>
                  <a:gd name="connsiteY11" fmla="*/ 2524125 h 4219575"/>
                  <a:gd name="connsiteX12" fmla="*/ 952500 w 2190750"/>
                  <a:gd name="connsiteY12" fmla="*/ 2514600 h 4219575"/>
                  <a:gd name="connsiteX13" fmla="*/ 752475 w 2190750"/>
                  <a:gd name="connsiteY13" fmla="*/ 2457450 h 4219575"/>
                  <a:gd name="connsiteX14" fmla="*/ 619125 w 2190750"/>
                  <a:gd name="connsiteY14" fmla="*/ 2381250 h 4219575"/>
                  <a:gd name="connsiteX15" fmla="*/ 714375 w 2190750"/>
                  <a:gd name="connsiteY15" fmla="*/ 2286000 h 4219575"/>
                  <a:gd name="connsiteX16" fmla="*/ 666750 w 2190750"/>
                  <a:gd name="connsiteY16" fmla="*/ 2247900 h 4219575"/>
                  <a:gd name="connsiteX17" fmla="*/ 647700 w 2190750"/>
                  <a:gd name="connsiteY17" fmla="*/ 2143125 h 4219575"/>
                  <a:gd name="connsiteX18" fmla="*/ 561975 w 2190750"/>
                  <a:gd name="connsiteY18" fmla="*/ 2028825 h 4219575"/>
                  <a:gd name="connsiteX19" fmla="*/ 476250 w 2190750"/>
                  <a:gd name="connsiteY19" fmla="*/ 1895475 h 4219575"/>
                  <a:gd name="connsiteX20" fmla="*/ 447675 w 2190750"/>
                  <a:gd name="connsiteY20" fmla="*/ 1666875 h 4219575"/>
                  <a:gd name="connsiteX21" fmla="*/ 409575 w 2190750"/>
                  <a:gd name="connsiteY21" fmla="*/ 1428750 h 4219575"/>
                  <a:gd name="connsiteX22" fmla="*/ 361950 w 2190750"/>
                  <a:gd name="connsiteY22" fmla="*/ 1333500 h 4219575"/>
                  <a:gd name="connsiteX23" fmla="*/ 361950 w 2190750"/>
                  <a:gd name="connsiteY23" fmla="*/ 1219200 h 4219575"/>
                  <a:gd name="connsiteX24" fmla="*/ 361950 w 2190750"/>
                  <a:gd name="connsiteY24" fmla="*/ 1219200 h 4219575"/>
                  <a:gd name="connsiteX25" fmla="*/ 209550 w 2190750"/>
                  <a:gd name="connsiteY25" fmla="*/ 1133475 h 4219575"/>
                  <a:gd name="connsiteX26" fmla="*/ 219075 w 2190750"/>
                  <a:gd name="connsiteY26" fmla="*/ 1076325 h 4219575"/>
                  <a:gd name="connsiteX27" fmla="*/ 180975 w 2190750"/>
                  <a:gd name="connsiteY27" fmla="*/ 1038225 h 4219575"/>
                  <a:gd name="connsiteX28" fmla="*/ 38100 w 2190750"/>
                  <a:gd name="connsiteY28" fmla="*/ 990600 h 4219575"/>
                  <a:gd name="connsiteX29" fmla="*/ 0 w 2190750"/>
                  <a:gd name="connsiteY29" fmla="*/ 933450 h 4219575"/>
                  <a:gd name="connsiteX30" fmla="*/ 57150 w 2190750"/>
                  <a:gd name="connsiteY30" fmla="*/ 819150 h 4219575"/>
                  <a:gd name="connsiteX31" fmla="*/ 114300 w 2190750"/>
                  <a:gd name="connsiteY31" fmla="*/ 781050 h 4219575"/>
                  <a:gd name="connsiteX32" fmla="*/ 152400 w 2190750"/>
                  <a:gd name="connsiteY32" fmla="*/ 723900 h 4219575"/>
                  <a:gd name="connsiteX33" fmla="*/ 161925 w 2190750"/>
                  <a:gd name="connsiteY33" fmla="*/ 647700 h 4219575"/>
                  <a:gd name="connsiteX34" fmla="*/ 228600 w 2190750"/>
                  <a:gd name="connsiteY34" fmla="*/ 561975 h 4219575"/>
                  <a:gd name="connsiteX35" fmla="*/ 304800 w 2190750"/>
                  <a:gd name="connsiteY35" fmla="*/ 514350 h 4219575"/>
                  <a:gd name="connsiteX36" fmla="*/ 419100 w 2190750"/>
                  <a:gd name="connsiteY36" fmla="*/ 476250 h 4219575"/>
                  <a:gd name="connsiteX37" fmla="*/ 419100 w 2190750"/>
                  <a:gd name="connsiteY37" fmla="*/ 476250 h 4219575"/>
                  <a:gd name="connsiteX38" fmla="*/ 371475 w 2190750"/>
                  <a:gd name="connsiteY38" fmla="*/ 381000 h 4219575"/>
                  <a:gd name="connsiteX39" fmla="*/ 409575 w 2190750"/>
                  <a:gd name="connsiteY39" fmla="*/ 314325 h 4219575"/>
                  <a:gd name="connsiteX40" fmla="*/ 485775 w 2190750"/>
                  <a:gd name="connsiteY40" fmla="*/ 285750 h 4219575"/>
                  <a:gd name="connsiteX41" fmla="*/ 390525 w 2190750"/>
                  <a:gd name="connsiteY41" fmla="*/ 257175 h 4219575"/>
                  <a:gd name="connsiteX42" fmla="*/ 371475 w 2190750"/>
                  <a:gd name="connsiteY42" fmla="*/ 219075 h 4219575"/>
                  <a:gd name="connsiteX43" fmla="*/ 419100 w 2190750"/>
                  <a:gd name="connsiteY43" fmla="*/ 142875 h 4219575"/>
                  <a:gd name="connsiteX44" fmla="*/ 276225 w 2190750"/>
                  <a:gd name="connsiteY44" fmla="*/ 123825 h 4219575"/>
                  <a:gd name="connsiteX45" fmla="*/ 333375 w 2190750"/>
                  <a:gd name="connsiteY45" fmla="*/ 57150 h 4219575"/>
                  <a:gd name="connsiteX46" fmla="*/ 447675 w 2190750"/>
                  <a:gd name="connsiteY46" fmla="*/ 0 h 4219575"/>
                  <a:gd name="connsiteX47" fmla="*/ 581025 w 2190750"/>
                  <a:gd name="connsiteY47" fmla="*/ 57150 h 4219575"/>
                  <a:gd name="connsiteX48" fmla="*/ 609600 w 2190750"/>
                  <a:gd name="connsiteY48" fmla="*/ 180975 h 4219575"/>
                  <a:gd name="connsiteX49" fmla="*/ 571500 w 2190750"/>
                  <a:gd name="connsiteY49" fmla="*/ 314325 h 4219575"/>
                  <a:gd name="connsiteX50" fmla="*/ 561975 w 2190750"/>
                  <a:gd name="connsiteY50" fmla="*/ 438150 h 4219575"/>
                  <a:gd name="connsiteX51" fmla="*/ 485775 w 2190750"/>
                  <a:gd name="connsiteY51" fmla="*/ 542925 h 4219575"/>
                  <a:gd name="connsiteX52" fmla="*/ 390525 w 2190750"/>
                  <a:gd name="connsiteY52" fmla="*/ 638175 h 4219575"/>
                  <a:gd name="connsiteX53" fmla="*/ 314325 w 2190750"/>
                  <a:gd name="connsiteY53" fmla="*/ 752475 h 4219575"/>
                  <a:gd name="connsiteX54" fmla="*/ 266700 w 2190750"/>
                  <a:gd name="connsiteY54" fmla="*/ 847725 h 4219575"/>
                  <a:gd name="connsiteX55" fmla="*/ 219075 w 2190750"/>
                  <a:gd name="connsiteY55" fmla="*/ 895350 h 4219575"/>
                  <a:gd name="connsiteX56" fmla="*/ 352425 w 2190750"/>
                  <a:gd name="connsiteY56" fmla="*/ 1009650 h 4219575"/>
                  <a:gd name="connsiteX57" fmla="*/ 352425 w 2190750"/>
                  <a:gd name="connsiteY57" fmla="*/ 1009650 h 4219575"/>
                  <a:gd name="connsiteX58" fmla="*/ 476250 w 2190750"/>
                  <a:gd name="connsiteY58" fmla="*/ 1190625 h 4219575"/>
                  <a:gd name="connsiteX59" fmla="*/ 523875 w 2190750"/>
                  <a:gd name="connsiteY59" fmla="*/ 1343025 h 4219575"/>
                  <a:gd name="connsiteX60" fmla="*/ 590550 w 2190750"/>
                  <a:gd name="connsiteY60" fmla="*/ 1600200 h 4219575"/>
                  <a:gd name="connsiteX61" fmla="*/ 676275 w 2190750"/>
                  <a:gd name="connsiteY61" fmla="*/ 1838325 h 4219575"/>
                  <a:gd name="connsiteX62" fmla="*/ 742950 w 2190750"/>
                  <a:gd name="connsiteY62" fmla="*/ 1981200 h 4219575"/>
                  <a:gd name="connsiteX63" fmla="*/ 819150 w 2190750"/>
                  <a:gd name="connsiteY63" fmla="*/ 2124075 h 4219575"/>
                  <a:gd name="connsiteX64" fmla="*/ 866775 w 2190750"/>
                  <a:gd name="connsiteY64" fmla="*/ 2247900 h 4219575"/>
                  <a:gd name="connsiteX65" fmla="*/ 895350 w 2190750"/>
                  <a:gd name="connsiteY65" fmla="*/ 2324100 h 4219575"/>
                  <a:gd name="connsiteX66" fmla="*/ 1143000 w 2190750"/>
                  <a:gd name="connsiteY66" fmla="*/ 2447925 h 4219575"/>
                  <a:gd name="connsiteX67" fmla="*/ 1362075 w 2190750"/>
                  <a:gd name="connsiteY67" fmla="*/ 2476500 h 4219575"/>
                  <a:gd name="connsiteX68" fmla="*/ 1647825 w 2190750"/>
                  <a:gd name="connsiteY68" fmla="*/ 2543175 h 4219575"/>
                  <a:gd name="connsiteX69" fmla="*/ 1800225 w 2190750"/>
                  <a:gd name="connsiteY69" fmla="*/ 2686050 h 4219575"/>
                  <a:gd name="connsiteX70" fmla="*/ 1962150 w 2190750"/>
                  <a:gd name="connsiteY70" fmla="*/ 2886075 h 4219575"/>
                  <a:gd name="connsiteX71" fmla="*/ 2162175 w 2190750"/>
                  <a:gd name="connsiteY71" fmla="*/ 3124200 h 4219575"/>
                  <a:gd name="connsiteX72" fmla="*/ 2171700 w 2190750"/>
                  <a:gd name="connsiteY72" fmla="*/ 3314700 h 4219575"/>
                  <a:gd name="connsiteX73" fmla="*/ 2181225 w 2190750"/>
                  <a:gd name="connsiteY73" fmla="*/ 3600450 h 4219575"/>
                  <a:gd name="connsiteX74" fmla="*/ 2190750 w 2190750"/>
                  <a:gd name="connsiteY74" fmla="*/ 3752850 h 4219575"/>
                  <a:gd name="connsiteX75" fmla="*/ 2152650 w 2190750"/>
                  <a:gd name="connsiteY75" fmla="*/ 3876675 h 4219575"/>
                  <a:gd name="connsiteX76" fmla="*/ 2105025 w 2190750"/>
                  <a:gd name="connsiteY76" fmla="*/ 3962400 h 4219575"/>
                  <a:gd name="connsiteX77" fmla="*/ 2143125 w 2190750"/>
                  <a:gd name="connsiteY77" fmla="*/ 4105275 h 4219575"/>
                  <a:gd name="connsiteX78" fmla="*/ 2162175 w 2190750"/>
                  <a:gd name="connsiteY78" fmla="*/ 4219575 h 4219575"/>
                  <a:gd name="connsiteX79" fmla="*/ 1962150 w 2190750"/>
                  <a:gd name="connsiteY79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676525 h 4219575"/>
                  <a:gd name="connsiteX9" fmla="*/ 1419225 w 2190750"/>
                  <a:gd name="connsiteY9" fmla="*/ 2638425 h 4219575"/>
                  <a:gd name="connsiteX10" fmla="*/ 1209675 w 2190750"/>
                  <a:gd name="connsiteY10" fmla="*/ 2562225 h 4219575"/>
                  <a:gd name="connsiteX11" fmla="*/ 1009650 w 2190750"/>
                  <a:gd name="connsiteY11" fmla="*/ 2524125 h 4219575"/>
                  <a:gd name="connsiteX12" fmla="*/ 952500 w 2190750"/>
                  <a:gd name="connsiteY12" fmla="*/ 2514600 h 4219575"/>
                  <a:gd name="connsiteX13" fmla="*/ 752475 w 2190750"/>
                  <a:gd name="connsiteY13" fmla="*/ 2457450 h 4219575"/>
                  <a:gd name="connsiteX14" fmla="*/ 619125 w 2190750"/>
                  <a:gd name="connsiteY14" fmla="*/ 2381250 h 4219575"/>
                  <a:gd name="connsiteX15" fmla="*/ 714375 w 2190750"/>
                  <a:gd name="connsiteY15" fmla="*/ 2286000 h 4219575"/>
                  <a:gd name="connsiteX16" fmla="*/ 666750 w 2190750"/>
                  <a:gd name="connsiteY16" fmla="*/ 2247900 h 4219575"/>
                  <a:gd name="connsiteX17" fmla="*/ 647700 w 2190750"/>
                  <a:gd name="connsiteY17" fmla="*/ 2143125 h 4219575"/>
                  <a:gd name="connsiteX18" fmla="*/ 561975 w 2190750"/>
                  <a:gd name="connsiteY18" fmla="*/ 2028825 h 4219575"/>
                  <a:gd name="connsiteX19" fmla="*/ 476250 w 2190750"/>
                  <a:gd name="connsiteY19" fmla="*/ 1895475 h 4219575"/>
                  <a:gd name="connsiteX20" fmla="*/ 447675 w 2190750"/>
                  <a:gd name="connsiteY20" fmla="*/ 1666875 h 4219575"/>
                  <a:gd name="connsiteX21" fmla="*/ 409575 w 2190750"/>
                  <a:gd name="connsiteY21" fmla="*/ 1428750 h 4219575"/>
                  <a:gd name="connsiteX22" fmla="*/ 361950 w 2190750"/>
                  <a:gd name="connsiteY22" fmla="*/ 1333500 h 4219575"/>
                  <a:gd name="connsiteX23" fmla="*/ 361950 w 2190750"/>
                  <a:gd name="connsiteY23" fmla="*/ 1219200 h 4219575"/>
                  <a:gd name="connsiteX24" fmla="*/ 361950 w 2190750"/>
                  <a:gd name="connsiteY24" fmla="*/ 1219200 h 4219575"/>
                  <a:gd name="connsiteX25" fmla="*/ 209550 w 2190750"/>
                  <a:gd name="connsiteY25" fmla="*/ 1133475 h 4219575"/>
                  <a:gd name="connsiteX26" fmla="*/ 219075 w 2190750"/>
                  <a:gd name="connsiteY26" fmla="*/ 1076325 h 4219575"/>
                  <a:gd name="connsiteX27" fmla="*/ 180975 w 2190750"/>
                  <a:gd name="connsiteY27" fmla="*/ 1038225 h 4219575"/>
                  <a:gd name="connsiteX28" fmla="*/ 38100 w 2190750"/>
                  <a:gd name="connsiteY28" fmla="*/ 990600 h 4219575"/>
                  <a:gd name="connsiteX29" fmla="*/ 0 w 2190750"/>
                  <a:gd name="connsiteY29" fmla="*/ 933450 h 4219575"/>
                  <a:gd name="connsiteX30" fmla="*/ 57150 w 2190750"/>
                  <a:gd name="connsiteY30" fmla="*/ 819150 h 4219575"/>
                  <a:gd name="connsiteX31" fmla="*/ 114300 w 2190750"/>
                  <a:gd name="connsiteY31" fmla="*/ 781050 h 4219575"/>
                  <a:gd name="connsiteX32" fmla="*/ 152400 w 2190750"/>
                  <a:gd name="connsiteY32" fmla="*/ 723900 h 4219575"/>
                  <a:gd name="connsiteX33" fmla="*/ 161925 w 2190750"/>
                  <a:gd name="connsiteY33" fmla="*/ 647700 h 4219575"/>
                  <a:gd name="connsiteX34" fmla="*/ 228600 w 2190750"/>
                  <a:gd name="connsiteY34" fmla="*/ 561975 h 4219575"/>
                  <a:gd name="connsiteX35" fmla="*/ 304800 w 2190750"/>
                  <a:gd name="connsiteY35" fmla="*/ 514350 h 4219575"/>
                  <a:gd name="connsiteX36" fmla="*/ 419100 w 2190750"/>
                  <a:gd name="connsiteY36" fmla="*/ 476250 h 4219575"/>
                  <a:gd name="connsiteX37" fmla="*/ 419100 w 2190750"/>
                  <a:gd name="connsiteY37" fmla="*/ 476250 h 4219575"/>
                  <a:gd name="connsiteX38" fmla="*/ 371475 w 2190750"/>
                  <a:gd name="connsiteY38" fmla="*/ 381000 h 4219575"/>
                  <a:gd name="connsiteX39" fmla="*/ 409575 w 2190750"/>
                  <a:gd name="connsiteY39" fmla="*/ 314325 h 4219575"/>
                  <a:gd name="connsiteX40" fmla="*/ 390525 w 2190750"/>
                  <a:gd name="connsiteY40" fmla="*/ 257175 h 4219575"/>
                  <a:gd name="connsiteX41" fmla="*/ 371475 w 2190750"/>
                  <a:gd name="connsiteY41" fmla="*/ 219075 h 4219575"/>
                  <a:gd name="connsiteX42" fmla="*/ 419100 w 2190750"/>
                  <a:gd name="connsiteY42" fmla="*/ 142875 h 4219575"/>
                  <a:gd name="connsiteX43" fmla="*/ 276225 w 2190750"/>
                  <a:gd name="connsiteY43" fmla="*/ 123825 h 4219575"/>
                  <a:gd name="connsiteX44" fmla="*/ 333375 w 2190750"/>
                  <a:gd name="connsiteY44" fmla="*/ 57150 h 4219575"/>
                  <a:gd name="connsiteX45" fmla="*/ 447675 w 2190750"/>
                  <a:gd name="connsiteY45" fmla="*/ 0 h 4219575"/>
                  <a:gd name="connsiteX46" fmla="*/ 581025 w 2190750"/>
                  <a:gd name="connsiteY46" fmla="*/ 57150 h 4219575"/>
                  <a:gd name="connsiteX47" fmla="*/ 609600 w 2190750"/>
                  <a:gd name="connsiteY47" fmla="*/ 180975 h 4219575"/>
                  <a:gd name="connsiteX48" fmla="*/ 571500 w 2190750"/>
                  <a:gd name="connsiteY48" fmla="*/ 314325 h 4219575"/>
                  <a:gd name="connsiteX49" fmla="*/ 561975 w 2190750"/>
                  <a:gd name="connsiteY49" fmla="*/ 438150 h 4219575"/>
                  <a:gd name="connsiteX50" fmla="*/ 485775 w 2190750"/>
                  <a:gd name="connsiteY50" fmla="*/ 542925 h 4219575"/>
                  <a:gd name="connsiteX51" fmla="*/ 390525 w 2190750"/>
                  <a:gd name="connsiteY51" fmla="*/ 638175 h 4219575"/>
                  <a:gd name="connsiteX52" fmla="*/ 314325 w 2190750"/>
                  <a:gd name="connsiteY52" fmla="*/ 752475 h 4219575"/>
                  <a:gd name="connsiteX53" fmla="*/ 266700 w 2190750"/>
                  <a:gd name="connsiteY53" fmla="*/ 847725 h 4219575"/>
                  <a:gd name="connsiteX54" fmla="*/ 219075 w 2190750"/>
                  <a:gd name="connsiteY54" fmla="*/ 895350 h 4219575"/>
                  <a:gd name="connsiteX55" fmla="*/ 352425 w 2190750"/>
                  <a:gd name="connsiteY55" fmla="*/ 1009650 h 4219575"/>
                  <a:gd name="connsiteX56" fmla="*/ 352425 w 2190750"/>
                  <a:gd name="connsiteY56" fmla="*/ 1009650 h 4219575"/>
                  <a:gd name="connsiteX57" fmla="*/ 476250 w 2190750"/>
                  <a:gd name="connsiteY57" fmla="*/ 1190625 h 4219575"/>
                  <a:gd name="connsiteX58" fmla="*/ 523875 w 2190750"/>
                  <a:gd name="connsiteY58" fmla="*/ 1343025 h 4219575"/>
                  <a:gd name="connsiteX59" fmla="*/ 590550 w 2190750"/>
                  <a:gd name="connsiteY59" fmla="*/ 1600200 h 4219575"/>
                  <a:gd name="connsiteX60" fmla="*/ 676275 w 2190750"/>
                  <a:gd name="connsiteY60" fmla="*/ 1838325 h 4219575"/>
                  <a:gd name="connsiteX61" fmla="*/ 742950 w 2190750"/>
                  <a:gd name="connsiteY61" fmla="*/ 1981200 h 4219575"/>
                  <a:gd name="connsiteX62" fmla="*/ 819150 w 2190750"/>
                  <a:gd name="connsiteY62" fmla="*/ 2124075 h 4219575"/>
                  <a:gd name="connsiteX63" fmla="*/ 866775 w 2190750"/>
                  <a:gd name="connsiteY63" fmla="*/ 2247900 h 4219575"/>
                  <a:gd name="connsiteX64" fmla="*/ 895350 w 2190750"/>
                  <a:gd name="connsiteY64" fmla="*/ 2324100 h 4219575"/>
                  <a:gd name="connsiteX65" fmla="*/ 1143000 w 2190750"/>
                  <a:gd name="connsiteY65" fmla="*/ 2447925 h 4219575"/>
                  <a:gd name="connsiteX66" fmla="*/ 1362075 w 2190750"/>
                  <a:gd name="connsiteY66" fmla="*/ 2476500 h 4219575"/>
                  <a:gd name="connsiteX67" fmla="*/ 1647825 w 2190750"/>
                  <a:gd name="connsiteY67" fmla="*/ 2543175 h 4219575"/>
                  <a:gd name="connsiteX68" fmla="*/ 1800225 w 2190750"/>
                  <a:gd name="connsiteY68" fmla="*/ 2686050 h 4219575"/>
                  <a:gd name="connsiteX69" fmla="*/ 1962150 w 2190750"/>
                  <a:gd name="connsiteY69" fmla="*/ 2886075 h 4219575"/>
                  <a:gd name="connsiteX70" fmla="*/ 2162175 w 2190750"/>
                  <a:gd name="connsiteY70" fmla="*/ 3124200 h 4219575"/>
                  <a:gd name="connsiteX71" fmla="*/ 2171700 w 2190750"/>
                  <a:gd name="connsiteY71" fmla="*/ 3314700 h 4219575"/>
                  <a:gd name="connsiteX72" fmla="*/ 2181225 w 2190750"/>
                  <a:gd name="connsiteY72" fmla="*/ 3600450 h 4219575"/>
                  <a:gd name="connsiteX73" fmla="*/ 2190750 w 2190750"/>
                  <a:gd name="connsiteY73" fmla="*/ 3752850 h 4219575"/>
                  <a:gd name="connsiteX74" fmla="*/ 2152650 w 2190750"/>
                  <a:gd name="connsiteY74" fmla="*/ 3876675 h 4219575"/>
                  <a:gd name="connsiteX75" fmla="*/ 2105025 w 2190750"/>
                  <a:gd name="connsiteY75" fmla="*/ 3962400 h 4219575"/>
                  <a:gd name="connsiteX76" fmla="*/ 2143125 w 2190750"/>
                  <a:gd name="connsiteY76" fmla="*/ 4105275 h 4219575"/>
                  <a:gd name="connsiteX77" fmla="*/ 2162175 w 2190750"/>
                  <a:gd name="connsiteY77" fmla="*/ 4219575 h 4219575"/>
                  <a:gd name="connsiteX78" fmla="*/ 1962150 w 2190750"/>
                  <a:gd name="connsiteY78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676525 h 4219575"/>
                  <a:gd name="connsiteX9" fmla="*/ 1419225 w 2190750"/>
                  <a:gd name="connsiteY9" fmla="*/ 2638425 h 4219575"/>
                  <a:gd name="connsiteX10" fmla="*/ 1209675 w 2190750"/>
                  <a:gd name="connsiteY10" fmla="*/ 2562225 h 4219575"/>
                  <a:gd name="connsiteX11" fmla="*/ 1009650 w 2190750"/>
                  <a:gd name="connsiteY11" fmla="*/ 2524125 h 4219575"/>
                  <a:gd name="connsiteX12" fmla="*/ 952500 w 2190750"/>
                  <a:gd name="connsiteY12" fmla="*/ 2514600 h 4219575"/>
                  <a:gd name="connsiteX13" fmla="*/ 752475 w 2190750"/>
                  <a:gd name="connsiteY13" fmla="*/ 2457450 h 4219575"/>
                  <a:gd name="connsiteX14" fmla="*/ 619125 w 2190750"/>
                  <a:gd name="connsiteY14" fmla="*/ 2381250 h 4219575"/>
                  <a:gd name="connsiteX15" fmla="*/ 714375 w 2190750"/>
                  <a:gd name="connsiteY15" fmla="*/ 2286000 h 4219575"/>
                  <a:gd name="connsiteX16" fmla="*/ 666750 w 2190750"/>
                  <a:gd name="connsiteY16" fmla="*/ 2247900 h 4219575"/>
                  <a:gd name="connsiteX17" fmla="*/ 647700 w 2190750"/>
                  <a:gd name="connsiteY17" fmla="*/ 2143125 h 4219575"/>
                  <a:gd name="connsiteX18" fmla="*/ 561975 w 2190750"/>
                  <a:gd name="connsiteY18" fmla="*/ 2028825 h 4219575"/>
                  <a:gd name="connsiteX19" fmla="*/ 476250 w 2190750"/>
                  <a:gd name="connsiteY19" fmla="*/ 1895475 h 4219575"/>
                  <a:gd name="connsiteX20" fmla="*/ 447675 w 2190750"/>
                  <a:gd name="connsiteY20" fmla="*/ 1666875 h 4219575"/>
                  <a:gd name="connsiteX21" fmla="*/ 409575 w 2190750"/>
                  <a:gd name="connsiteY21" fmla="*/ 1428750 h 4219575"/>
                  <a:gd name="connsiteX22" fmla="*/ 361950 w 2190750"/>
                  <a:gd name="connsiteY22" fmla="*/ 1333500 h 4219575"/>
                  <a:gd name="connsiteX23" fmla="*/ 361950 w 2190750"/>
                  <a:gd name="connsiteY23" fmla="*/ 1219200 h 4219575"/>
                  <a:gd name="connsiteX24" fmla="*/ 361950 w 2190750"/>
                  <a:gd name="connsiteY24" fmla="*/ 1219200 h 4219575"/>
                  <a:gd name="connsiteX25" fmla="*/ 209550 w 2190750"/>
                  <a:gd name="connsiteY25" fmla="*/ 1133475 h 4219575"/>
                  <a:gd name="connsiteX26" fmla="*/ 219075 w 2190750"/>
                  <a:gd name="connsiteY26" fmla="*/ 1076325 h 4219575"/>
                  <a:gd name="connsiteX27" fmla="*/ 180975 w 2190750"/>
                  <a:gd name="connsiteY27" fmla="*/ 1038225 h 4219575"/>
                  <a:gd name="connsiteX28" fmla="*/ 38100 w 2190750"/>
                  <a:gd name="connsiteY28" fmla="*/ 990600 h 4219575"/>
                  <a:gd name="connsiteX29" fmla="*/ 0 w 2190750"/>
                  <a:gd name="connsiteY29" fmla="*/ 933450 h 4219575"/>
                  <a:gd name="connsiteX30" fmla="*/ 57150 w 2190750"/>
                  <a:gd name="connsiteY30" fmla="*/ 819150 h 4219575"/>
                  <a:gd name="connsiteX31" fmla="*/ 114300 w 2190750"/>
                  <a:gd name="connsiteY31" fmla="*/ 781050 h 4219575"/>
                  <a:gd name="connsiteX32" fmla="*/ 152400 w 2190750"/>
                  <a:gd name="connsiteY32" fmla="*/ 723900 h 4219575"/>
                  <a:gd name="connsiteX33" fmla="*/ 161925 w 2190750"/>
                  <a:gd name="connsiteY33" fmla="*/ 647700 h 4219575"/>
                  <a:gd name="connsiteX34" fmla="*/ 228600 w 2190750"/>
                  <a:gd name="connsiteY34" fmla="*/ 561975 h 4219575"/>
                  <a:gd name="connsiteX35" fmla="*/ 304800 w 2190750"/>
                  <a:gd name="connsiteY35" fmla="*/ 514350 h 4219575"/>
                  <a:gd name="connsiteX36" fmla="*/ 419100 w 2190750"/>
                  <a:gd name="connsiteY36" fmla="*/ 476250 h 4219575"/>
                  <a:gd name="connsiteX37" fmla="*/ 371475 w 2190750"/>
                  <a:gd name="connsiteY37" fmla="*/ 381000 h 4219575"/>
                  <a:gd name="connsiteX38" fmla="*/ 409575 w 2190750"/>
                  <a:gd name="connsiteY38" fmla="*/ 314325 h 4219575"/>
                  <a:gd name="connsiteX39" fmla="*/ 390525 w 2190750"/>
                  <a:gd name="connsiteY39" fmla="*/ 257175 h 4219575"/>
                  <a:gd name="connsiteX40" fmla="*/ 371475 w 2190750"/>
                  <a:gd name="connsiteY40" fmla="*/ 219075 h 4219575"/>
                  <a:gd name="connsiteX41" fmla="*/ 419100 w 2190750"/>
                  <a:gd name="connsiteY41" fmla="*/ 142875 h 4219575"/>
                  <a:gd name="connsiteX42" fmla="*/ 276225 w 2190750"/>
                  <a:gd name="connsiteY42" fmla="*/ 123825 h 4219575"/>
                  <a:gd name="connsiteX43" fmla="*/ 333375 w 2190750"/>
                  <a:gd name="connsiteY43" fmla="*/ 57150 h 4219575"/>
                  <a:gd name="connsiteX44" fmla="*/ 447675 w 2190750"/>
                  <a:gd name="connsiteY44" fmla="*/ 0 h 4219575"/>
                  <a:gd name="connsiteX45" fmla="*/ 581025 w 2190750"/>
                  <a:gd name="connsiteY45" fmla="*/ 57150 h 4219575"/>
                  <a:gd name="connsiteX46" fmla="*/ 609600 w 2190750"/>
                  <a:gd name="connsiteY46" fmla="*/ 180975 h 4219575"/>
                  <a:gd name="connsiteX47" fmla="*/ 571500 w 2190750"/>
                  <a:gd name="connsiteY47" fmla="*/ 314325 h 4219575"/>
                  <a:gd name="connsiteX48" fmla="*/ 561975 w 2190750"/>
                  <a:gd name="connsiteY48" fmla="*/ 438150 h 4219575"/>
                  <a:gd name="connsiteX49" fmla="*/ 485775 w 2190750"/>
                  <a:gd name="connsiteY49" fmla="*/ 542925 h 4219575"/>
                  <a:gd name="connsiteX50" fmla="*/ 390525 w 2190750"/>
                  <a:gd name="connsiteY50" fmla="*/ 638175 h 4219575"/>
                  <a:gd name="connsiteX51" fmla="*/ 314325 w 2190750"/>
                  <a:gd name="connsiteY51" fmla="*/ 752475 h 4219575"/>
                  <a:gd name="connsiteX52" fmla="*/ 266700 w 2190750"/>
                  <a:gd name="connsiteY52" fmla="*/ 847725 h 4219575"/>
                  <a:gd name="connsiteX53" fmla="*/ 219075 w 2190750"/>
                  <a:gd name="connsiteY53" fmla="*/ 895350 h 4219575"/>
                  <a:gd name="connsiteX54" fmla="*/ 352425 w 2190750"/>
                  <a:gd name="connsiteY54" fmla="*/ 1009650 h 4219575"/>
                  <a:gd name="connsiteX55" fmla="*/ 352425 w 2190750"/>
                  <a:gd name="connsiteY55" fmla="*/ 1009650 h 4219575"/>
                  <a:gd name="connsiteX56" fmla="*/ 476250 w 2190750"/>
                  <a:gd name="connsiteY56" fmla="*/ 1190625 h 4219575"/>
                  <a:gd name="connsiteX57" fmla="*/ 523875 w 2190750"/>
                  <a:gd name="connsiteY57" fmla="*/ 1343025 h 4219575"/>
                  <a:gd name="connsiteX58" fmla="*/ 590550 w 2190750"/>
                  <a:gd name="connsiteY58" fmla="*/ 1600200 h 4219575"/>
                  <a:gd name="connsiteX59" fmla="*/ 676275 w 2190750"/>
                  <a:gd name="connsiteY59" fmla="*/ 1838325 h 4219575"/>
                  <a:gd name="connsiteX60" fmla="*/ 742950 w 2190750"/>
                  <a:gd name="connsiteY60" fmla="*/ 1981200 h 4219575"/>
                  <a:gd name="connsiteX61" fmla="*/ 819150 w 2190750"/>
                  <a:gd name="connsiteY61" fmla="*/ 2124075 h 4219575"/>
                  <a:gd name="connsiteX62" fmla="*/ 866775 w 2190750"/>
                  <a:gd name="connsiteY62" fmla="*/ 2247900 h 4219575"/>
                  <a:gd name="connsiteX63" fmla="*/ 895350 w 2190750"/>
                  <a:gd name="connsiteY63" fmla="*/ 2324100 h 4219575"/>
                  <a:gd name="connsiteX64" fmla="*/ 1143000 w 2190750"/>
                  <a:gd name="connsiteY64" fmla="*/ 2447925 h 4219575"/>
                  <a:gd name="connsiteX65" fmla="*/ 1362075 w 2190750"/>
                  <a:gd name="connsiteY65" fmla="*/ 2476500 h 4219575"/>
                  <a:gd name="connsiteX66" fmla="*/ 1647825 w 2190750"/>
                  <a:gd name="connsiteY66" fmla="*/ 2543175 h 4219575"/>
                  <a:gd name="connsiteX67" fmla="*/ 1800225 w 2190750"/>
                  <a:gd name="connsiteY67" fmla="*/ 2686050 h 4219575"/>
                  <a:gd name="connsiteX68" fmla="*/ 1962150 w 2190750"/>
                  <a:gd name="connsiteY68" fmla="*/ 2886075 h 4219575"/>
                  <a:gd name="connsiteX69" fmla="*/ 2162175 w 2190750"/>
                  <a:gd name="connsiteY69" fmla="*/ 3124200 h 4219575"/>
                  <a:gd name="connsiteX70" fmla="*/ 2171700 w 2190750"/>
                  <a:gd name="connsiteY70" fmla="*/ 3314700 h 4219575"/>
                  <a:gd name="connsiteX71" fmla="*/ 2181225 w 2190750"/>
                  <a:gd name="connsiteY71" fmla="*/ 3600450 h 4219575"/>
                  <a:gd name="connsiteX72" fmla="*/ 2190750 w 2190750"/>
                  <a:gd name="connsiteY72" fmla="*/ 3752850 h 4219575"/>
                  <a:gd name="connsiteX73" fmla="*/ 2152650 w 2190750"/>
                  <a:gd name="connsiteY73" fmla="*/ 3876675 h 4219575"/>
                  <a:gd name="connsiteX74" fmla="*/ 2105025 w 2190750"/>
                  <a:gd name="connsiteY74" fmla="*/ 3962400 h 4219575"/>
                  <a:gd name="connsiteX75" fmla="*/ 2143125 w 2190750"/>
                  <a:gd name="connsiteY75" fmla="*/ 4105275 h 4219575"/>
                  <a:gd name="connsiteX76" fmla="*/ 2162175 w 2190750"/>
                  <a:gd name="connsiteY76" fmla="*/ 4219575 h 4219575"/>
                  <a:gd name="connsiteX77" fmla="*/ 1962150 w 2190750"/>
                  <a:gd name="connsiteY77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676525 h 4219575"/>
                  <a:gd name="connsiteX9" fmla="*/ 1419225 w 2190750"/>
                  <a:gd name="connsiteY9" fmla="*/ 2638425 h 4219575"/>
                  <a:gd name="connsiteX10" fmla="*/ 1209675 w 2190750"/>
                  <a:gd name="connsiteY10" fmla="*/ 2562225 h 4219575"/>
                  <a:gd name="connsiteX11" fmla="*/ 1009650 w 2190750"/>
                  <a:gd name="connsiteY11" fmla="*/ 2524125 h 4219575"/>
                  <a:gd name="connsiteX12" fmla="*/ 952500 w 2190750"/>
                  <a:gd name="connsiteY12" fmla="*/ 2514600 h 4219575"/>
                  <a:gd name="connsiteX13" fmla="*/ 752475 w 2190750"/>
                  <a:gd name="connsiteY13" fmla="*/ 2457450 h 4219575"/>
                  <a:gd name="connsiteX14" fmla="*/ 619125 w 2190750"/>
                  <a:gd name="connsiteY14" fmla="*/ 2381250 h 4219575"/>
                  <a:gd name="connsiteX15" fmla="*/ 714375 w 2190750"/>
                  <a:gd name="connsiteY15" fmla="*/ 2286000 h 4219575"/>
                  <a:gd name="connsiteX16" fmla="*/ 666750 w 2190750"/>
                  <a:gd name="connsiteY16" fmla="*/ 2247900 h 4219575"/>
                  <a:gd name="connsiteX17" fmla="*/ 647700 w 2190750"/>
                  <a:gd name="connsiteY17" fmla="*/ 2143125 h 4219575"/>
                  <a:gd name="connsiteX18" fmla="*/ 561975 w 2190750"/>
                  <a:gd name="connsiteY18" fmla="*/ 2028825 h 4219575"/>
                  <a:gd name="connsiteX19" fmla="*/ 476250 w 2190750"/>
                  <a:gd name="connsiteY19" fmla="*/ 1895475 h 4219575"/>
                  <a:gd name="connsiteX20" fmla="*/ 447675 w 2190750"/>
                  <a:gd name="connsiteY20" fmla="*/ 1666875 h 4219575"/>
                  <a:gd name="connsiteX21" fmla="*/ 409575 w 2190750"/>
                  <a:gd name="connsiteY21" fmla="*/ 1428750 h 4219575"/>
                  <a:gd name="connsiteX22" fmla="*/ 361950 w 2190750"/>
                  <a:gd name="connsiteY22" fmla="*/ 1333500 h 4219575"/>
                  <a:gd name="connsiteX23" fmla="*/ 361950 w 2190750"/>
                  <a:gd name="connsiteY23" fmla="*/ 1219200 h 4219575"/>
                  <a:gd name="connsiteX24" fmla="*/ 361950 w 2190750"/>
                  <a:gd name="connsiteY24" fmla="*/ 1219200 h 4219575"/>
                  <a:gd name="connsiteX25" fmla="*/ 209550 w 2190750"/>
                  <a:gd name="connsiteY25" fmla="*/ 1133475 h 4219575"/>
                  <a:gd name="connsiteX26" fmla="*/ 219075 w 2190750"/>
                  <a:gd name="connsiteY26" fmla="*/ 1076325 h 4219575"/>
                  <a:gd name="connsiteX27" fmla="*/ 180975 w 2190750"/>
                  <a:gd name="connsiteY27" fmla="*/ 1038225 h 4219575"/>
                  <a:gd name="connsiteX28" fmla="*/ 38100 w 2190750"/>
                  <a:gd name="connsiteY28" fmla="*/ 990600 h 4219575"/>
                  <a:gd name="connsiteX29" fmla="*/ 0 w 2190750"/>
                  <a:gd name="connsiteY29" fmla="*/ 933450 h 4219575"/>
                  <a:gd name="connsiteX30" fmla="*/ 57150 w 2190750"/>
                  <a:gd name="connsiteY30" fmla="*/ 819150 h 4219575"/>
                  <a:gd name="connsiteX31" fmla="*/ 114300 w 2190750"/>
                  <a:gd name="connsiteY31" fmla="*/ 781050 h 4219575"/>
                  <a:gd name="connsiteX32" fmla="*/ 152400 w 2190750"/>
                  <a:gd name="connsiteY32" fmla="*/ 723900 h 4219575"/>
                  <a:gd name="connsiteX33" fmla="*/ 161925 w 2190750"/>
                  <a:gd name="connsiteY33" fmla="*/ 647700 h 4219575"/>
                  <a:gd name="connsiteX34" fmla="*/ 228600 w 2190750"/>
                  <a:gd name="connsiteY34" fmla="*/ 561975 h 4219575"/>
                  <a:gd name="connsiteX35" fmla="*/ 304800 w 2190750"/>
                  <a:gd name="connsiteY35" fmla="*/ 514350 h 4219575"/>
                  <a:gd name="connsiteX36" fmla="*/ 371475 w 2190750"/>
                  <a:gd name="connsiteY36" fmla="*/ 381000 h 4219575"/>
                  <a:gd name="connsiteX37" fmla="*/ 409575 w 2190750"/>
                  <a:gd name="connsiteY37" fmla="*/ 314325 h 4219575"/>
                  <a:gd name="connsiteX38" fmla="*/ 390525 w 2190750"/>
                  <a:gd name="connsiteY38" fmla="*/ 257175 h 4219575"/>
                  <a:gd name="connsiteX39" fmla="*/ 371475 w 2190750"/>
                  <a:gd name="connsiteY39" fmla="*/ 219075 h 4219575"/>
                  <a:gd name="connsiteX40" fmla="*/ 419100 w 2190750"/>
                  <a:gd name="connsiteY40" fmla="*/ 142875 h 4219575"/>
                  <a:gd name="connsiteX41" fmla="*/ 276225 w 2190750"/>
                  <a:gd name="connsiteY41" fmla="*/ 123825 h 4219575"/>
                  <a:gd name="connsiteX42" fmla="*/ 333375 w 2190750"/>
                  <a:gd name="connsiteY42" fmla="*/ 57150 h 4219575"/>
                  <a:gd name="connsiteX43" fmla="*/ 447675 w 2190750"/>
                  <a:gd name="connsiteY43" fmla="*/ 0 h 4219575"/>
                  <a:gd name="connsiteX44" fmla="*/ 581025 w 2190750"/>
                  <a:gd name="connsiteY44" fmla="*/ 57150 h 4219575"/>
                  <a:gd name="connsiteX45" fmla="*/ 609600 w 2190750"/>
                  <a:gd name="connsiteY45" fmla="*/ 180975 h 4219575"/>
                  <a:gd name="connsiteX46" fmla="*/ 571500 w 2190750"/>
                  <a:gd name="connsiteY46" fmla="*/ 314325 h 4219575"/>
                  <a:gd name="connsiteX47" fmla="*/ 561975 w 2190750"/>
                  <a:gd name="connsiteY47" fmla="*/ 438150 h 4219575"/>
                  <a:gd name="connsiteX48" fmla="*/ 485775 w 2190750"/>
                  <a:gd name="connsiteY48" fmla="*/ 542925 h 4219575"/>
                  <a:gd name="connsiteX49" fmla="*/ 390525 w 2190750"/>
                  <a:gd name="connsiteY49" fmla="*/ 638175 h 4219575"/>
                  <a:gd name="connsiteX50" fmla="*/ 314325 w 2190750"/>
                  <a:gd name="connsiteY50" fmla="*/ 752475 h 4219575"/>
                  <a:gd name="connsiteX51" fmla="*/ 266700 w 2190750"/>
                  <a:gd name="connsiteY51" fmla="*/ 847725 h 4219575"/>
                  <a:gd name="connsiteX52" fmla="*/ 219075 w 2190750"/>
                  <a:gd name="connsiteY52" fmla="*/ 895350 h 4219575"/>
                  <a:gd name="connsiteX53" fmla="*/ 352425 w 2190750"/>
                  <a:gd name="connsiteY53" fmla="*/ 1009650 h 4219575"/>
                  <a:gd name="connsiteX54" fmla="*/ 352425 w 2190750"/>
                  <a:gd name="connsiteY54" fmla="*/ 1009650 h 4219575"/>
                  <a:gd name="connsiteX55" fmla="*/ 476250 w 2190750"/>
                  <a:gd name="connsiteY55" fmla="*/ 1190625 h 4219575"/>
                  <a:gd name="connsiteX56" fmla="*/ 523875 w 2190750"/>
                  <a:gd name="connsiteY56" fmla="*/ 1343025 h 4219575"/>
                  <a:gd name="connsiteX57" fmla="*/ 590550 w 2190750"/>
                  <a:gd name="connsiteY57" fmla="*/ 1600200 h 4219575"/>
                  <a:gd name="connsiteX58" fmla="*/ 676275 w 2190750"/>
                  <a:gd name="connsiteY58" fmla="*/ 1838325 h 4219575"/>
                  <a:gd name="connsiteX59" fmla="*/ 742950 w 2190750"/>
                  <a:gd name="connsiteY59" fmla="*/ 1981200 h 4219575"/>
                  <a:gd name="connsiteX60" fmla="*/ 819150 w 2190750"/>
                  <a:gd name="connsiteY60" fmla="*/ 2124075 h 4219575"/>
                  <a:gd name="connsiteX61" fmla="*/ 866775 w 2190750"/>
                  <a:gd name="connsiteY61" fmla="*/ 2247900 h 4219575"/>
                  <a:gd name="connsiteX62" fmla="*/ 895350 w 2190750"/>
                  <a:gd name="connsiteY62" fmla="*/ 2324100 h 4219575"/>
                  <a:gd name="connsiteX63" fmla="*/ 1143000 w 2190750"/>
                  <a:gd name="connsiteY63" fmla="*/ 2447925 h 4219575"/>
                  <a:gd name="connsiteX64" fmla="*/ 1362075 w 2190750"/>
                  <a:gd name="connsiteY64" fmla="*/ 2476500 h 4219575"/>
                  <a:gd name="connsiteX65" fmla="*/ 1647825 w 2190750"/>
                  <a:gd name="connsiteY65" fmla="*/ 2543175 h 4219575"/>
                  <a:gd name="connsiteX66" fmla="*/ 1800225 w 2190750"/>
                  <a:gd name="connsiteY66" fmla="*/ 2686050 h 4219575"/>
                  <a:gd name="connsiteX67" fmla="*/ 1962150 w 2190750"/>
                  <a:gd name="connsiteY67" fmla="*/ 2886075 h 4219575"/>
                  <a:gd name="connsiteX68" fmla="*/ 2162175 w 2190750"/>
                  <a:gd name="connsiteY68" fmla="*/ 3124200 h 4219575"/>
                  <a:gd name="connsiteX69" fmla="*/ 2171700 w 2190750"/>
                  <a:gd name="connsiteY69" fmla="*/ 3314700 h 4219575"/>
                  <a:gd name="connsiteX70" fmla="*/ 2181225 w 2190750"/>
                  <a:gd name="connsiteY70" fmla="*/ 3600450 h 4219575"/>
                  <a:gd name="connsiteX71" fmla="*/ 2190750 w 2190750"/>
                  <a:gd name="connsiteY71" fmla="*/ 3752850 h 4219575"/>
                  <a:gd name="connsiteX72" fmla="*/ 2152650 w 2190750"/>
                  <a:gd name="connsiteY72" fmla="*/ 3876675 h 4219575"/>
                  <a:gd name="connsiteX73" fmla="*/ 2105025 w 2190750"/>
                  <a:gd name="connsiteY73" fmla="*/ 3962400 h 4219575"/>
                  <a:gd name="connsiteX74" fmla="*/ 2143125 w 2190750"/>
                  <a:gd name="connsiteY74" fmla="*/ 4105275 h 4219575"/>
                  <a:gd name="connsiteX75" fmla="*/ 2162175 w 2190750"/>
                  <a:gd name="connsiteY75" fmla="*/ 4219575 h 4219575"/>
                  <a:gd name="connsiteX76" fmla="*/ 1962150 w 2190750"/>
                  <a:gd name="connsiteY76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676525 h 4219575"/>
                  <a:gd name="connsiteX9" fmla="*/ 1419225 w 2190750"/>
                  <a:gd name="connsiteY9" fmla="*/ 2638425 h 4219575"/>
                  <a:gd name="connsiteX10" fmla="*/ 1209675 w 2190750"/>
                  <a:gd name="connsiteY10" fmla="*/ 2562225 h 4219575"/>
                  <a:gd name="connsiteX11" fmla="*/ 1009650 w 2190750"/>
                  <a:gd name="connsiteY11" fmla="*/ 2524125 h 4219575"/>
                  <a:gd name="connsiteX12" fmla="*/ 952500 w 2190750"/>
                  <a:gd name="connsiteY12" fmla="*/ 2514600 h 4219575"/>
                  <a:gd name="connsiteX13" fmla="*/ 752475 w 2190750"/>
                  <a:gd name="connsiteY13" fmla="*/ 2457450 h 4219575"/>
                  <a:gd name="connsiteX14" fmla="*/ 619125 w 2190750"/>
                  <a:gd name="connsiteY14" fmla="*/ 2381250 h 4219575"/>
                  <a:gd name="connsiteX15" fmla="*/ 714375 w 2190750"/>
                  <a:gd name="connsiteY15" fmla="*/ 2286000 h 4219575"/>
                  <a:gd name="connsiteX16" fmla="*/ 666750 w 2190750"/>
                  <a:gd name="connsiteY16" fmla="*/ 2247900 h 4219575"/>
                  <a:gd name="connsiteX17" fmla="*/ 647700 w 2190750"/>
                  <a:gd name="connsiteY17" fmla="*/ 2143125 h 4219575"/>
                  <a:gd name="connsiteX18" fmla="*/ 561975 w 2190750"/>
                  <a:gd name="connsiteY18" fmla="*/ 2028825 h 4219575"/>
                  <a:gd name="connsiteX19" fmla="*/ 476250 w 2190750"/>
                  <a:gd name="connsiteY19" fmla="*/ 1895475 h 4219575"/>
                  <a:gd name="connsiteX20" fmla="*/ 447675 w 2190750"/>
                  <a:gd name="connsiteY20" fmla="*/ 1666875 h 4219575"/>
                  <a:gd name="connsiteX21" fmla="*/ 409575 w 2190750"/>
                  <a:gd name="connsiteY21" fmla="*/ 1428750 h 4219575"/>
                  <a:gd name="connsiteX22" fmla="*/ 361950 w 2190750"/>
                  <a:gd name="connsiteY22" fmla="*/ 1333500 h 4219575"/>
                  <a:gd name="connsiteX23" fmla="*/ 361950 w 2190750"/>
                  <a:gd name="connsiteY23" fmla="*/ 1219200 h 4219575"/>
                  <a:gd name="connsiteX24" fmla="*/ 361950 w 2190750"/>
                  <a:gd name="connsiteY24" fmla="*/ 1219200 h 4219575"/>
                  <a:gd name="connsiteX25" fmla="*/ 209550 w 2190750"/>
                  <a:gd name="connsiteY25" fmla="*/ 1133475 h 4219575"/>
                  <a:gd name="connsiteX26" fmla="*/ 219075 w 2190750"/>
                  <a:gd name="connsiteY26" fmla="*/ 1076325 h 4219575"/>
                  <a:gd name="connsiteX27" fmla="*/ 180975 w 2190750"/>
                  <a:gd name="connsiteY27" fmla="*/ 1038225 h 4219575"/>
                  <a:gd name="connsiteX28" fmla="*/ 38100 w 2190750"/>
                  <a:gd name="connsiteY28" fmla="*/ 990600 h 4219575"/>
                  <a:gd name="connsiteX29" fmla="*/ 0 w 2190750"/>
                  <a:gd name="connsiteY29" fmla="*/ 933450 h 4219575"/>
                  <a:gd name="connsiteX30" fmla="*/ 57150 w 2190750"/>
                  <a:gd name="connsiteY30" fmla="*/ 819150 h 4219575"/>
                  <a:gd name="connsiteX31" fmla="*/ 114300 w 2190750"/>
                  <a:gd name="connsiteY31" fmla="*/ 781050 h 4219575"/>
                  <a:gd name="connsiteX32" fmla="*/ 152400 w 2190750"/>
                  <a:gd name="connsiteY32" fmla="*/ 723900 h 4219575"/>
                  <a:gd name="connsiteX33" fmla="*/ 161925 w 2190750"/>
                  <a:gd name="connsiteY33" fmla="*/ 647700 h 4219575"/>
                  <a:gd name="connsiteX34" fmla="*/ 228600 w 2190750"/>
                  <a:gd name="connsiteY34" fmla="*/ 561975 h 4219575"/>
                  <a:gd name="connsiteX35" fmla="*/ 304800 w 2190750"/>
                  <a:gd name="connsiteY35" fmla="*/ 514350 h 4219575"/>
                  <a:gd name="connsiteX36" fmla="*/ 390525 w 2190750"/>
                  <a:gd name="connsiteY36" fmla="*/ 419100 h 4219575"/>
                  <a:gd name="connsiteX37" fmla="*/ 409575 w 2190750"/>
                  <a:gd name="connsiteY37" fmla="*/ 314325 h 4219575"/>
                  <a:gd name="connsiteX38" fmla="*/ 390525 w 2190750"/>
                  <a:gd name="connsiteY38" fmla="*/ 257175 h 4219575"/>
                  <a:gd name="connsiteX39" fmla="*/ 371475 w 2190750"/>
                  <a:gd name="connsiteY39" fmla="*/ 219075 h 4219575"/>
                  <a:gd name="connsiteX40" fmla="*/ 419100 w 2190750"/>
                  <a:gd name="connsiteY40" fmla="*/ 142875 h 4219575"/>
                  <a:gd name="connsiteX41" fmla="*/ 276225 w 2190750"/>
                  <a:gd name="connsiteY41" fmla="*/ 123825 h 4219575"/>
                  <a:gd name="connsiteX42" fmla="*/ 333375 w 2190750"/>
                  <a:gd name="connsiteY42" fmla="*/ 57150 h 4219575"/>
                  <a:gd name="connsiteX43" fmla="*/ 447675 w 2190750"/>
                  <a:gd name="connsiteY43" fmla="*/ 0 h 4219575"/>
                  <a:gd name="connsiteX44" fmla="*/ 581025 w 2190750"/>
                  <a:gd name="connsiteY44" fmla="*/ 57150 h 4219575"/>
                  <a:gd name="connsiteX45" fmla="*/ 609600 w 2190750"/>
                  <a:gd name="connsiteY45" fmla="*/ 180975 h 4219575"/>
                  <a:gd name="connsiteX46" fmla="*/ 571500 w 2190750"/>
                  <a:gd name="connsiteY46" fmla="*/ 314325 h 4219575"/>
                  <a:gd name="connsiteX47" fmla="*/ 561975 w 2190750"/>
                  <a:gd name="connsiteY47" fmla="*/ 438150 h 4219575"/>
                  <a:gd name="connsiteX48" fmla="*/ 485775 w 2190750"/>
                  <a:gd name="connsiteY48" fmla="*/ 542925 h 4219575"/>
                  <a:gd name="connsiteX49" fmla="*/ 390525 w 2190750"/>
                  <a:gd name="connsiteY49" fmla="*/ 638175 h 4219575"/>
                  <a:gd name="connsiteX50" fmla="*/ 314325 w 2190750"/>
                  <a:gd name="connsiteY50" fmla="*/ 752475 h 4219575"/>
                  <a:gd name="connsiteX51" fmla="*/ 266700 w 2190750"/>
                  <a:gd name="connsiteY51" fmla="*/ 847725 h 4219575"/>
                  <a:gd name="connsiteX52" fmla="*/ 219075 w 2190750"/>
                  <a:gd name="connsiteY52" fmla="*/ 895350 h 4219575"/>
                  <a:gd name="connsiteX53" fmla="*/ 352425 w 2190750"/>
                  <a:gd name="connsiteY53" fmla="*/ 1009650 h 4219575"/>
                  <a:gd name="connsiteX54" fmla="*/ 352425 w 2190750"/>
                  <a:gd name="connsiteY54" fmla="*/ 1009650 h 4219575"/>
                  <a:gd name="connsiteX55" fmla="*/ 476250 w 2190750"/>
                  <a:gd name="connsiteY55" fmla="*/ 1190625 h 4219575"/>
                  <a:gd name="connsiteX56" fmla="*/ 523875 w 2190750"/>
                  <a:gd name="connsiteY56" fmla="*/ 1343025 h 4219575"/>
                  <a:gd name="connsiteX57" fmla="*/ 590550 w 2190750"/>
                  <a:gd name="connsiteY57" fmla="*/ 1600200 h 4219575"/>
                  <a:gd name="connsiteX58" fmla="*/ 676275 w 2190750"/>
                  <a:gd name="connsiteY58" fmla="*/ 1838325 h 4219575"/>
                  <a:gd name="connsiteX59" fmla="*/ 742950 w 2190750"/>
                  <a:gd name="connsiteY59" fmla="*/ 1981200 h 4219575"/>
                  <a:gd name="connsiteX60" fmla="*/ 819150 w 2190750"/>
                  <a:gd name="connsiteY60" fmla="*/ 2124075 h 4219575"/>
                  <a:gd name="connsiteX61" fmla="*/ 866775 w 2190750"/>
                  <a:gd name="connsiteY61" fmla="*/ 2247900 h 4219575"/>
                  <a:gd name="connsiteX62" fmla="*/ 895350 w 2190750"/>
                  <a:gd name="connsiteY62" fmla="*/ 2324100 h 4219575"/>
                  <a:gd name="connsiteX63" fmla="*/ 1143000 w 2190750"/>
                  <a:gd name="connsiteY63" fmla="*/ 2447925 h 4219575"/>
                  <a:gd name="connsiteX64" fmla="*/ 1362075 w 2190750"/>
                  <a:gd name="connsiteY64" fmla="*/ 2476500 h 4219575"/>
                  <a:gd name="connsiteX65" fmla="*/ 1647825 w 2190750"/>
                  <a:gd name="connsiteY65" fmla="*/ 2543175 h 4219575"/>
                  <a:gd name="connsiteX66" fmla="*/ 1800225 w 2190750"/>
                  <a:gd name="connsiteY66" fmla="*/ 2686050 h 4219575"/>
                  <a:gd name="connsiteX67" fmla="*/ 1962150 w 2190750"/>
                  <a:gd name="connsiteY67" fmla="*/ 2886075 h 4219575"/>
                  <a:gd name="connsiteX68" fmla="*/ 2162175 w 2190750"/>
                  <a:gd name="connsiteY68" fmla="*/ 3124200 h 4219575"/>
                  <a:gd name="connsiteX69" fmla="*/ 2171700 w 2190750"/>
                  <a:gd name="connsiteY69" fmla="*/ 3314700 h 4219575"/>
                  <a:gd name="connsiteX70" fmla="*/ 2181225 w 2190750"/>
                  <a:gd name="connsiteY70" fmla="*/ 3600450 h 4219575"/>
                  <a:gd name="connsiteX71" fmla="*/ 2190750 w 2190750"/>
                  <a:gd name="connsiteY71" fmla="*/ 3752850 h 4219575"/>
                  <a:gd name="connsiteX72" fmla="*/ 2152650 w 2190750"/>
                  <a:gd name="connsiteY72" fmla="*/ 3876675 h 4219575"/>
                  <a:gd name="connsiteX73" fmla="*/ 2105025 w 2190750"/>
                  <a:gd name="connsiteY73" fmla="*/ 3962400 h 4219575"/>
                  <a:gd name="connsiteX74" fmla="*/ 2143125 w 2190750"/>
                  <a:gd name="connsiteY74" fmla="*/ 4105275 h 4219575"/>
                  <a:gd name="connsiteX75" fmla="*/ 2162175 w 2190750"/>
                  <a:gd name="connsiteY75" fmla="*/ 4219575 h 4219575"/>
                  <a:gd name="connsiteX76" fmla="*/ 1962150 w 2190750"/>
                  <a:gd name="connsiteY76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676525 h 4219575"/>
                  <a:gd name="connsiteX9" fmla="*/ 1419225 w 2190750"/>
                  <a:gd name="connsiteY9" fmla="*/ 2638425 h 4219575"/>
                  <a:gd name="connsiteX10" fmla="*/ 1209675 w 2190750"/>
                  <a:gd name="connsiteY10" fmla="*/ 2562225 h 4219575"/>
                  <a:gd name="connsiteX11" fmla="*/ 1009650 w 2190750"/>
                  <a:gd name="connsiteY11" fmla="*/ 2524125 h 4219575"/>
                  <a:gd name="connsiteX12" fmla="*/ 952500 w 2190750"/>
                  <a:gd name="connsiteY12" fmla="*/ 2514600 h 4219575"/>
                  <a:gd name="connsiteX13" fmla="*/ 752475 w 2190750"/>
                  <a:gd name="connsiteY13" fmla="*/ 2457450 h 4219575"/>
                  <a:gd name="connsiteX14" fmla="*/ 619125 w 2190750"/>
                  <a:gd name="connsiteY14" fmla="*/ 2381250 h 4219575"/>
                  <a:gd name="connsiteX15" fmla="*/ 714375 w 2190750"/>
                  <a:gd name="connsiteY15" fmla="*/ 2286000 h 4219575"/>
                  <a:gd name="connsiteX16" fmla="*/ 666750 w 2190750"/>
                  <a:gd name="connsiteY16" fmla="*/ 2247900 h 4219575"/>
                  <a:gd name="connsiteX17" fmla="*/ 647700 w 2190750"/>
                  <a:gd name="connsiteY17" fmla="*/ 2143125 h 4219575"/>
                  <a:gd name="connsiteX18" fmla="*/ 561975 w 2190750"/>
                  <a:gd name="connsiteY18" fmla="*/ 2028825 h 4219575"/>
                  <a:gd name="connsiteX19" fmla="*/ 476250 w 2190750"/>
                  <a:gd name="connsiteY19" fmla="*/ 1895475 h 4219575"/>
                  <a:gd name="connsiteX20" fmla="*/ 447675 w 2190750"/>
                  <a:gd name="connsiteY20" fmla="*/ 1666875 h 4219575"/>
                  <a:gd name="connsiteX21" fmla="*/ 409575 w 2190750"/>
                  <a:gd name="connsiteY21" fmla="*/ 1428750 h 4219575"/>
                  <a:gd name="connsiteX22" fmla="*/ 361950 w 2190750"/>
                  <a:gd name="connsiteY22" fmla="*/ 1333500 h 4219575"/>
                  <a:gd name="connsiteX23" fmla="*/ 361950 w 2190750"/>
                  <a:gd name="connsiteY23" fmla="*/ 1219200 h 4219575"/>
                  <a:gd name="connsiteX24" fmla="*/ 361950 w 2190750"/>
                  <a:gd name="connsiteY24" fmla="*/ 1219200 h 4219575"/>
                  <a:gd name="connsiteX25" fmla="*/ 209550 w 2190750"/>
                  <a:gd name="connsiteY25" fmla="*/ 1133475 h 4219575"/>
                  <a:gd name="connsiteX26" fmla="*/ 219075 w 2190750"/>
                  <a:gd name="connsiteY26" fmla="*/ 1076325 h 4219575"/>
                  <a:gd name="connsiteX27" fmla="*/ 180975 w 2190750"/>
                  <a:gd name="connsiteY27" fmla="*/ 1038225 h 4219575"/>
                  <a:gd name="connsiteX28" fmla="*/ 38100 w 2190750"/>
                  <a:gd name="connsiteY28" fmla="*/ 990600 h 4219575"/>
                  <a:gd name="connsiteX29" fmla="*/ 0 w 2190750"/>
                  <a:gd name="connsiteY29" fmla="*/ 933450 h 4219575"/>
                  <a:gd name="connsiteX30" fmla="*/ 57150 w 2190750"/>
                  <a:gd name="connsiteY30" fmla="*/ 819150 h 4219575"/>
                  <a:gd name="connsiteX31" fmla="*/ 114300 w 2190750"/>
                  <a:gd name="connsiteY31" fmla="*/ 781050 h 4219575"/>
                  <a:gd name="connsiteX32" fmla="*/ 152400 w 2190750"/>
                  <a:gd name="connsiteY32" fmla="*/ 723900 h 4219575"/>
                  <a:gd name="connsiteX33" fmla="*/ 161925 w 2190750"/>
                  <a:gd name="connsiteY33" fmla="*/ 647700 h 4219575"/>
                  <a:gd name="connsiteX34" fmla="*/ 228600 w 2190750"/>
                  <a:gd name="connsiteY34" fmla="*/ 561975 h 4219575"/>
                  <a:gd name="connsiteX35" fmla="*/ 304800 w 2190750"/>
                  <a:gd name="connsiteY35" fmla="*/ 514350 h 4219575"/>
                  <a:gd name="connsiteX36" fmla="*/ 390525 w 2190750"/>
                  <a:gd name="connsiteY36" fmla="*/ 419100 h 4219575"/>
                  <a:gd name="connsiteX37" fmla="*/ 409575 w 2190750"/>
                  <a:gd name="connsiteY37" fmla="*/ 314325 h 4219575"/>
                  <a:gd name="connsiteX38" fmla="*/ 390525 w 2190750"/>
                  <a:gd name="connsiteY38" fmla="*/ 257175 h 4219575"/>
                  <a:gd name="connsiteX39" fmla="*/ 371475 w 2190750"/>
                  <a:gd name="connsiteY39" fmla="*/ 219075 h 4219575"/>
                  <a:gd name="connsiteX40" fmla="*/ 419100 w 2190750"/>
                  <a:gd name="connsiteY40" fmla="*/ 142875 h 4219575"/>
                  <a:gd name="connsiteX41" fmla="*/ 333375 w 2190750"/>
                  <a:gd name="connsiteY41" fmla="*/ 123825 h 4219575"/>
                  <a:gd name="connsiteX42" fmla="*/ 333375 w 2190750"/>
                  <a:gd name="connsiteY42" fmla="*/ 57150 h 4219575"/>
                  <a:gd name="connsiteX43" fmla="*/ 447675 w 2190750"/>
                  <a:gd name="connsiteY43" fmla="*/ 0 h 4219575"/>
                  <a:gd name="connsiteX44" fmla="*/ 581025 w 2190750"/>
                  <a:gd name="connsiteY44" fmla="*/ 57150 h 4219575"/>
                  <a:gd name="connsiteX45" fmla="*/ 609600 w 2190750"/>
                  <a:gd name="connsiteY45" fmla="*/ 180975 h 4219575"/>
                  <a:gd name="connsiteX46" fmla="*/ 571500 w 2190750"/>
                  <a:gd name="connsiteY46" fmla="*/ 314325 h 4219575"/>
                  <a:gd name="connsiteX47" fmla="*/ 561975 w 2190750"/>
                  <a:gd name="connsiteY47" fmla="*/ 438150 h 4219575"/>
                  <a:gd name="connsiteX48" fmla="*/ 485775 w 2190750"/>
                  <a:gd name="connsiteY48" fmla="*/ 542925 h 4219575"/>
                  <a:gd name="connsiteX49" fmla="*/ 390525 w 2190750"/>
                  <a:gd name="connsiteY49" fmla="*/ 638175 h 4219575"/>
                  <a:gd name="connsiteX50" fmla="*/ 314325 w 2190750"/>
                  <a:gd name="connsiteY50" fmla="*/ 752475 h 4219575"/>
                  <a:gd name="connsiteX51" fmla="*/ 266700 w 2190750"/>
                  <a:gd name="connsiteY51" fmla="*/ 847725 h 4219575"/>
                  <a:gd name="connsiteX52" fmla="*/ 219075 w 2190750"/>
                  <a:gd name="connsiteY52" fmla="*/ 895350 h 4219575"/>
                  <a:gd name="connsiteX53" fmla="*/ 352425 w 2190750"/>
                  <a:gd name="connsiteY53" fmla="*/ 1009650 h 4219575"/>
                  <a:gd name="connsiteX54" fmla="*/ 352425 w 2190750"/>
                  <a:gd name="connsiteY54" fmla="*/ 1009650 h 4219575"/>
                  <a:gd name="connsiteX55" fmla="*/ 476250 w 2190750"/>
                  <a:gd name="connsiteY55" fmla="*/ 1190625 h 4219575"/>
                  <a:gd name="connsiteX56" fmla="*/ 523875 w 2190750"/>
                  <a:gd name="connsiteY56" fmla="*/ 1343025 h 4219575"/>
                  <a:gd name="connsiteX57" fmla="*/ 590550 w 2190750"/>
                  <a:gd name="connsiteY57" fmla="*/ 1600200 h 4219575"/>
                  <a:gd name="connsiteX58" fmla="*/ 676275 w 2190750"/>
                  <a:gd name="connsiteY58" fmla="*/ 1838325 h 4219575"/>
                  <a:gd name="connsiteX59" fmla="*/ 742950 w 2190750"/>
                  <a:gd name="connsiteY59" fmla="*/ 1981200 h 4219575"/>
                  <a:gd name="connsiteX60" fmla="*/ 819150 w 2190750"/>
                  <a:gd name="connsiteY60" fmla="*/ 2124075 h 4219575"/>
                  <a:gd name="connsiteX61" fmla="*/ 866775 w 2190750"/>
                  <a:gd name="connsiteY61" fmla="*/ 2247900 h 4219575"/>
                  <a:gd name="connsiteX62" fmla="*/ 895350 w 2190750"/>
                  <a:gd name="connsiteY62" fmla="*/ 2324100 h 4219575"/>
                  <a:gd name="connsiteX63" fmla="*/ 1143000 w 2190750"/>
                  <a:gd name="connsiteY63" fmla="*/ 2447925 h 4219575"/>
                  <a:gd name="connsiteX64" fmla="*/ 1362075 w 2190750"/>
                  <a:gd name="connsiteY64" fmla="*/ 2476500 h 4219575"/>
                  <a:gd name="connsiteX65" fmla="*/ 1647825 w 2190750"/>
                  <a:gd name="connsiteY65" fmla="*/ 2543175 h 4219575"/>
                  <a:gd name="connsiteX66" fmla="*/ 1800225 w 2190750"/>
                  <a:gd name="connsiteY66" fmla="*/ 2686050 h 4219575"/>
                  <a:gd name="connsiteX67" fmla="*/ 1962150 w 2190750"/>
                  <a:gd name="connsiteY67" fmla="*/ 2886075 h 4219575"/>
                  <a:gd name="connsiteX68" fmla="*/ 2162175 w 2190750"/>
                  <a:gd name="connsiteY68" fmla="*/ 3124200 h 4219575"/>
                  <a:gd name="connsiteX69" fmla="*/ 2171700 w 2190750"/>
                  <a:gd name="connsiteY69" fmla="*/ 3314700 h 4219575"/>
                  <a:gd name="connsiteX70" fmla="*/ 2181225 w 2190750"/>
                  <a:gd name="connsiteY70" fmla="*/ 3600450 h 4219575"/>
                  <a:gd name="connsiteX71" fmla="*/ 2190750 w 2190750"/>
                  <a:gd name="connsiteY71" fmla="*/ 3752850 h 4219575"/>
                  <a:gd name="connsiteX72" fmla="*/ 2152650 w 2190750"/>
                  <a:gd name="connsiteY72" fmla="*/ 3876675 h 4219575"/>
                  <a:gd name="connsiteX73" fmla="*/ 2105025 w 2190750"/>
                  <a:gd name="connsiteY73" fmla="*/ 3962400 h 4219575"/>
                  <a:gd name="connsiteX74" fmla="*/ 2143125 w 2190750"/>
                  <a:gd name="connsiteY74" fmla="*/ 4105275 h 4219575"/>
                  <a:gd name="connsiteX75" fmla="*/ 2162175 w 2190750"/>
                  <a:gd name="connsiteY75" fmla="*/ 4219575 h 4219575"/>
                  <a:gd name="connsiteX76" fmla="*/ 1962150 w 2190750"/>
                  <a:gd name="connsiteY76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676525 h 4219575"/>
                  <a:gd name="connsiteX9" fmla="*/ 1419225 w 2190750"/>
                  <a:gd name="connsiteY9" fmla="*/ 2638425 h 4219575"/>
                  <a:gd name="connsiteX10" fmla="*/ 1209675 w 2190750"/>
                  <a:gd name="connsiteY10" fmla="*/ 2562225 h 4219575"/>
                  <a:gd name="connsiteX11" fmla="*/ 1009650 w 2190750"/>
                  <a:gd name="connsiteY11" fmla="*/ 2524125 h 4219575"/>
                  <a:gd name="connsiteX12" fmla="*/ 952500 w 2190750"/>
                  <a:gd name="connsiteY12" fmla="*/ 2514600 h 4219575"/>
                  <a:gd name="connsiteX13" fmla="*/ 752475 w 2190750"/>
                  <a:gd name="connsiteY13" fmla="*/ 2457450 h 4219575"/>
                  <a:gd name="connsiteX14" fmla="*/ 619125 w 2190750"/>
                  <a:gd name="connsiteY14" fmla="*/ 2381250 h 4219575"/>
                  <a:gd name="connsiteX15" fmla="*/ 714375 w 2190750"/>
                  <a:gd name="connsiteY15" fmla="*/ 2286000 h 4219575"/>
                  <a:gd name="connsiteX16" fmla="*/ 666750 w 2190750"/>
                  <a:gd name="connsiteY16" fmla="*/ 2247900 h 4219575"/>
                  <a:gd name="connsiteX17" fmla="*/ 647700 w 2190750"/>
                  <a:gd name="connsiteY17" fmla="*/ 2143125 h 4219575"/>
                  <a:gd name="connsiteX18" fmla="*/ 561975 w 2190750"/>
                  <a:gd name="connsiteY18" fmla="*/ 2028825 h 4219575"/>
                  <a:gd name="connsiteX19" fmla="*/ 476250 w 2190750"/>
                  <a:gd name="connsiteY19" fmla="*/ 1895475 h 4219575"/>
                  <a:gd name="connsiteX20" fmla="*/ 447675 w 2190750"/>
                  <a:gd name="connsiteY20" fmla="*/ 1666875 h 4219575"/>
                  <a:gd name="connsiteX21" fmla="*/ 409575 w 2190750"/>
                  <a:gd name="connsiteY21" fmla="*/ 1428750 h 4219575"/>
                  <a:gd name="connsiteX22" fmla="*/ 361950 w 2190750"/>
                  <a:gd name="connsiteY22" fmla="*/ 1333500 h 4219575"/>
                  <a:gd name="connsiteX23" fmla="*/ 361950 w 2190750"/>
                  <a:gd name="connsiteY23" fmla="*/ 1219200 h 4219575"/>
                  <a:gd name="connsiteX24" fmla="*/ 361950 w 2190750"/>
                  <a:gd name="connsiteY24" fmla="*/ 1219200 h 4219575"/>
                  <a:gd name="connsiteX25" fmla="*/ 209550 w 2190750"/>
                  <a:gd name="connsiteY25" fmla="*/ 1133475 h 4219575"/>
                  <a:gd name="connsiteX26" fmla="*/ 219075 w 2190750"/>
                  <a:gd name="connsiteY26" fmla="*/ 1076325 h 4219575"/>
                  <a:gd name="connsiteX27" fmla="*/ 180975 w 2190750"/>
                  <a:gd name="connsiteY27" fmla="*/ 1038225 h 4219575"/>
                  <a:gd name="connsiteX28" fmla="*/ 38100 w 2190750"/>
                  <a:gd name="connsiteY28" fmla="*/ 990600 h 4219575"/>
                  <a:gd name="connsiteX29" fmla="*/ 0 w 2190750"/>
                  <a:gd name="connsiteY29" fmla="*/ 933450 h 4219575"/>
                  <a:gd name="connsiteX30" fmla="*/ 57150 w 2190750"/>
                  <a:gd name="connsiteY30" fmla="*/ 819150 h 4219575"/>
                  <a:gd name="connsiteX31" fmla="*/ 114300 w 2190750"/>
                  <a:gd name="connsiteY31" fmla="*/ 781050 h 4219575"/>
                  <a:gd name="connsiteX32" fmla="*/ 152400 w 2190750"/>
                  <a:gd name="connsiteY32" fmla="*/ 723900 h 4219575"/>
                  <a:gd name="connsiteX33" fmla="*/ 161925 w 2190750"/>
                  <a:gd name="connsiteY33" fmla="*/ 647700 h 4219575"/>
                  <a:gd name="connsiteX34" fmla="*/ 228600 w 2190750"/>
                  <a:gd name="connsiteY34" fmla="*/ 561975 h 4219575"/>
                  <a:gd name="connsiteX35" fmla="*/ 304800 w 2190750"/>
                  <a:gd name="connsiteY35" fmla="*/ 514350 h 4219575"/>
                  <a:gd name="connsiteX36" fmla="*/ 390525 w 2190750"/>
                  <a:gd name="connsiteY36" fmla="*/ 419100 h 4219575"/>
                  <a:gd name="connsiteX37" fmla="*/ 409575 w 2190750"/>
                  <a:gd name="connsiteY37" fmla="*/ 314325 h 4219575"/>
                  <a:gd name="connsiteX38" fmla="*/ 390525 w 2190750"/>
                  <a:gd name="connsiteY38" fmla="*/ 257175 h 4219575"/>
                  <a:gd name="connsiteX39" fmla="*/ 371475 w 2190750"/>
                  <a:gd name="connsiteY39" fmla="*/ 219075 h 4219575"/>
                  <a:gd name="connsiteX40" fmla="*/ 419100 w 2190750"/>
                  <a:gd name="connsiteY40" fmla="*/ 142875 h 4219575"/>
                  <a:gd name="connsiteX41" fmla="*/ 304800 w 2190750"/>
                  <a:gd name="connsiteY41" fmla="*/ 133350 h 4219575"/>
                  <a:gd name="connsiteX42" fmla="*/ 333375 w 2190750"/>
                  <a:gd name="connsiteY42" fmla="*/ 57150 h 4219575"/>
                  <a:gd name="connsiteX43" fmla="*/ 447675 w 2190750"/>
                  <a:gd name="connsiteY43" fmla="*/ 0 h 4219575"/>
                  <a:gd name="connsiteX44" fmla="*/ 581025 w 2190750"/>
                  <a:gd name="connsiteY44" fmla="*/ 57150 h 4219575"/>
                  <a:gd name="connsiteX45" fmla="*/ 609600 w 2190750"/>
                  <a:gd name="connsiteY45" fmla="*/ 180975 h 4219575"/>
                  <a:gd name="connsiteX46" fmla="*/ 571500 w 2190750"/>
                  <a:gd name="connsiteY46" fmla="*/ 314325 h 4219575"/>
                  <a:gd name="connsiteX47" fmla="*/ 561975 w 2190750"/>
                  <a:gd name="connsiteY47" fmla="*/ 438150 h 4219575"/>
                  <a:gd name="connsiteX48" fmla="*/ 485775 w 2190750"/>
                  <a:gd name="connsiteY48" fmla="*/ 542925 h 4219575"/>
                  <a:gd name="connsiteX49" fmla="*/ 390525 w 2190750"/>
                  <a:gd name="connsiteY49" fmla="*/ 638175 h 4219575"/>
                  <a:gd name="connsiteX50" fmla="*/ 314325 w 2190750"/>
                  <a:gd name="connsiteY50" fmla="*/ 752475 h 4219575"/>
                  <a:gd name="connsiteX51" fmla="*/ 266700 w 2190750"/>
                  <a:gd name="connsiteY51" fmla="*/ 847725 h 4219575"/>
                  <a:gd name="connsiteX52" fmla="*/ 219075 w 2190750"/>
                  <a:gd name="connsiteY52" fmla="*/ 895350 h 4219575"/>
                  <a:gd name="connsiteX53" fmla="*/ 352425 w 2190750"/>
                  <a:gd name="connsiteY53" fmla="*/ 1009650 h 4219575"/>
                  <a:gd name="connsiteX54" fmla="*/ 352425 w 2190750"/>
                  <a:gd name="connsiteY54" fmla="*/ 1009650 h 4219575"/>
                  <a:gd name="connsiteX55" fmla="*/ 476250 w 2190750"/>
                  <a:gd name="connsiteY55" fmla="*/ 1190625 h 4219575"/>
                  <a:gd name="connsiteX56" fmla="*/ 523875 w 2190750"/>
                  <a:gd name="connsiteY56" fmla="*/ 1343025 h 4219575"/>
                  <a:gd name="connsiteX57" fmla="*/ 590550 w 2190750"/>
                  <a:gd name="connsiteY57" fmla="*/ 1600200 h 4219575"/>
                  <a:gd name="connsiteX58" fmla="*/ 676275 w 2190750"/>
                  <a:gd name="connsiteY58" fmla="*/ 1838325 h 4219575"/>
                  <a:gd name="connsiteX59" fmla="*/ 742950 w 2190750"/>
                  <a:gd name="connsiteY59" fmla="*/ 1981200 h 4219575"/>
                  <a:gd name="connsiteX60" fmla="*/ 819150 w 2190750"/>
                  <a:gd name="connsiteY60" fmla="*/ 2124075 h 4219575"/>
                  <a:gd name="connsiteX61" fmla="*/ 866775 w 2190750"/>
                  <a:gd name="connsiteY61" fmla="*/ 2247900 h 4219575"/>
                  <a:gd name="connsiteX62" fmla="*/ 895350 w 2190750"/>
                  <a:gd name="connsiteY62" fmla="*/ 2324100 h 4219575"/>
                  <a:gd name="connsiteX63" fmla="*/ 1143000 w 2190750"/>
                  <a:gd name="connsiteY63" fmla="*/ 2447925 h 4219575"/>
                  <a:gd name="connsiteX64" fmla="*/ 1362075 w 2190750"/>
                  <a:gd name="connsiteY64" fmla="*/ 2476500 h 4219575"/>
                  <a:gd name="connsiteX65" fmla="*/ 1647825 w 2190750"/>
                  <a:gd name="connsiteY65" fmla="*/ 2543175 h 4219575"/>
                  <a:gd name="connsiteX66" fmla="*/ 1800225 w 2190750"/>
                  <a:gd name="connsiteY66" fmla="*/ 2686050 h 4219575"/>
                  <a:gd name="connsiteX67" fmla="*/ 1962150 w 2190750"/>
                  <a:gd name="connsiteY67" fmla="*/ 2886075 h 4219575"/>
                  <a:gd name="connsiteX68" fmla="*/ 2162175 w 2190750"/>
                  <a:gd name="connsiteY68" fmla="*/ 3124200 h 4219575"/>
                  <a:gd name="connsiteX69" fmla="*/ 2171700 w 2190750"/>
                  <a:gd name="connsiteY69" fmla="*/ 3314700 h 4219575"/>
                  <a:gd name="connsiteX70" fmla="*/ 2181225 w 2190750"/>
                  <a:gd name="connsiteY70" fmla="*/ 3600450 h 4219575"/>
                  <a:gd name="connsiteX71" fmla="*/ 2190750 w 2190750"/>
                  <a:gd name="connsiteY71" fmla="*/ 3752850 h 4219575"/>
                  <a:gd name="connsiteX72" fmla="*/ 2152650 w 2190750"/>
                  <a:gd name="connsiteY72" fmla="*/ 3876675 h 4219575"/>
                  <a:gd name="connsiteX73" fmla="*/ 2105025 w 2190750"/>
                  <a:gd name="connsiteY73" fmla="*/ 3962400 h 4219575"/>
                  <a:gd name="connsiteX74" fmla="*/ 2143125 w 2190750"/>
                  <a:gd name="connsiteY74" fmla="*/ 4105275 h 4219575"/>
                  <a:gd name="connsiteX75" fmla="*/ 2162175 w 2190750"/>
                  <a:gd name="connsiteY75" fmla="*/ 4219575 h 4219575"/>
                  <a:gd name="connsiteX76" fmla="*/ 1962150 w 2190750"/>
                  <a:gd name="connsiteY76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676525 h 4219575"/>
                  <a:gd name="connsiteX9" fmla="*/ 1419225 w 2190750"/>
                  <a:gd name="connsiteY9" fmla="*/ 2638425 h 4219575"/>
                  <a:gd name="connsiteX10" fmla="*/ 1209675 w 2190750"/>
                  <a:gd name="connsiteY10" fmla="*/ 2562225 h 4219575"/>
                  <a:gd name="connsiteX11" fmla="*/ 1009650 w 2190750"/>
                  <a:gd name="connsiteY11" fmla="*/ 2524125 h 4219575"/>
                  <a:gd name="connsiteX12" fmla="*/ 952500 w 2190750"/>
                  <a:gd name="connsiteY12" fmla="*/ 2514600 h 4219575"/>
                  <a:gd name="connsiteX13" fmla="*/ 752475 w 2190750"/>
                  <a:gd name="connsiteY13" fmla="*/ 2457450 h 4219575"/>
                  <a:gd name="connsiteX14" fmla="*/ 619125 w 2190750"/>
                  <a:gd name="connsiteY14" fmla="*/ 2381250 h 4219575"/>
                  <a:gd name="connsiteX15" fmla="*/ 714375 w 2190750"/>
                  <a:gd name="connsiteY15" fmla="*/ 2286000 h 4219575"/>
                  <a:gd name="connsiteX16" fmla="*/ 666750 w 2190750"/>
                  <a:gd name="connsiteY16" fmla="*/ 2247900 h 4219575"/>
                  <a:gd name="connsiteX17" fmla="*/ 647700 w 2190750"/>
                  <a:gd name="connsiteY17" fmla="*/ 2143125 h 4219575"/>
                  <a:gd name="connsiteX18" fmla="*/ 561975 w 2190750"/>
                  <a:gd name="connsiteY18" fmla="*/ 2028825 h 4219575"/>
                  <a:gd name="connsiteX19" fmla="*/ 476250 w 2190750"/>
                  <a:gd name="connsiteY19" fmla="*/ 1895475 h 4219575"/>
                  <a:gd name="connsiteX20" fmla="*/ 447675 w 2190750"/>
                  <a:gd name="connsiteY20" fmla="*/ 1666875 h 4219575"/>
                  <a:gd name="connsiteX21" fmla="*/ 409575 w 2190750"/>
                  <a:gd name="connsiteY21" fmla="*/ 1428750 h 4219575"/>
                  <a:gd name="connsiteX22" fmla="*/ 361950 w 2190750"/>
                  <a:gd name="connsiteY22" fmla="*/ 1333500 h 4219575"/>
                  <a:gd name="connsiteX23" fmla="*/ 361950 w 2190750"/>
                  <a:gd name="connsiteY23" fmla="*/ 1219200 h 4219575"/>
                  <a:gd name="connsiteX24" fmla="*/ 361950 w 2190750"/>
                  <a:gd name="connsiteY24" fmla="*/ 1219200 h 4219575"/>
                  <a:gd name="connsiteX25" fmla="*/ 209550 w 2190750"/>
                  <a:gd name="connsiteY25" fmla="*/ 1133475 h 4219575"/>
                  <a:gd name="connsiteX26" fmla="*/ 219075 w 2190750"/>
                  <a:gd name="connsiteY26" fmla="*/ 1076325 h 4219575"/>
                  <a:gd name="connsiteX27" fmla="*/ 180975 w 2190750"/>
                  <a:gd name="connsiteY27" fmla="*/ 1038225 h 4219575"/>
                  <a:gd name="connsiteX28" fmla="*/ 38100 w 2190750"/>
                  <a:gd name="connsiteY28" fmla="*/ 990600 h 4219575"/>
                  <a:gd name="connsiteX29" fmla="*/ 0 w 2190750"/>
                  <a:gd name="connsiteY29" fmla="*/ 933450 h 4219575"/>
                  <a:gd name="connsiteX30" fmla="*/ 57150 w 2190750"/>
                  <a:gd name="connsiteY30" fmla="*/ 819150 h 4219575"/>
                  <a:gd name="connsiteX31" fmla="*/ 114300 w 2190750"/>
                  <a:gd name="connsiteY31" fmla="*/ 781050 h 4219575"/>
                  <a:gd name="connsiteX32" fmla="*/ 152400 w 2190750"/>
                  <a:gd name="connsiteY32" fmla="*/ 723900 h 4219575"/>
                  <a:gd name="connsiteX33" fmla="*/ 161925 w 2190750"/>
                  <a:gd name="connsiteY33" fmla="*/ 647700 h 4219575"/>
                  <a:gd name="connsiteX34" fmla="*/ 228600 w 2190750"/>
                  <a:gd name="connsiteY34" fmla="*/ 561975 h 4219575"/>
                  <a:gd name="connsiteX35" fmla="*/ 304800 w 2190750"/>
                  <a:gd name="connsiteY35" fmla="*/ 514350 h 4219575"/>
                  <a:gd name="connsiteX36" fmla="*/ 390525 w 2190750"/>
                  <a:gd name="connsiteY36" fmla="*/ 419100 h 4219575"/>
                  <a:gd name="connsiteX37" fmla="*/ 409575 w 2190750"/>
                  <a:gd name="connsiteY37" fmla="*/ 314325 h 4219575"/>
                  <a:gd name="connsiteX38" fmla="*/ 390525 w 2190750"/>
                  <a:gd name="connsiteY38" fmla="*/ 257175 h 4219575"/>
                  <a:gd name="connsiteX39" fmla="*/ 371475 w 2190750"/>
                  <a:gd name="connsiteY39" fmla="*/ 219075 h 4219575"/>
                  <a:gd name="connsiteX40" fmla="*/ 304800 w 2190750"/>
                  <a:gd name="connsiteY40" fmla="*/ 133350 h 4219575"/>
                  <a:gd name="connsiteX41" fmla="*/ 333375 w 2190750"/>
                  <a:gd name="connsiteY41" fmla="*/ 57150 h 4219575"/>
                  <a:gd name="connsiteX42" fmla="*/ 447675 w 2190750"/>
                  <a:gd name="connsiteY42" fmla="*/ 0 h 4219575"/>
                  <a:gd name="connsiteX43" fmla="*/ 581025 w 2190750"/>
                  <a:gd name="connsiteY43" fmla="*/ 57150 h 4219575"/>
                  <a:gd name="connsiteX44" fmla="*/ 609600 w 2190750"/>
                  <a:gd name="connsiteY44" fmla="*/ 180975 h 4219575"/>
                  <a:gd name="connsiteX45" fmla="*/ 571500 w 2190750"/>
                  <a:gd name="connsiteY45" fmla="*/ 314325 h 4219575"/>
                  <a:gd name="connsiteX46" fmla="*/ 561975 w 2190750"/>
                  <a:gd name="connsiteY46" fmla="*/ 438150 h 4219575"/>
                  <a:gd name="connsiteX47" fmla="*/ 485775 w 2190750"/>
                  <a:gd name="connsiteY47" fmla="*/ 542925 h 4219575"/>
                  <a:gd name="connsiteX48" fmla="*/ 390525 w 2190750"/>
                  <a:gd name="connsiteY48" fmla="*/ 638175 h 4219575"/>
                  <a:gd name="connsiteX49" fmla="*/ 314325 w 2190750"/>
                  <a:gd name="connsiteY49" fmla="*/ 752475 h 4219575"/>
                  <a:gd name="connsiteX50" fmla="*/ 266700 w 2190750"/>
                  <a:gd name="connsiteY50" fmla="*/ 847725 h 4219575"/>
                  <a:gd name="connsiteX51" fmla="*/ 219075 w 2190750"/>
                  <a:gd name="connsiteY51" fmla="*/ 895350 h 4219575"/>
                  <a:gd name="connsiteX52" fmla="*/ 352425 w 2190750"/>
                  <a:gd name="connsiteY52" fmla="*/ 1009650 h 4219575"/>
                  <a:gd name="connsiteX53" fmla="*/ 352425 w 2190750"/>
                  <a:gd name="connsiteY53" fmla="*/ 1009650 h 4219575"/>
                  <a:gd name="connsiteX54" fmla="*/ 476250 w 2190750"/>
                  <a:gd name="connsiteY54" fmla="*/ 1190625 h 4219575"/>
                  <a:gd name="connsiteX55" fmla="*/ 523875 w 2190750"/>
                  <a:gd name="connsiteY55" fmla="*/ 1343025 h 4219575"/>
                  <a:gd name="connsiteX56" fmla="*/ 590550 w 2190750"/>
                  <a:gd name="connsiteY56" fmla="*/ 1600200 h 4219575"/>
                  <a:gd name="connsiteX57" fmla="*/ 676275 w 2190750"/>
                  <a:gd name="connsiteY57" fmla="*/ 1838325 h 4219575"/>
                  <a:gd name="connsiteX58" fmla="*/ 742950 w 2190750"/>
                  <a:gd name="connsiteY58" fmla="*/ 1981200 h 4219575"/>
                  <a:gd name="connsiteX59" fmla="*/ 819150 w 2190750"/>
                  <a:gd name="connsiteY59" fmla="*/ 2124075 h 4219575"/>
                  <a:gd name="connsiteX60" fmla="*/ 866775 w 2190750"/>
                  <a:gd name="connsiteY60" fmla="*/ 2247900 h 4219575"/>
                  <a:gd name="connsiteX61" fmla="*/ 895350 w 2190750"/>
                  <a:gd name="connsiteY61" fmla="*/ 2324100 h 4219575"/>
                  <a:gd name="connsiteX62" fmla="*/ 1143000 w 2190750"/>
                  <a:gd name="connsiteY62" fmla="*/ 2447925 h 4219575"/>
                  <a:gd name="connsiteX63" fmla="*/ 1362075 w 2190750"/>
                  <a:gd name="connsiteY63" fmla="*/ 2476500 h 4219575"/>
                  <a:gd name="connsiteX64" fmla="*/ 1647825 w 2190750"/>
                  <a:gd name="connsiteY64" fmla="*/ 2543175 h 4219575"/>
                  <a:gd name="connsiteX65" fmla="*/ 1800225 w 2190750"/>
                  <a:gd name="connsiteY65" fmla="*/ 2686050 h 4219575"/>
                  <a:gd name="connsiteX66" fmla="*/ 1962150 w 2190750"/>
                  <a:gd name="connsiteY66" fmla="*/ 2886075 h 4219575"/>
                  <a:gd name="connsiteX67" fmla="*/ 2162175 w 2190750"/>
                  <a:gd name="connsiteY67" fmla="*/ 3124200 h 4219575"/>
                  <a:gd name="connsiteX68" fmla="*/ 2171700 w 2190750"/>
                  <a:gd name="connsiteY68" fmla="*/ 3314700 h 4219575"/>
                  <a:gd name="connsiteX69" fmla="*/ 2181225 w 2190750"/>
                  <a:gd name="connsiteY69" fmla="*/ 3600450 h 4219575"/>
                  <a:gd name="connsiteX70" fmla="*/ 2190750 w 2190750"/>
                  <a:gd name="connsiteY70" fmla="*/ 3752850 h 4219575"/>
                  <a:gd name="connsiteX71" fmla="*/ 2152650 w 2190750"/>
                  <a:gd name="connsiteY71" fmla="*/ 3876675 h 4219575"/>
                  <a:gd name="connsiteX72" fmla="*/ 2105025 w 2190750"/>
                  <a:gd name="connsiteY72" fmla="*/ 3962400 h 4219575"/>
                  <a:gd name="connsiteX73" fmla="*/ 2143125 w 2190750"/>
                  <a:gd name="connsiteY73" fmla="*/ 4105275 h 4219575"/>
                  <a:gd name="connsiteX74" fmla="*/ 2162175 w 2190750"/>
                  <a:gd name="connsiteY74" fmla="*/ 4219575 h 4219575"/>
                  <a:gd name="connsiteX75" fmla="*/ 1962150 w 2190750"/>
                  <a:gd name="connsiteY75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676525 h 4219575"/>
                  <a:gd name="connsiteX9" fmla="*/ 1419225 w 2190750"/>
                  <a:gd name="connsiteY9" fmla="*/ 2638425 h 4219575"/>
                  <a:gd name="connsiteX10" fmla="*/ 1209675 w 2190750"/>
                  <a:gd name="connsiteY10" fmla="*/ 2562225 h 4219575"/>
                  <a:gd name="connsiteX11" fmla="*/ 1009650 w 2190750"/>
                  <a:gd name="connsiteY11" fmla="*/ 2524125 h 4219575"/>
                  <a:gd name="connsiteX12" fmla="*/ 952500 w 2190750"/>
                  <a:gd name="connsiteY12" fmla="*/ 2514600 h 4219575"/>
                  <a:gd name="connsiteX13" fmla="*/ 752475 w 2190750"/>
                  <a:gd name="connsiteY13" fmla="*/ 2457450 h 4219575"/>
                  <a:gd name="connsiteX14" fmla="*/ 619125 w 2190750"/>
                  <a:gd name="connsiteY14" fmla="*/ 2381250 h 4219575"/>
                  <a:gd name="connsiteX15" fmla="*/ 714375 w 2190750"/>
                  <a:gd name="connsiteY15" fmla="*/ 2286000 h 4219575"/>
                  <a:gd name="connsiteX16" fmla="*/ 666750 w 2190750"/>
                  <a:gd name="connsiteY16" fmla="*/ 2247900 h 4219575"/>
                  <a:gd name="connsiteX17" fmla="*/ 647700 w 2190750"/>
                  <a:gd name="connsiteY17" fmla="*/ 2143125 h 4219575"/>
                  <a:gd name="connsiteX18" fmla="*/ 561975 w 2190750"/>
                  <a:gd name="connsiteY18" fmla="*/ 2028825 h 4219575"/>
                  <a:gd name="connsiteX19" fmla="*/ 476250 w 2190750"/>
                  <a:gd name="connsiteY19" fmla="*/ 1895475 h 4219575"/>
                  <a:gd name="connsiteX20" fmla="*/ 447675 w 2190750"/>
                  <a:gd name="connsiteY20" fmla="*/ 1666875 h 4219575"/>
                  <a:gd name="connsiteX21" fmla="*/ 409575 w 2190750"/>
                  <a:gd name="connsiteY21" fmla="*/ 1428750 h 4219575"/>
                  <a:gd name="connsiteX22" fmla="*/ 361950 w 2190750"/>
                  <a:gd name="connsiteY22" fmla="*/ 1333500 h 4219575"/>
                  <a:gd name="connsiteX23" fmla="*/ 361950 w 2190750"/>
                  <a:gd name="connsiteY23" fmla="*/ 1219200 h 4219575"/>
                  <a:gd name="connsiteX24" fmla="*/ 361950 w 2190750"/>
                  <a:gd name="connsiteY24" fmla="*/ 1219200 h 4219575"/>
                  <a:gd name="connsiteX25" fmla="*/ 209550 w 2190750"/>
                  <a:gd name="connsiteY25" fmla="*/ 1133475 h 4219575"/>
                  <a:gd name="connsiteX26" fmla="*/ 219075 w 2190750"/>
                  <a:gd name="connsiteY26" fmla="*/ 1076325 h 4219575"/>
                  <a:gd name="connsiteX27" fmla="*/ 180975 w 2190750"/>
                  <a:gd name="connsiteY27" fmla="*/ 1038225 h 4219575"/>
                  <a:gd name="connsiteX28" fmla="*/ 38100 w 2190750"/>
                  <a:gd name="connsiteY28" fmla="*/ 990600 h 4219575"/>
                  <a:gd name="connsiteX29" fmla="*/ 0 w 2190750"/>
                  <a:gd name="connsiteY29" fmla="*/ 933450 h 4219575"/>
                  <a:gd name="connsiteX30" fmla="*/ 57150 w 2190750"/>
                  <a:gd name="connsiteY30" fmla="*/ 819150 h 4219575"/>
                  <a:gd name="connsiteX31" fmla="*/ 114300 w 2190750"/>
                  <a:gd name="connsiteY31" fmla="*/ 781050 h 4219575"/>
                  <a:gd name="connsiteX32" fmla="*/ 152400 w 2190750"/>
                  <a:gd name="connsiteY32" fmla="*/ 723900 h 4219575"/>
                  <a:gd name="connsiteX33" fmla="*/ 161925 w 2190750"/>
                  <a:gd name="connsiteY33" fmla="*/ 647700 h 4219575"/>
                  <a:gd name="connsiteX34" fmla="*/ 228600 w 2190750"/>
                  <a:gd name="connsiteY34" fmla="*/ 561975 h 4219575"/>
                  <a:gd name="connsiteX35" fmla="*/ 304800 w 2190750"/>
                  <a:gd name="connsiteY35" fmla="*/ 514350 h 4219575"/>
                  <a:gd name="connsiteX36" fmla="*/ 390525 w 2190750"/>
                  <a:gd name="connsiteY36" fmla="*/ 419100 h 4219575"/>
                  <a:gd name="connsiteX37" fmla="*/ 409575 w 2190750"/>
                  <a:gd name="connsiteY37" fmla="*/ 314325 h 4219575"/>
                  <a:gd name="connsiteX38" fmla="*/ 390525 w 2190750"/>
                  <a:gd name="connsiteY38" fmla="*/ 257175 h 4219575"/>
                  <a:gd name="connsiteX39" fmla="*/ 371475 w 2190750"/>
                  <a:gd name="connsiteY39" fmla="*/ 219075 h 4219575"/>
                  <a:gd name="connsiteX40" fmla="*/ 304800 w 2190750"/>
                  <a:gd name="connsiteY40" fmla="*/ 133350 h 4219575"/>
                  <a:gd name="connsiteX41" fmla="*/ 333375 w 2190750"/>
                  <a:gd name="connsiteY41" fmla="*/ 57150 h 4219575"/>
                  <a:gd name="connsiteX42" fmla="*/ 447675 w 2190750"/>
                  <a:gd name="connsiteY42" fmla="*/ 0 h 4219575"/>
                  <a:gd name="connsiteX43" fmla="*/ 581025 w 2190750"/>
                  <a:gd name="connsiteY43" fmla="*/ 57150 h 4219575"/>
                  <a:gd name="connsiteX44" fmla="*/ 609600 w 2190750"/>
                  <a:gd name="connsiteY44" fmla="*/ 180975 h 4219575"/>
                  <a:gd name="connsiteX45" fmla="*/ 571500 w 2190750"/>
                  <a:gd name="connsiteY45" fmla="*/ 314325 h 4219575"/>
                  <a:gd name="connsiteX46" fmla="*/ 561975 w 2190750"/>
                  <a:gd name="connsiteY46" fmla="*/ 438150 h 4219575"/>
                  <a:gd name="connsiteX47" fmla="*/ 485775 w 2190750"/>
                  <a:gd name="connsiteY47" fmla="*/ 542925 h 4219575"/>
                  <a:gd name="connsiteX48" fmla="*/ 390525 w 2190750"/>
                  <a:gd name="connsiteY48" fmla="*/ 638175 h 4219575"/>
                  <a:gd name="connsiteX49" fmla="*/ 314325 w 2190750"/>
                  <a:gd name="connsiteY49" fmla="*/ 752475 h 4219575"/>
                  <a:gd name="connsiteX50" fmla="*/ 266700 w 2190750"/>
                  <a:gd name="connsiteY50" fmla="*/ 847725 h 4219575"/>
                  <a:gd name="connsiteX51" fmla="*/ 219075 w 2190750"/>
                  <a:gd name="connsiteY51" fmla="*/ 895350 h 4219575"/>
                  <a:gd name="connsiteX52" fmla="*/ 352425 w 2190750"/>
                  <a:gd name="connsiteY52" fmla="*/ 1009650 h 4219575"/>
                  <a:gd name="connsiteX53" fmla="*/ 352425 w 2190750"/>
                  <a:gd name="connsiteY53" fmla="*/ 1009650 h 4219575"/>
                  <a:gd name="connsiteX54" fmla="*/ 476250 w 2190750"/>
                  <a:gd name="connsiteY54" fmla="*/ 1190625 h 4219575"/>
                  <a:gd name="connsiteX55" fmla="*/ 523875 w 2190750"/>
                  <a:gd name="connsiteY55" fmla="*/ 1343025 h 4219575"/>
                  <a:gd name="connsiteX56" fmla="*/ 590550 w 2190750"/>
                  <a:gd name="connsiteY56" fmla="*/ 1600200 h 4219575"/>
                  <a:gd name="connsiteX57" fmla="*/ 676275 w 2190750"/>
                  <a:gd name="connsiteY57" fmla="*/ 1838325 h 4219575"/>
                  <a:gd name="connsiteX58" fmla="*/ 800100 w 2190750"/>
                  <a:gd name="connsiteY58" fmla="*/ 1971675 h 4219575"/>
                  <a:gd name="connsiteX59" fmla="*/ 819150 w 2190750"/>
                  <a:gd name="connsiteY59" fmla="*/ 2124075 h 4219575"/>
                  <a:gd name="connsiteX60" fmla="*/ 866775 w 2190750"/>
                  <a:gd name="connsiteY60" fmla="*/ 2247900 h 4219575"/>
                  <a:gd name="connsiteX61" fmla="*/ 895350 w 2190750"/>
                  <a:gd name="connsiteY61" fmla="*/ 2324100 h 4219575"/>
                  <a:gd name="connsiteX62" fmla="*/ 1143000 w 2190750"/>
                  <a:gd name="connsiteY62" fmla="*/ 2447925 h 4219575"/>
                  <a:gd name="connsiteX63" fmla="*/ 1362075 w 2190750"/>
                  <a:gd name="connsiteY63" fmla="*/ 2476500 h 4219575"/>
                  <a:gd name="connsiteX64" fmla="*/ 1647825 w 2190750"/>
                  <a:gd name="connsiteY64" fmla="*/ 2543175 h 4219575"/>
                  <a:gd name="connsiteX65" fmla="*/ 1800225 w 2190750"/>
                  <a:gd name="connsiteY65" fmla="*/ 2686050 h 4219575"/>
                  <a:gd name="connsiteX66" fmla="*/ 1962150 w 2190750"/>
                  <a:gd name="connsiteY66" fmla="*/ 2886075 h 4219575"/>
                  <a:gd name="connsiteX67" fmla="*/ 2162175 w 2190750"/>
                  <a:gd name="connsiteY67" fmla="*/ 3124200 h 4219575"/>
                  <a:gd name="connsiteX68" fmla="*/ 2171700 w 2190750"/>
                  <a:gd name="connsiteY68" fmla="*/ 3314700 h 4219575"/>
                  <a:gd name="connsiteX69" fmla="*/ 2181225 w 2190750"/>
                  <a:gd name="connsiteY69" fmla="*/ 3600450 h 4219575"/>
                  <a:gd name="connsiteX70" fmla="*/ 2190750 w 2190750"/>
                  <a:gd name="connsiteY70" fmla="*/ 3752850 h 4219575"/>
                  <a:gd name="connsiteX71" fmla="*/ 2152650 w 2190750"/>
                  <a:gd name="connsiteY71" fmla="*/ 3876675 h 4219575"/>
                  <a:gd name="connsiteX72" fmla="*/ 2105025 w 2190750"/>
                  <a:gd name="connsiteY72" fmla="*/ 3962400 h 4219575"/>
                  <a:gd name="connsiteX73" fmla="*/ 2143125 w 2190750"/>
                  <a:gd name="connsiteY73" fmla="*/ 4105275 h 4219575"/>
                  <a:gd name="connsiteX74" fmla="*/ 2162175 w 2190750"/>
                  <a:gd name="connsiteY74" fmla="*/ 4219575 h 4219575"/>
                  <a:gd name="connsiteX75" fmla="*/ 1962150 w 2190750"/>
                  <a:gd name="connsiteY75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676525 h 4219575"/>
                  <a:gd name="connsiteX9" fmla="*/ 1419225 w 2190750"/>
                  <a:gd name="connsiteY9" fmla="*/ 2638425 h 4219575"/>
                  <a:gd name="connsiteX10" fmla="*/ 1209675 w 2190750"/>
                  <a:gd name="connsiteY10" fmla="*/ 2562225 h 4219575"/>
                  <a:gd name="connsiteX11" fmla="*/ 1009650 w 2190750"/>
                  <a:gd name="connsiteY11" fmla="*/ 2524125 h 4219575"/>
                  <a:gd name="connsiteX12" fmla="*/ 952500 w 2190750"/>
                  <a:gd name="connsiteY12" fmla="*/ 2514600 h 4219575"/>
                  <a:gd name="connsiteX13" fmla="*/ 752475 w 2190750"/>
                  <a:gd name="connsiteY13" fmla="*/ 2457450 h 4219575"/>
                  <a:gd name="connsiteX14" fmla="*/ 619125 w 2190750"/>
                  <a:gd name="connsiteY14" fmla="*/ 2381250 h 4219575"/>
                  <a:gd name="connsiteX15" fmla="*/ 714375 w 2190750"/>
                  <a:gd name="connsiteY15" fmla="*/ 2286000 h 4219575"/>
                  <a:gd name="connsiteX16" fmla="*/ 666750 w 2190750"/>
                  <a:gd name="connsiteY16" fmla="*/ 2247900 h 4219575"/>
                  <a:gd name="connsiteX17" fmla="*/ 647700 w 2190750"/>
                  <a:gd name="connsiteY17" fmla="*/ 2143125 h 4219575"/>
                  <a:gd name="connsiteX18" fmla="*/ 561975 w 2190750"/>
                  <a:gd name="connsiteY18" fmla="*/ 2028825 h 4219575"/>
                  <a:gd name="connsiteX19" fmla="*/ 476250 w 2190750"/>
                  <a:gd name="connsiteY19" fmla="*/ 1895475 h 4219575"/>
                  <a:gd name="connsiteX20" fmla="*/ 447675 w 2190750"/>
                  <a:gd name="connsiteY20" fmla="*/ 1666875 h 4219575"/>
                  <a:gd name="connsiteX21" fmla="*/ 409575 w 2190750"/>
                  <a:gd name="connsiteY21" fmla="*/ 1428750 h 4219575"/>
                  <a:gd name="connsiteX22" fmla="*/ 361950 w 2190750"/>
                  <a:gd name="connsiteY22" fmla="*/ 1333500 h 4219575"/>
                  <a:gd name="connsiteX23" fmla="*/ 361950 w 2190750"/>
                  <a:gd name="connsiteY23" fmla="*/ 1219200 h 4219575"/>
                  <a:gd name="connsiteX24" fmla="*/ 361950 w 2190750"/>
                  <a:gd name="connsiteY24" fmla="*/ 1219200 h 4219575"/>
                  <a:gd name="connsiteX25" fmla="*/ 209550 w 2190750"/>
                  <a:gd name="connsiteY25" fmla="*/ 1133475 h 4219575"/>
                  <a:gd name="connsiteX26" fmla="*/ 219075 w 2190750"/>
                  <a:gd name="connsiteY26" fmla="*/ 1076325 h 4219575"/>
                  <a:gd name="connsiteX27" fmla="*/ 180975 w 2190750"/>
                  <a:gd name="connsiteY27" fmla="*/ 1038225 h 4219575"/>
                  <a:gd name="connsiteX28" fmla="*/ 38100 w 2190750"/>
                  <a:gd name="connsiteY28" fmla="*/ 990600 h 4219575"/>
                  <a:gd name="connsiteX29" fmla="*/ 0 w 2190750"/>
                  <a:gd name="connsiteY29" fmla="*/ 933450 h 4219575"/>
                  <a:gd name="connsiteX30" fmla="*/ 57150 w 2190750"/>
                  <a:gd name="connsiteY30" fmla="*/ 819150 h 4219575"/>
                  <a:gd name="connsiteX31" fmla="*/ 114300 w 2190750"/>
                  <a:gd name="connsiteY31" fmla="*/ 781050 h 4219575"/>
                  <a:gd name="connsiteX32" fmla="*/ 152400 w 2190750"/>
                  <a:gd name="connsiteY32" fmla="*/ 723900 h 4219575"/>
                  <a:gd name="connsiteX33" fmla="*/ 161925 w 2190750"/>
                  <a:gd name="connsiteY33" fmla="*/ 647700 h 4219575"/>
                  <a:gd name="connsiteX34" fmla="*/ 228600 w 2190750"/>
                  <a:gd name="connsiteY34" fmla="*/ 561975 h 4219575"/>
                  <a:gd name="connsiteX35" fmla="*/ 304800 w 2190750"/>
                  <a:gd name="connsiteY35" fmla="*/ 514350 h 4219575"/>
                  <a:gd name="connsiteX36" fmla="*/ 390525 w 2190750"/>
                  <a:gd name="connsiteY36" fmla="*/ 419100 h 4219575"/>
                  <a:gd name="connsiteX37" fmla="*/ 409575 w 2190750"/>
                  <a:gd name="connsiteY37" fmla="*/ 314325 h 4219575"/>
                  <a:gd name="connsiteX38" fmla="*/ 390525 w 2190750"/>
                  <a:gd name="connsiteY38" fmla="*/ 257175 h 4219575"/>
                  <a:gd name="connsiteX39" fmla="*/ 371475 w 2190750"/>
                  <a:gd name="connsiteY39" fmla="*/ 219075 h 4219575"/>
                  <a:gd name="connsiteX40" fmla="*/ 304800 w 2190750"/>
                  <a:gd name="connsiteY40" fmla="*/ 133350 h 4219575"/>
                  <a:gd name="connsiteX41" fmla="*/ 333375 w 2190750"/>
                  <a:gd name="connsiteY41" fmla="*/ 57150 h 4219575"/>
                  <a:gd name="connsiteX42" fmla="*/ 447675 w 2190750"/>
                  <a:gd name="connsiteY42" fmla="*/ 0 h 4219575"/>
                  <a:gd name="connsiteX43" fmla="*/ 581025 w 2190750"/>
                  <a:gd name="connsiteY43" fmla="*/ 57150 h 4219575"/>
                  <a:gd name="connsiteX44" fmla="*/ 609600 w 2190750"/>
                  <a:gd name="connsiteY44" fmla="*/ 180975 h 4219575"/>
                  <a:gd name="connsiteX45" fmla="*/ 571500 w 2190750"/>
                  <a:gd name="connsiteY45" fmla="*/ 314325 h 4219575"/>
                  <a:gd name="connsiteX46" fmla="*/ 561975 w 2190750"/>
                  <a:gd name="connsiteY46" fmla="*/ 438150 h 4219575"/>
                  <a:gd name="connsiteX47" fmla="*/ 485775 w 2190750"/>
                  <a:gd name="connsiteY47" fmla="*/ 542925 h 4219575"/>
                  <a:gd name="connsiteX48" fmla="*/ 390525 w 2190750"/>
                  <a:gd name="connsiteY48" fmla="*/ 638175 h 4219575"/>
                  <a:gd name="connsiteX49" fmla="*/ 314325 w 2190750"/>
                  <a:gd name="connsiteY49" fmla="*/ 752475 h 4219575"/>
                  <a:gd name="connsiteX50" fmla="*/ 266700 w 2190750"/>
                  <a:gd name="connsiteY50" fmla="*/ 847725 h 4219575"/>
                  <a:gd name="connsiteX51" fmla="*/ 219075 w 2190750"/>
                  <a:gd name="connsiteY51" fmla="*/ 895350 h 4219575"/>
                  <a:gd name="connsiteX52" fmla="*/ 352425 w 2190750"/>
                  <a:gd name="connsiteY52" fmla="*/ 1009650 h 4219575"/>
                  <a:gd name="connsiteX53" fmla="*/ 352425 w 2190750"/>
                  <a:gd name="connsiteY53" fmla="*/ 1009650 h 4219575"/>
                  <a:gd name="connsiteX54" fmla="*/ 476250 w 2190750"/>
                  <a:gd name="connsiteY54" fmla="*/ 1190625 h 4219575"/>
                  <a:gd name="connsiteX55" fmla="*/ 523875 w 2190750"/>
                  <a:gd name="connsiteY55" fmla="*/ 1343025 h 4219575"/>
                  <a:gd name="connsiteX56" fmla="*/ 590550 w 2190750"/>
                  <a:gd name="connsiteY56" fmla="*/ 1600200 h 4219575"/>
                  <a:gd name="connsiteX57" fmla="*/ 723900 w 2190750"/>
                  <a:gd name="connsiteY57" fmla="*/ 1838325 h 4219575"/>
                  <a:gd name="connsiteX58" fmla="*/ 800100 w 2190750"/>
                  <a:gd name="connsiteY58" fmla="*/ 1971675 h 4219575"/>
                  <a:gd name="connsiteX59" fmla="*/ 819150 w 2190750"/>
                  <a:gd name="connsiteY59" fmla="*/ 2124075 h 4219575"/>
                  <a:gd name="connsiteX60" fmla="*/ 866775 w 2190750"/>
                  <a:gd name="connsiteY60" fmla="*/ 2247900 h 4219575"/>
                  <a:gd name="connsiteX61" fmla="*/ 895350 w 2190750"/>
                  <a:gd name="connsiteY61" fmla="*/ 2324100 h 4219575"/>
                  <a:gd name="connsiteX62" fmla="*/ 1143000 w 2190750"/>
                  <a:gd name="connsiteY62" fmla="*/ 2447925 h 4219575"/>
                  <a:gd name="connsiteX63" fmla="*/ 1362075 w 2190750"/>
                  <a:gd name="connsiteY63" fmla="*/ 2476500 h 4219575"/>
                  <a:gd name="connsiteX64" fmla="*/ 1647825 w 2190750"/>
                  <a:gd name="connsiteY64" fmla="*/ 2543175 h 4219575"/>
                  <a:gd name="connsiteX65" fmla="*/ 1800225 w 2190750"/>
                  <a:gd name="connsiteY65" fmla="*/ 2686050 h 4219575"/>
                  <a:gd name="connsiteX66" fmla="*/ 1962150 w 2190750"/>
                  <a:gd name="connsiteY66" fmla="*/ 2886075 h 4219575"/>
                  <a:gd name="connsiteX67" fmla="*/ 2162175 w 2190750"/>
                  <a:gd name="connsiteY67" fmla="*/ 3124200 h 4219575"/>
                  <a:gd name="connsiteX68" fmla="*/ 2171700 w 2190750"/>
                  <a:gd name="connsiteY68" fmla="*/ 3314700 h 4219575"/>
                  <a:gd name="connsiteX69" fmla="*/ 2181225 w 2190750"/>
                  <a:gd name="connsiteY69" fmla="*/ 3600450 h 4219575"/>
                  <a:gd name="connsiteX70" fmla="*/ 2190750 w 2190750"/>
                  <a:gd name="connsiteY70" fmla="*/ 3752850 h 4219575"/>
                  <a:gd name="connsiteX71" fmla="*/ 2152650 w 2190750"/>
                  <a:gd name="connsiteY71" fmla="*/ 3876675 h 4219575"/>
                  <a:gd name="connsiteX72" fmla="*/ 2105025 w 2190750"/>
                  <a:gd name="connsiteY72" fmla="*/ 3962400 h 4219575"/>
                  <a:gd name="connsiteX73" fmla="*/ 2143125 w 2190750"/>
                  <a:gd name="connsiteY73" fmla="*/ 4105275 h 4219575"/>
                  <a:gd name="connsiteX74" fmla="*/ 2162175 w 2190750"/>
                  <a:gd name="connsiteY74" fmla="*/ 4219575 h 4219575"/>
                  <a:gd name="connsiteX75" fmla="*/ 1962150 w 2190750"/>
                  <a:gd name="connsiteY75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676525 h 4219575"/>
                  <a:gd name="connsiteX9" fmla="*/ 1419225 w 2190750"/>
                  <a:gd name="connsiteY9" fmla="*/ 2638425 h 4219575"/>
                  <a:gd name="connsiteX10" fmla="*/ 1209675 w 2190750"/>
                  <a:gd name="connsiteY10" fmla="*/ 2562225 h 4219575"/>
                  <a:gd name="connsiteX11" fmla="*/ 1009650 w 2190750"/>
                  <a:gd name="connsiteY11" fmla="*/ 2524125 h 4219575"/>
                  <a:gd name="connsiteX12" fmla="*/ 952500 w 2190750"/>
                  <a:gd name="connsiteY12" fmla="*/ 2514600 h 4219575"/>
                  <a:gd name="connsiteX13" fmla="*/ 752475 w 2190750"/>
                  <a:gd name="connsiteY13" fmla="*/ 2457450 h 4219575"/>
                  <a:gd name="connsiteX14" fmla="*/ 619125 w 2190750"/>
                  <a:gd name="connsiteY14" fmla="*/ 2381250 h 4219575"/>
                  <a:gd name="connsiteX15" fmla="*/ 714375 w 2190750"/>
                  <a:gd name="connsiteY15" fmla="*/ 2286000 h 4219575"/>
                  <a:gd name="connsiteX16" fmla="*/ 666750 w 2190750"/>
                  <a:gd name="connsiteY16" fmla="*/ 2247900 h 4219575"/>
                  <a:gd name="connsiteX17" fmla="*/ 647700 w 2190750"/>
                  <a:gd name="connsiteY17" fmla="*/ 2143125 h 4219575"/>
                  <a:gd name="connsiteX18" fmla="*/ 561975 w 2190750"/>
                  <a:gd name="connsiteY18" fmla="*/ 2028825 h 4219575"/>
                  <a:gd name="connsiteX19" fmla="*/ 476250 w 2190750"/>
                  <a:gd name="connsiteY19" fmla="*/ 1895475 h 4219575"/>
                  <a:gd name="connsiteX20" fmla="*/ 447675 w 2190750"/>
                  <a:gd name="connsiteY20" fmla="*/ 1666875 h 4219575"/>
                  <a:gd name="connsiteX21" fmla="*/ 409575 w 2190750"/>
                  <a:gd name="connsiteY21" fmla="*/ 1428750 h 4219575"/>
                  <a:gd name="connsiteX22" fmla="*/ 361950 w 2190750"/>
                  <a:gd name="connsiteY22" fmla="*/ 1333500 h 4219575"/>
                  <a:gd name="connsiteX23" fmla="*/ 361950 w 2190750"/>
                  <a:gd name="connsiteY23" fmla="*/ 1219200 h 4219575"/>
                  <a:gd name="connsiteX24" fmla="*/ 361950 w 2190750"/>
                  <a:gd name="connsiteY24" fmla="*/ 1219200 h 4219575"/>
                  <a:gd name="connsiteX25" fmla="*/ 209550 w 2190750"/>
                  <a:gd name="connsiteY25" fmla="*/ 1133475 h 4219575"/>
                  <a:gd name="connsiteX26" fmla="*/ 219075 w 2190750"/>
                  <a:gd name="connsiteY26" fmla="*/ 1076325 h 4219575"/>
                  <a:gd name="connsiteX27" fmla="*/ 180975 w 2190750"/>
                  <a:gd name="connsiteY27" fmla="*/ 1038225 h 4219575"/>
                  <a:gd name="connsiteX28" fmla="*/ 38100 w 2190750"/>
                  <a:gd name="connsiteY28" fmla="*/ 990600 h 4219575"/>
                  <a:gd name="connsiteX29" fmla="*/ 0 w 2190750"/>
                  <a:gd name="connsiteY29" fmla="*/ 933450 h 4219575"/>
                  <a:gd name="connsiteX30" fmla="*/ 57150 w 2190750"/>
                  <a:gd name="connsiteY30" fmla="*/ 819150 h 4219575"/>
                  <a:gd name="connsiteX31" fmla="*/ 114300 w 2190750"/>
                  <a:gd name="connsiteY31" fmla="*/ 781050 h 4219575"/>
                  <a:gd name="connsiteX32" fmla="*/ 152400 w 2190750"/>
                  <a:gd name="connsiteY32" fmla="*/ 723900 h 4219575"/>
                  <a:gd name="connsiteX33" fmla="*/ 161925 w 2190750"/>
                  <a:gd name="connsiteY33" fmla="*/ 647700 h 4219575"/>
                  <a:gd name="connsiteX34" fmla="*/ 228600 w 2190750"/>
                  <a:gd name="connsiteY34" fmla="*/ 561975 h 4219575"/>
                  <a:gd name="connsiteX35" fmla="*/ 304800 w 2190750"/>
                  <a:gd name="connsiteY35" fmla="*/ 514350 h 4219575"/>
                  <a:gd name="connsiteX36" fmla="*/ 390525 w 2190750"/>
                  <a:gd name="connsiteY36" fmla="*/ 419100 h 4219575"/>
                  <a:gd name="connsiteX37" fmla="*/ 409575 w 2190750"/>
                  <a:gd name="connsiteY37" fmla="*/ 314325 h 4219575"/>
                  <a:gd name="connsiteX38" fmla="*/ 390525 w 2190750"/>
                  <a:gd name="connsiteY38" fmla="*/ 257175 h 4219575"/>
                  <a:gd name="connsiteX39" fmla="*/ 371475 w 2190750"/>
                  <a:gd name="connsiteY39" fmla="*/ 219075 h 4219575"/>
                  <a:gd name="connsiteX40" fmla="*/ 304800 w 2190750"/>
                  <a:gd name="connsiteY40" fmla="*/ 133350 h 4219575"/>
                  <a:gd name="connsiteX41" fmla="*/ 333375 w 2190750"/>
                  <a:gd name="connsiteY41" fmla="*/ 57150 h 4219575"/>
                  <a:gd name="connsiteX42" fmla="*/ 447675 w 2190750"/>
                  <a:gd name="connsiteY42" fmla="*/ 0 h 4219575"/>
                  <a:gd name="connsiteX43" fmla="*/ 581025 w 2190750"/>
                  <a:gd name="connsiteY43" fmla="*/ 57150 h 4219575"/>
                  <a:gd name="connsiteX44" fmla="*/ 609600 w 2190750"/>
                  <a:gd name="connsiteY44" fmla="*/ 180975 h 4219575"/>
                  <a:gd name="connsiteX45" fmla="*/ 571500 w 2190750"/>
                  <a:gd name="connsiteY45" fmla="*/ 314325 h 4219575"/>
                  <a:gd name="connsiteX46" fmla="*/ 561975 w 2190750"/>
                  <a:gd name="connsiteY46" fmla="*/ 438150 h 4219575"/>
                  <a:gd name="connsiteX47" fmla="*/ 485775 w 2190750"/>
                  <a:gd name="connsiteY47" fmla="*/ 542925 h 4219575"/>
                  <a:gd name="connsiteX48" fmla="*/ 390525 w 2190750"/>
                  <a:gd name="connsiteY48" fmla="*/ 638175 h 4219575"/>
                  <a:gd name="connsiteX49" fmla="*/ 314325 w 2190750"/>
                  <a:gd name="connsiteY49" fmla="*/ 752475 h 4219575"/>
                  <a:gd name="connsiteX50" fmla="*/ 266700 w 2190750"/>
                  <a:gd name="connsiteY50" fmla="*/ 847725 h 4219575"/>
                  <a:gd name="connsiteX51" fmla="*/ 219075 w 2190750"/>
                  <a:gd name="connsiteY51" fmla="*/ 895350 h 4219575"/>
                  <a:gd name="connsiteX52" fmla="*/ 352425 w 2190750"/>
                  <a:gd name="connsiteY52" fmla="*/ 1009650 h 4219575"/>
                  <a:gd name="connsiteX53" fmla="*/ 352425 w 2190750"/>
                  <a:gd name="connsiteY53" fmla="*/ 1009650 h 4219575"/>
                  <a:gd name="connsiteX54" fmla="*/ 476250 w 2190750"/>
                  <a:gd name="connsiteY54" fmla="*/ 1190625 h 4219575"/>
                  <a:gd name="connsiteX55" fmla="*/ 523875 w 2190750"/>
                  <a:gd name="connsiteY55" fmla="*/ 1343025 h 4219575"/>
                  <a:gd name="connsiteX56" fmla="*/ 600075 w 2190750"/>
                  <a:gd name="connsiteY56" fmla="*/ 1447800 h 4219575"/>
                  <a:gd name="connsiteX57" fmla="*/ 590550 w 2190750"/>
                  <a:gd name="connsiteY57" fmla="*/ 1600200 h 4219575"/>
                  <a:gd name="connsiteX58" fmla="*/ 723900 w 2190750"/>
                  <a:gd name="connsiteY58" fmla="*/ 1838325 h 4219575"/>
                  <a:gd name="connsiteX59" fmla="*/ 800100 w 2190750"/>
                  <a:gd name="connsiteY59" fmla="*/ 1971675 h 4219575"/>
                  <a:gd name="connsiteX60" fmla="*/ 819150 w 2190750"/>
                  <a:gd name="connsiteY60" fmla="*/ 2124075 h 4219575"/>
                  <a:gd name="connsiteX61" fmla="*/ 866775 w 2190750"/>
                  <a:gd name="connsiteY61" fmla="*/ 2247900 h 4219575"/>
                  <a:gd name="connsiteX62" fmla="*/ 895350 w 2190750"/>
                  <a:gd name="connsiteY62" fmla="*/ 2324100 h 4219575"/>
                  <a:gd name="connsiteX63" fmla="*/ 1143000 w 2190750"/>
                  <a:gd name="connsiteY63" fmla="*/ 2447925 h 4219575"/>
                  <a:gd name="connsiteX64" fmla="*/ 1362075 w 2190750"/>
                  <a:gd name="connsiteY64" fmla="*/ 2476500 h 4219575"/>
                  <a:gd name="connsiteX65" fmla="*/ 1647825 w 2190750"/>
                  <a:gd name="connsiteY65" fmla="*/ 2543175 h 4219575"/>
                  <a:gd name="connsiteX66" fmla="*/ 1800225 w 2190750"/>
                  <a:gd name="connsiteY66" fmla="*/ 2686050 h 4219575"/>
                  <a:gd name="connsiteX67" fmla="*/ 1962150 w 2190750"/>
                  <a:gd name="connsiteY67" fmla="*/ 2886075 h 4219575"/>
                  <a:gd name="connsiteX68" fmla="*/ 2162175 w 2190750"/>
                  <a:gd name="connsiteY68" fmla="*/ 3124200 h 4219575"/>
                  <a:gd name="connsiteX69" fmla="*/ 2171700 w 2190750"/>
                  <a:gd name="connsiteY69" fmla="*/ 3314700 h 4219575"/>
                  <a:gd name="connsiteX70" fmla="*/ 2181225 w 2190750"/>
                  <a:gd name="connsiteY70" fmla="*/ 3600450 h 4219575"/>
                  <a:gd name="connsiteX71" fmla="*/ 2190750 w 2190750"/>
                  <a:gd name="connsiteY71" fmla="*/ 3752850 h 4219575"/>
                  <a:gd name="connsiteX72" fmla="*/ 2152650 w 2190750"/>
                  <a:gd name="connsiteY72" fmla="*/ 3876675 h 4219575"/>
                  <a:gd name="connsiteX73" fmla="*/ 2105025 w 2190750"/>
                  <a:gd name="connsiteY73" fmla="*/ 3962400 h 4219575"/>
                  <a:gd name="connsiteX74" fmla="*/ 2143125 w 2190750"/>
                  <a:gd name="connsiteY74" fmla="*/ 4105275 h 4219575"/>
                  <a:gd name="connsiteX75" fmla="*/ 2162175 w 2190750"/>
                  <a:gd name="connsiteY75" fmla="*/ 4219575 h 4219575"/>
                  <a:gd name="connsiteX76" fmla="*/ 1962150 w 2190750"/>
                  <a:gd name="connsiteY76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676525 h 4219575"/>
                  <a:gd name="connsiteX9" fmla="*/ 1419225 w 2190750"/>
                  <a:gd name="connsiteY9" fmla="*/ 2638425 h 4219575"/>
                  <a:gd name="connsiteX10" fmla="*/ 1209675 w 2190750"/>
                  <a:gd name="connsiteY10" fmla="*/ 2562225 h 4219575"/>
                  <a:gd name="connsiteX11" fmla="*/ 1009650 w 2190750"/>
                  <a:gd name="connsiteY11" fmla="*/ 2524125 h 4219575"/>
                  <a:gd name="connsiteX12" fmla="*/ 952500 w 2190750"/>
                  <a:gd name="connsiteY12" fmla="*/ 2514600 h 4219575"/>
                  <a:gd name="connsiteX13" fmla="*/ 752475 w 2190750"/>
                  <a:gd name="connsiteY13" fmla="*/ 2457450 h 4219575"/>
                  <a:gd name="connsiteX14" fmla="*/ 619125 w 2190750"/>
                  <a:gd name="connsiteY14" fmla="*/ 2381250 h 4219575"/>
                  <a:gd name="connsiteX15" fmla="*/ 714375 w 2190750"/>
                  <a:gd name="connsiteY15" fmla="*/ 2286000 h 4219575"/>
                  <a:gd name="connsiteX16" fmla="*/ 666750 w 2190750"/>
                  <a:gd name="connsiteY16" fmla="*/ 2247900 h 4219575"/>
                  <a:gd name="connsiteX17" fmla="*/ 647700 w 2190750"/>
                  <a:gd name="connsiteY17" fmla="*/ 2143125 h 4219575"/>
                  <a:gd name="connsiteX18" fmla="*/ 561975 w 2190750"/>
                  <a:gd name="connsiteY18" fmla="*/ 2028825 h 4219575"/>
                  <a:gd name="connsiteX19" fmla="*/ 476250 w 2190750"/>
                  <a:gd name="connsiteY19" fmla="*/ 1895475 h 4219575"/>
                  <a:gd name="connsiteX20" fmla="*/ 447675 w 2190750"/>
                  <a:gd name="connsiteY20" fmla="*/ 1666875 h 4219575"/>
                  <a:gd name="connsiteX21" fmla="*/ 409575 w 2190750"/>
                  <a:gd name="connsiteY21" fmla="*/ 1428750 h 4219575"/>
                  <a:gd name="connsiteX22" fmla="*/ 361950 w 2190750"/>
                  <a:gd name="connsiteY22" fmla="*/ 1333500 h 4219575"/>
                  <a:gd name="connsiteX23" fmla="*/ 361950 w 2190750"/>
                  <a:gd name="connsiteY23" fmla="*/ 1219200 h 4219575"/>
                  <a:gd name="connsiteX24" fmla="*/ 361950 w 2190750"/>
                  <a:gd name="connsiteY24" fmla="*/ 1219200 h 4219575"/>
                  <a:gd name="connsiteX25" fmla="*/ 209550 w 2190750"/>
                  <a:gd name="connsiteY25" fmla="*/ 1133475 h 4219575"/>
                  <a:gd name="connsiteX26" fmla="*/ 219075 w 2190750"/>
                  <a:gd name="connsiteY26" fmla="*/ 1076325 h 4219575"/>
                  <a:gd name="connsiteX27" fmla="*/ 180975 w 2190750"/>
                  <a:gd name="connsiteY27" fmla="*/ 1038225 h 4219575"/>
                  <a:gd name="connsiteX28" fmla="*/ 38100 w 2190750"/>
                  <a:gd name="connsiteY28" fmla="*/ 990600 h 4219575"/>
                  <a:gd name="connsiteX29" fmla="*/ 0 w 2190750"/>
                  <a:gd name="connsiteY29" fmla="*/ 933450 h 4219575"/>
                  <a:gd name="connsiteX30" fmla="*/ 57150 w 2190750"/>
                  <a:gd name="connsiteY30" fmla="*/ 819150 h 4219575"/>
                  <a:gd name="connsiteX31" fmla="*/ 114300 w 2190750"/>
                  <a:gd name="connsiteY31" fmla="*/ 781050 h 4219575"/>
                  <a:gd name="connsiteX32" fmla="*/ 152400 w 2190750"/>
                  <a:gd name="connsiteY32" fmla="*/ 723900 h 4219575"/>
                  <a:gd name="connsiteX33" fmla="*/ 161925 w 2190750"/>
                  <a:gd name="connsiteY33" fmla="*/ 647700 h 4219575"/>
                  <a:gd name="connsiteX34" fmla="*/ 228600 w 2190750"/>
                  <a:gd name="connsiteY34" fmla="*/ 561975 h 4219575"/>
                  <a:gd name="connsiteX35" fmla="*/ 304800 w 2190750"/>
                  <a:gd name="connsiteY35" fmla="*/ 514350 h 4219575"/>
                  <a:gd name="connsiteX36" fmla="*/ 390525 w 2190750"/>
                  <a:gd name="connsiteY36" fmla="*/ 419100 h 4219575"/>
                  <a:gd name="connsiteX37" fmla="*/ 409575 w 2190750"/>
                  <a:gd name="connsiteY37" fmla="*/ 314325 h 4219575"/>
                  <a:gd name="connsiteX38" fmla="*/ 390525 w 2190750"/>
                  <a:gd name="connsiteY38" fmla="*/ 257175 h 4219575"/>
                  <a:gd name="connsiteX39" fmla="*/ 371475 w 2190750"/>
                  <a:gd name="connsiteY39" fmla="*/ 219075 h 4219575"/>
                  <a:gd name="connsiteX40" fmla="*/ 304800 w 2190750"/>
                  <a:gd name="connsiteY40" fmla="*/ 133350 h 4219575"/>
                  <a:gd name="connsiteX41" fmla="*/ 333375 w 2190750"/>
                  <a:gd name="connsiteY41" fmla="*/ 57150 h 4219575"/>
                  <a:gd name="connsiteX42" fmla="*/ 447675 w 2190750"/>
                  <a:gd name="connsiteY42" fmla="*/ 0 h 4219575"/>
                  <a:gd name="connsiteX43" fmla="*/ 581025 w 2190750"/>
                  <a:gd name="connsiteY43" fmla="*/ 57150 h 4219575"/>
                  <a:gd name="connsiteX44" fmla="*/ 609600 w 2190750"/>
                  <a:gd name="connsiteY44" fmla="*/ 180975 h 4219575"/>
                  <a:gd name="connsiteX45" fmla="*/ 571500 w 2190750"/>
                  <a:gd name="connsiteY45" fmla="*/ 314325 h 4219575"/>
                  <a:gd name="connsiteX46" fmla="*/ 561975 w 2190750"/>
                  <a:gd name="connsiteY46" fmla="*/ 438150 h 4219575"/>
                  <a:gd name="connsiteX47" fmla="*/ 485775 w 2190750"/>
                  <a:gd name="connsiteY47" fmla="*/ 542925 h 4219575"/>
                  <a:gd name="connsiteX48" fmla="*/ 390525 w 2190750"/>
                  <a:gd name="connsiteY48" fmla="*/ 638175 h 4219575"/>
                  <a:gd name="connsiteX49" fmla="*/ 314325 w 2190750"/>
                  <a:gd name="connsiteY49" fmla="*/ 752475 h 4219575"/>
                  <a:gd name="connsiteX50" fmla="*/ 266700 w 2190750"/>
                  <a:gd name="connsiteY50" fmla="*/ 847725 h 4219575"/>
                  <a:gd name="connsiteX51" fmla="*/ 219075 w 2190750"/>
                  <a:gd name="connsiteY51" fmla="*/ 895350 h 4219575"/>
                  <a:gd name="connsiteX52" fmla="*/ 352425 w 2190750"/>
                  <a:gd name="connsiteY52" fmla="*/ 1009650 h 4219575"/>
                  <a:gd name="connsiteX53" fmla="*/ 352425 w 2190750"/>
                  <a:gd name="connsiteY53" fmla="*/ 1009650 h 4219575"/>
                  <a:gd name="connsiteX54" fmla="*/ 476250 w 2190750"/>
                  <a:gd name="connsiteY54" fmla="*/ 1190625 h 4219575"/>
                  <a:gd name="connsiteX55" fmla="*/ 523875 w 2190750"/>
                  <a:gd name="connsiteY55" fmla="*/ 1343025 h 4219575"/>
                  <a:gd name="connsiteX56" fmla="*/ 600075 w 2190750"/>
                  <a:gd name="connsiteY56" fmla="*/ 1447800 h 4219575"/>
                  <a:gd name="connsiteX57" fmla="*/ 638175 w 2190750"/>
                  <a:gd name="connsiteY57" fmla="*/ 1609725 h 4219575"/>
                  <a:gd name="connsiteX58" fmla="*/ 723900 w 2190750"/>
                  <a:gd name="connsiteY58" fmla="*/ 1838325 h 4219575"/>
                  <a:gd name="connsiteX59" fmla="*/ 800100 w 2190750"/>
                  <a:gd name="connsiteY59" fmla="*/ 1971675 h 4219575"/>
                  <a:gd name="connsiteX60" fmla="*/ 819150 w 2190750"/>
                  <a:gd name="connsiteY60" fmla="*/ 2124075 h 4219575"/>
                  <a:gd name="connsiteX61" fmla="*/ 866775 w 2190750"/>
                  <a:gd name="connsiteY61" fmla="*/ 2247900 h 4219575"/>
                  <a:gd name="connsiteX62" fmla="*/ 895350 w 2190750"/>
                  <a:gd name="connsiteY62" fmla="*/ 2324100 h 4219575"/>
                  <a:gd name="connsiteX63" fmla="*/ 1143000 w 2190750"/>
                  <a:gd name="connsiteY63" fmla="*/ 2447925 h 4219575"/>
                  <a:gd name="connsiteX64" fmla="*/ 1362075 w 2190750"/>
                  <a:gd name="connsiteY64" fmla="*/ 2476500 h 4219575"/>
                  <a:gd name="connsiteX65" fmla="*/ 1647825 w 2190750"/>
                  <a:gd name="connsiteY65" fmla="*/ 2543175 h 4219575"/>
                  <a:gd name="connsiteX66" fmla="*/ 1800225 w 2190750"/>
                  <a:gd name="connsiteY66" fmla="*/ 2686050 h 4219575"/>
                  <a:gd name="connsiteX67" fmla="*/ 1962150 w 2190750"/>
                  <a:gd name="connsiteY67" fmla="*/ 2886075 h 4219575"/>
                  <a:gd name="connsiteX68" fmla="*/ 2162175 w 2190750"/>
                  <a:gd name="connsiteY68" fmla="*/ 3124200 h 4219575"/>
                  <a:gd name="connsiteX69" fmla="*/ 2171700 w 2190750"/>
                  <a:gd name="connsiteY69" fmla="*/ 3314700 h 4219575"/>
                  <a:gd name="connsiteX70" fmla="*/ 2181225 w 2190750"/>
                  <a:gd name="connsiteY70" fmla="*/ 3600450 h 4219575"/>
                  <a:gd name="connsiteX71" fmla="*/ 2190750 w 2190750"/>
                  <a:gd name="connsiteY71" fmla="*/ 3752850 h 4219575"/>
                  <a:gd name="connsiteX72" fmla="*/ 2152650 w 2190750"/>
                  <a:gd name="connsiteY72" fmla="*/ 3876675 h 4219575"/>
                  <a:gd name="connsiteX73" fmla="*/ 2105025 w 2190750"/>
                  <a:gd name="connsiteY73" fmla="*/ 3962400 h 4219575"/>
                  <a:gd name="connsiteX74" fmla="*/ 2143125 w 2190750"/>
                  <a:gd name="connsiteY74" fmla="*/ 4105275 h 4219575"/>
                  <a:gd name="connsiteX75" fmla="*/ 2162175 w 2190750"/>
                  <a:gd name="connsiteY75" fmla="*/ 4219575 h 4219575"/>
                  <a:gd name="connsiteX76" fmla="*/ 1962150 w 2190750"/>
                  <a:gd name="connsiteY76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676525 h 4219575"/>
                  <a:gd name="connsiteX9" fmla="*/ 1419225 w 2190750"/>
                  <a:gd name="connsiteY9" fmla="*/ 2638425 h 4219575"/>
                  <a:gd name="connsiteX10" fmla="*/ 1209675 w 2190750"/>
                  <a:gd name="connsiteY10" fmla="*/ 2562225 h 4219575"/>
                  <a:gd name="connsiteX11" fmla="*/ 1009650 w 2190750"/>
                  <a:gd name="connsiteY11" fmla="*/ 2524125 h 4219575"/>
                  <a:gd name="connsiteX12" fmla="*/ 952500 w 2190750"/>
                  <a:gd name="connsiteY12" fmla="*/ 2514600 h 4219575"/>
                  <a:gd name="connsiteX13" fmla="*/ 752475 w 2190750"/>
                  <a:gd name="connsiteY13" fmla="*/ 2457450 h 4219575"/>
                  <a:gd name="connsiteX14" fmla="*/ 619125 w 2190750"/>
                  <a:gd name="connsiteY14" fmla="*/ 2381250 h 4219575"/>
                  <a:gd name="connsiteX15" fmla="*/ 714375 w 2190750"/>
                  <a:gd name="connsiteY15" fmla="*/ 2286000 h 4219575"/>
                  <a:gd name="connsiteX16" fmla="*/ 666750 w 2190750"/>
                  <a:gd name="connsiteY16" fmla="*/ 2247900 h 4219575"/>
                  <a:gd name="connsiteX17" fmla="*/ 647700 w 2190750"/>
                  <a:gd name="connsiteY17" fmla="*/ 2143125 h 4219575"/>
                  <a:gd name="connsiteX18" fmla="*/ 561975 w 2190750"/>
                  <a:gd name="connsiteY18" fmla="*/ 2028825 h 4219575"/>
                  <a:gd name="connsiteX19" fmla="*/ 476250 w 2190750"/>
                  <a:gd name="connsiteY19" fmla="*/ 1895475 h 4219575"/>
                  <a:gd name="connsiteX20" fmla="*/ 447675 w 2190750"/>
                  <a:gd name="connsiteY20" fmla="*/ 1666875 h 4219575"/>
                  <a:gd name="connsiteX21" fmla="*/ 409575 w 2190750"/>
                  <a:gd name="connsiteY21" fmla="*/ 1428750 h 4219575"/>
                  <a:gd name="connsiteX22" fmla="*/ 361950 w 2190750"/>
                  <a:gd name="connsiteY22" fmla="*/ 1333500 h 4219575"/>
                  <a:gd name="connsiteX23" fmla="*/ 361950 w 2190750"/>
                  <a:gd name="connsiteY23" fmla="*/ 1219200 h 4219575"/>
                  <a:gd name="connsiteX24" fmla="*/ 361950 w 2190750"/>
                  <a:gd name="connsiteY24" fmla="*/ 1219200 h 4219575"/>
                  <a:gd name="connsiteX25" fmla="*/ 209550 w 2190750"/>
                  <a:gd name="connsiteY25" fmla="*/ 1133475 h 4219575"/>
                  <a:gd name="connsiteX26" fmla="*/ 219075 w 2190750"/>
                  <a:gd name="connsiteY26" fmla="*/ 1076325 h 4219575"/>
                  <a:gd name="connsiteX27" fmla="*/ 180975 w 2190750"/>
                  <a:gd name="connsiteY27" fmla="*/ 1038225 h 4219575"/>
                  <a:gd name="connsiteX28" fmla="*/ 38100 w 2190750"/>
                  <a:gd name="connsiteY28" fmla="*/ 990600 h 4219575"/>
                  <a:gd name="connsiteX29" fmla="*/ 0 w 2190750"/>
                  <a:gd name="connsiteY29" fmla="*/ 933450 h 4219575"/>
                  <a:gd name="connsiteX30" fmla="*/ 57150 w 2190750"/>
                  <a:gd name="connsiteY30" fmla="*/ 819150 h 4219575"/>
                  <a:gd name="connsiteX31" fmla="*/ 114300 w 2190750"/>
                  <a:gd name="connsiteY31" fmla="*/ 781050 h 4219575"/>
                  <a:gd name="connsiteX32" fmla="*/ 152400 w 2190750"/>
                  <a:gd name="connsiteY32" fmla="*/ 723900 h 4219575"/>
                  <a:gd name="connsiteX33" fmla="*/ 161925 w 2190750"/>
                  <a:gd name="connsiteY33" fmla="*/ 647700 h 4219575"/>
                  <a:gd name="connsiteX34" fmla="*/ 228600 w 2190750"/>
                  <a:gd name="connsiteY34" fmla="*/ 561975 h 4219575"/>
                  <a:gd name="connsiteX35" fmla="*/ 304800 w 2190750"/>
                  <a:gd name="connsiteY35" fmla="*/ 514350 h 4219575"/>
                  <a:gd name="connsiteX36" fmla="*/ 390525 w 2190750"/>
                  <a:gd name="connsiteY36" fmla="*/ 419100 h 4219575"/>
                  <a:gd name="connsiteX37" fmla="*/ 409575 w 2190750"/>
                  <a:gd name="connsiteY37" fmla="*/ 314325 h 4219575"/>
                  <a:gd name="connsiteX38" fmla="*/ 390525 w 2190750"/>
                  <a:gd name="connsiteY38" fmla="*/ 257175 h 4219575"/>
                  <a:gd name="connsiteX39" fmla="*/ 371475 w 2190750"/>
                  <a:gd name="connsiteY39" fmla="*/ 219075 h 4219575"/>
                  <a:gd name="connsiteX40" fmla="*/ 304800 w 2190750"/>
                  <a:gd name="connsiteY40" fmla="*/ 133350 h 4219575"/>
                  <a:gd name="connsiteX41" fmla="*/ 333375 w 2190750"/>
                  <a:gd name="connsiteY41" fmla="*/ 57150 h 4219575"/>
                  <a:gd name="connsiteX42" fmla="*/ 447675 w 2190750"/>
                  <a:gd name="connsiteY42" fmla="*/ 0 h 4219575"/>
                  <a:gd name="connsiteX43" fmla="*/ 581025 w 2190750"/>
                  <a:gd name="connsiteY43" fmla="*/ 57150 h 4219575"/>
                  <a:gd name="connsiteX44" fmla="*/ 609600 w 2190750"/>
                  <a:gd name="connsiteY44" fmla="*/ 180975 h 4219575"/>
                  <a:gd name="connsiteX45" fmla="*/ 571500 w 2190750"/>
                  <a:gd name="connsiteY45" fmla="*/ 314325 h 4219575"/>
                  <a:gd name="connsiteX46" fmla="*/ 561975 w 2190750"/>
                  <a:gd name="connsiteY46" fmla="*/ 438150 h 4219575"/>
                  <a:gd name="connsiteX47" fmla="*/ 485775 w 2190750"/>
                  <a:gd name="connsiteY47" fmla="*/ 542925 h 4219575"/>
                  <a:gd name="connsiteX48" fmla="*/ 390525 w 2190750"/>
                  <a:gd name="connsiteY48" fmla="*/ 638175 h 4219575"/>
                  <a:gd name="connsiteX49" fmla="*/ 314325 w 2190750"/>
                  <a:gd name="connsiteY49" fmla="*/ 752475 h 4219575"/>
                  <a:gd name="connsiteX50" fmla="*/ 266700 w 2190750"/>
                  <a:gd name="connsiteY50" fmla="*/ 847725 h 4219575"/>
                  <a:gd name="connsiteX51" fmla="*/ 219075 w 2190750"/>
                  <a:gd name="connsiteY51" fmla="*/ 895350 h 4219575"/>
                  <a:gd name="connsiteX52" fmla="*/ 352425 w 2190750"/>
                  <a:gd name="connsiteY52" fmla="*/ 1009650 h 4219575"/>
                  <a:gd name="connsiteX53" fmla="*/ 352425 w 2190750"/>
                  <a:gd name="connsiteY53" fmla="*/ 1009650 h 4219575"/>
                  <a:gd name="connsiteX54" fmla="*/ 476250 w 2190750"/>
                  <a:gd name="connsiteY54" fmla="*/ 1190625 h 4219575"/>
                  <a:gd name="connsiteX55" fmla="*/ 561975 w 2190750"/>
                  <a:gd name="connsiteY55" fmla="*/ 1343025 h 4219575"/>
                  <a:gd name="connsiteX56" fmla="*/ 600075 w 2190750"/>
                  <a:gd name="connsiteY56" fmla="*/ 1447800 h 4219575"/>
                  <a:gd name="connsiteX57" fmla="*/ 638175 w 2190750"/>
                  <a:gd name="connsiteY57" fmla="*/ 1609725 h 4219575"/>
                  <a:gd name="connsiteX58" fmla="*/ 723900 w 2190750"/>
                  <a:gd name="connsiteY58" fmla="*/ 1838325 h 4219575"/>
                  <a:gd name="connsiteX59" fmla="*/ 800100 w 2190750"/>
                  <a:gd name="connsiteY59" fmla="*/ 1971675 h 4219575"/>
                  <a:gd name="connsiteX60" fmla="*/ 819150 w 2190750"/>
                  <a:gd name="connsiteY60" fmla="*/ 2124075 h 4219575"/>
                  <a:gd name="connsiteX61" fmla="*/ 866775 w 2190750"/>
                  <a:gd name="connsiteY61" fmla="*/ 2247900 h 4219575"/>
                  <a:gd name="connsiteX62" fmla="*/ 895350 w 2190750"/>
                  <a:gd name="connsiteY62" fmla="*/ 2324100 h 4219575"/>
                  <a:gd name="connsiteX63" fmla="*/ 1143000 w 2190750"/>
                  <a:gd name="connsiteY63" fmla="*/ 2447925 h 4219575"/>
                  <a:gd name="connsiteX64" fmla="*/ 1362075 w 2190750"/>
                  <a:gd name="connsiteY64" fmla="*/ 2476500 h 4219575"/>
                  <a:gd name="connsiteX65" fmla="*/ 1647825 w 2190750"/>
                  <a:gd name="connsiteY65" fmla="*/ 2543175 h 4219575"/>
                  <a:gd name="connsiteX66" fmla="*/ 1800225 w 2190750"/>
                  <a:gd name="connsiteY66" fmla="*/ 2686050 h 4219575"/>
                  <a:gd name="connsiteX67" fmla="*/ 1962150 w 2190750"/>
                  <a:gd name="connsiteY67" fmla="*/ 2886075 h 4219575"/>
                  <a:gd name="connsiteX68" fmla="*/ 2162175 w 2190750"/>
                  <a:gd name="connsiteY68" fmla="*/ 3124200 h 4219575"/>
                  <a:gd name="connsiteX69" fmla="*/ 2171700 w 2190750"/>
                  <a:gd name="connsiteY69" fmla="*/ 3314700 h 4219575"/>
                  <a:gd name="connsiteX70" fmla="*/ 2181225 w 2190750"/>
                  <a:gd name="connsiteY70" fmla="*/ 3600450 h 4219575"/>
                  <a:gd name="connsiteX71" fmla="*/ 2190750 w 2190750"/>
                  <a:gd name="connsiteY71" fmla="*/ 3752850 h 4219575"/>
                  <a:gd name="connsiteX72" fmla="*/ 2152650 w 2190750"/>
                  <a:gd name="connsiteY72" fmla="*/ 3876675 h 4219575"/>
                  <a:gd name="connsiteX73" fmla="*/ 2105025 w 2190750"/>
                  <a:gd name="connsiteY73" fmla="*/ 3962400 h 4219575"/>
                  <a:gd name="connsiteX74" fmla="*/ 2143125 w 2190750"/>
                  <a:gd name="connsiteY74" fmla="*/ 4105275 h 4219575"/>
                  <a:gd name="connsiteX75" fmla="*/ 2162175 w 2190750"/>
                  <a:gd name="connsiteY75" fmla="*/ 4219575 h 4219575"/>
                  <a:gd name="connsiteX76" fmla="*/ 1962150 w 2190750"/>
                  <a:gd name="connsiteY76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676525 h 4219575"/>
                  <a:gd name="connsiteX9" fmla="*/ 1419225 w 2190750"/>
                  <a:gd name="connsiteY9" fmla="*/ 2638425 h 4219575"/>
                  <a:gd name="connsiteX10" fmla="*/ 1209675 w 2190750"/>
                  <a:gd name="connsiteY10" fmla="*/ 2562225 h 4219575"/>
                  <a:gd name="connsiteX11" fmla="*/ 1009650 w 2190750"/>
                  <a:gd name="connsiteY11" fmla="*/ 2524125 h 4219575"/>
                  <a:gd name="connsiteX12" fmla="*/ 952500 w 2190750"/>
                  <a:gd name="connsiteY12" fmla="*/ 2514600 h 4219575"/>
                  <a:gd name="connsiteX13" fmla="*/ 752475 w 2190750"/>
                  <a:gd name="connsiteY13" fmla="*/ 2457450 h 4219575"/>
                  <a:gd name="connsiteX14" fmla="*/ 619125 w 2190750"/>
                  <a:gd name="connsiteY14" fmla="*/ 2381250 h 4219575"/>
                  <a:gd name="connsiteX15" fmla="*/ 714375 w 2190750"/>
                  <a:gd name="connsiteY15" fmla="*/ 2286000 h 4219575"/>
                  <a:gd name="connsiteX16" fmla="*/ 666750 w 2190750"/>
                  <a:gd name="connsiteY16" fmla="*/ 2247900 h 4219575"/>
                  <a:gd name="connsiteX17" fmla="*/ 647700 w 2190750"/>
                  <a:gd name="connsiteY17" fmla="*/ 2143125 h 4219575"/>
                  <a:gd name="connsiteX18" fmla="*/ 561975 w 2190750"/>
                  <a:gd name="connsiteY18" fmla="*/ 2028825 h 4219575"/>
                  <a:gd name="connsiteX19" fmla="*/ 476250 w 2190750"/>
                  <a:gd name="connsiteY19" fmla="*/ 1895475 h 4219575"/>
                  <a:gd name="connsiteX20" fmla="*/ 447675 w 2190750"/>
                  <a:gd name="connsiteY20" fmla="*/ 1666875 h 4219575"/>
                  <a:gd name="connsiteX21" fmla="*/ 409575 w 2190750"/>
                  <a:gd name="connsiteY21" fmla="*/ 1428750 h 4219575"/>
                  <a:gd name="connsiteX22" fmla="*/ 361950 w 2190750"/>
                  <a:gd name="connsiteY22" fmla="*/ 1333500 h 4219575"/>
                  <a:gd name="connsiteX23" fmla="*/ 361950 w 2190750"/>
                  <a:gd name="connsiteY23" fmla="*/ 1219200 h 4219575"/>
                  <a:gd name="connsiteX24" fmla="*/ 361950 w 2190750"/>
                  <a:gd name="connsiteY24" fmla="*/ 1219200 h 4219575"/>
                  <a:gd name="connsiteX25" fmla="*/ 209550 w 2190750"/>
                  <a:gd name="connsiteY25" fmla="*/ 1133475 h 4219575"/>
                  <a:gd name="connsiteX26" fmla="*/ 219075 w 2190750"/>
                  <a:gd name="connsiteY26" fmla="*/ 1076325 h 4219575"/>
                  <a:gd name="connsiteX27" fmla="*/ 180975 w 2190750"/>
                  <a:gd name="connsiteY27" fmla="*/ 1038225 h 4219575"/>
                  <a:gd name="connsiteX28" fmla="*/ 38100 w 2190750"/>
                  <a:gd name="connsiteY28" fmla="*/ 990600 h 4219575"/>
                  <a:gd name="connsiteX29" fmla="*/ 0 w 2190750"/>
                  <a:gd name="connsiteY29" fmla="*/ 933450 h 4219575"/>
                  <a:gd name="connsiteX30" fmla="*/ 57150 w 2190750"/>
                  <a:gd name="connsiteY30" fmla="*/ 819150 h 4219575"/>
                  <a:gd name="connsiteX31" fmla="*/ 114300 w 2190750"/>
                  <a:gd name="connsiteY31" fmla="*/ 781050 h 4219575"/>
                  <a:gd name="connsiteX32" fmla="*/ 152400 w 2190750"/>
                  <a:gd name="connsiteY32" fmla="*/ 723900 h 4219575"/>
                  <a:gd name="connsiteX33" fmla="*/ 161925 w 2190750"/>
                  <a:gd name="connsiteY33" fmla="*/ 647700 h 4219575"/>
                  <a:gd name="connsiteX34" fmla="*/ 228600 w 2190750"/>
                  <a:gd name="connsiteY34" fmla="*/ 561975 h 4219575"/>
                  <a:gd name="connsiteX35" fmla="*/ 304800 w 2190750"/>
                  <a:gd name="connsiteY35" fmla="*/ 514350 h 4219575"/>
                  <a:gd name="connsiteX36" fmla="*/ 390525 w 2190750"/>
                  <a:gd name="connsiteY36" fmla="*/ 419100 h 4219575"/>
                  <a:gd name="connsiteX37" fmla="*/ 409575 w 2190750"/>
                  <a:gd name="connsiteY37" fmla="*/ 314325 h 4219575"/>
                  <a:gd name="connsiteX38" fmla="*/ 390525 w 2190750"/>
                  <a:gd name="connsiteY38" fmla="*/ 257175 h 4219575"/>
                  <a:gd name="connsiteX39" fmla="*/ 371475 w 2190750"/>
                  <a:gd name="connsiteY39" fmla="*/ 219075 h 4219575"/>
                  <a:gd name="connsiteX40" fmla="*/ 304800 w 2190750"/>
                  <a:gd name="connsiteY40" fmla="*/ 133350 h 4219575"/>
                  <a:gd name="connsiteX41" fmla="*/ 333375 w 2190750"/>
                  <a:gd name="connsiteY41" fmla="*/ 57150 h 4219575"/>
                  <a:gd name="connsiteX42" fmla="*/ 447675 w 2190750"/>
                  <a:gd name="connsiteY42" fmla="*/ 0 h 4219575"/>
                  <a:gd name="connsiteX43" fmla="*/ 581025 w 2190750"/>
                  <a:gd name="connsiteY43" fmla="*/ 57150 h 4219575"/>
                  <a:gd name="connsiteX44" fmla="*/ 609600 w 2190750"/>
                  <a:gd name="connsiteY44" fmla="*/ 180975 h 4219575"/>
                  <a:gd name="connsiteX45" fmla="*/ 571500 w 2190750"/>
                  <a:gd name="connsiteY45" fmla="*/ 314325 h 4219575"/>
                  <a:gd name="connsiteX46" fmla="*/ 561975 w 2190750"/>
                  <a:gd name="connsiteY46" fmla="*/ 438150 h 4219575"/>
                  <a:gd name="connsiteX47" fmla="*/ 485775 w 2190750"/>
                  <a:gd name="connsiteY47" fmla="*/ 542925 h 4219575"/>
                  <a:gd name="connsiteX48" fmla="*/ 390525 w 2190750"/>
                  <a:gd name="connsiteY48" fmla="*/ 638175 h 4219575"/>
                  <a:gd name="connsiteX49" fmla="*/ 314325 w 2190750"/>
                  <a:gd name="connsiteY49" fmla="*/ 752475 h 4219575"/>
                  <a:gd name="connsiteX50" fmla="*/ 266700 w 2190750"/>
                  <a:gd name="connsiteY50" fmla="*/ 847725 h 4219575"/>
                  <a:gd name="connsiteX51" fmla="*/ 219075 w 2190750"/>
                  <a:gd name="connsiteY51" fmla="*/ 895350 h 4219575"/>
                  <a:gd name="connsiteX52" fmla="*/ 352425 w 2190750"/>
                  <a:gd name="connsiteY52" fmla="*/ 1009650 h 4219575"/>
                  <a:gd name="connsiteX53" fmla="*/ 352425 w 2190750"/>
                  <a:gd name="connsiteY53" fmla="*/ 1009650 h 4219575"/>
                  <a:gd name="connsiteX54" fmla="*/ 476250 w 2190750"/>
                  <a:gd name="connsiteY54" fmla="*/ 1190625 h 4219575"/>
                  <a:gd name="connsiteX55" fmla="*/ 561975 w 2190750"/>
                  <a:gd name="connsiteY55" fmla="*/ 1343025 h 4219575"/>
                  <a:gd name="connsiteX56" fmla="*/ 600075 w 2190750"/>
                  <a:gd name="connsiteY56" fmla="*/ 1447800 h 4219575"/>
                  <a:gd name="connsiteX57" fmla="*/ 638175 w 2190750"/>
                  <a:gd name="connsiteY57" fmla="*/ 1609725 h 4219575"/>
                  <a:gd name="connsiteX58" fmla="*/ 723900 w 2190750"/>
                  <a:gd name="connsiteY58" fmla="*/ 1838325 h 4219575"/>
                  <a:gd name="connsiteX59" fmla="*/ 800100 w 2190750"/>
                  <a:gd name="connsiteY59" fmla="*/ 1971675 h 4219575"/>
                  <a:gd name="connsiteX60" fmla="*/ 866775 w 2190750"/>
                  <a:gd name="connsiteY60" fmla="*/ 2124075 h 4219575"/>
                  <a:gd name="connsiteX61" fmla="*/ 866775 w 2190750"/>
                  <a:gd name="connsiteY61" fmla="*/ 2247900 h 4219575"/>
                  <a:gd name="connsiteX62" fmla="*/ 895350 w 2190750"/>
                  <a:gd name="connsiteY62" fmla="*/ 2324100 h 4219575"/>
                  <a:gd name="connsiteX63" fmla="*/ 1143000 w 2190750"/>
                  <a:gd name="connsiteY63" fmla="*/ 2447925 h 4219575"/>
                  <a:gd name="connsiteX64" fmla="*/ 1362075 w 2190750"/>
                  <a:gd name="connsiteY64" fmla="*/ 2476500 h 4219575"/>
                  <a:gd name="connsiteX65" fmla="*/ 1647825 w 2190750"/>
                  <a:gd name="connsiteY65" fmla="*/ 2543175 h 4219575"/>
                  <a:gd name="connsiteX66" fmla="*/ 1800225 w 2190750"/>
                  <a:gd name="connsiteY66" fmla="*/ 2686050 h 4219575"/>
                  <a:gd name="connsiteX67" fmla="*/ 1962150 w 2190750"/>
                  <a:gd name="connsiteY67" fmla="*/ 2886075 h 4219575"/>
                  <a:gd name="connsiteX68" fmla="*/ 2162175 w 2190750"/>
                  <a:gd name="connsiteY68" fmla="*/ 3124200 h 4219575"/>
                  <a:gd name="connsiteX69" fmla="*/ 2171700 w 2190750"/>
                  <a:gd name="connsiteY69" fmla="*/ 3314700 h 4219575"/>
                  <a:gd name="connsiteX70" fmla="*/ 2181225 w 2190750"/>
                  <a:gd name="connsiteY70" fmla="*/ 3600450 h 4219575"/>
                  <a:gd name="connsiteX71" fmla="*/ 2190750 w 2190750"/>
                  <a:gd name="connsiteY71" fmla="*/ 3752850 h 4219575"/>
                  <a:gd name="connsiteX72" fmla="*/ 2152650 w 2190750"/>
                  <a:gd name="connsiteY72" fmla="*/ 3876675 h 4219575"/>
                  <a:gd name="connsiteX73" fmla="*/ 2105025 w 2190750"/>
                  <a:gd name="connsiteY73" fmla="*/ 3962400 h 4219575"/>
                  <a:gd name="connsiteX74" fmla="*/ 2143125 w 2190750"/>
                  <a:gd name="connsiteY74" fmla="*/ 4105275 h 4219575"/>
                  <a:gd name="connsiteX75" fmla="*/ 2162175 w 2190750"/>
                  <a:gd name="connsiteY75" fmla="*/ 4219575 h 4219575"/>
                  <a:gd name="connsiteX76" fmla="*/ 1962150 w 2190750"/>
                  <a:gd name="connsiteY76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676525 h 4219575"/>
                  <a:gd name="connsiteX9" fmla="*/ 1419225 w 2190750"/>
                  <a:gd name="connsiteY9" fmla="*/ 2638425 h 4219575"/>
                  <a:gd name="connsiteX10" fmla="*/ 1209675 w 2190750"/>
                  <a:gd name="connsiteY10" fmla="*/ 2562225 h 4219575"/>
                  <a:gd name="connsiteX11" fmla="*/ 1009650 w 2190750"/>
                  <a:gd name="connsiteY11" fmla="*/ 2524125 h 4219575"/>
                  <a:gd name="connsiteX12" fmla="*/ 952500 w 2190750"/>
                  <a:gd name="connsiteY12" fmla="*/ 2514600 h 4219575"/>
                  <a:gd name="connsiteX13" fmla="*/ 752475 w 2190750"/>
                  <a:gd name="connsiteY13" fmla="*/ 2457450 h 4219575"/>
                  <a:gd name="connsiteX14" fmla="*/ 619125 w 2190750"/>
                  <a:gd name="connsiteY14" fmla="*/ 2381250 h 4219575"/>
                  <a:gd name="connsiteX15" fmla="*/ 714375 w 2190750"/>
                  <a:gd name="connsiteY15" fmla="*/ 2286000 h 4219575"/>
                  <a:gd name="connsiteX16" fmla="*/ 666750 w 2190750"/>
                  <a:gd name="connsiteY16" fmla="*/ 2247900 h 4219575"/>
                  <a:gd name="connsiteX17" fmla="*/ 647700 w 2190750"/>
                  <a:gd name="connsiteY17" fmla="*/ 2143125 h 4219575"/>
                  <a:gd name="connsiteX18" fmla="*/ 561975 w 2190750"/>
                  <a:gd name="connsiteY18" fmla="*/ 2028825 h 4219575"/>
                  <a:gd name="connsiteX19" fmla="*/ 476250 w 2190750"/>
                  <a:gd name="connsiteY19" fmla="*/ 1895475 h 4219575"/>
                  <a:gd name="connsiteX20" fmla="*/ 447675 w 2190750"/>
                  <a:gd name="connsiteY20" fmla="*/ 1666875 h 4219575"/>
                  <a:gd name="connsiteX21" fmla="*/ 409575 w 2190750"/>
                  <a:gd name="connsiteY21" fmla="*/ 1428750 h 4219575"/>
                  <a:gd name="connsiteX22" fmla="*/ 361950 w 2190750"/>
                  <a:gd name="connsiteY22" fmla="*/ 1333500 h 4219575"/>
                  <a:gd name="connsiteX23" fmla="*/ 361950 w 2190750"/>
                  <a:gd name="connsiteY23" fmla="*/ 1219200 h 4219575"/>
                  <a:gd name="connsiteX24" fmla="*/ 361950 w 2190750"/>
                  <a:gd name="connsiteY24" fmla="*/ 1219200 h 4219575"/>
                  <a:gd name="connsiteX25" fmla="*/ 209550 w 2190750"/>
                  <a:gd name="connsiteY25" fmla="*/ 1133475 h 4219575"/>
                  <a:gd name="connsiteX26" fmla="*/ 219075 w 2190750"/>
                  <a:gd name="connsiteY26" fmla="*/ 1076325 h 4219575"/>
                  <a:gd name="connsiteX27" fmla="*/ 180975 w 2190750"/>
                  <a:gd name="connsiteY27" fmla="*/ 1038225 h 4219575"/>
                  <a:gd name="connsiteX28" fmla="*/ 38100 w 2190750"/>
                  <a:gd name="connsiteY28" fmla="*/ 990600 h 4219575"/>
                  <a:gd name="connsiteX29" fmla="*/ 0 w 2190750"/>
                  <a:gd name="connsiteY29" fmla="*/ 933450 h 4219575"/>
                  <a:gd name="connsiteX30" fmla="*/ 57150 w 2190750"/>
                  <a:gd name="connsiteY30" fmla="*/ 819150 h 4219575"/>
                  <a:gd name="connsiteX31" fmla="*/ 114300 w 2190750"/>
                  <a:gd name="connsiteY31" fmla="*/ 781050 h 4219575"/>
                  <a:gd name="connsiteX32" fmla="*/ 152400 w 2190750"/>
                  <a:gd name="connsiteY32" fmla="*/ 723900 h 4219575"/>
                  <a:gd name="connsiteX33" fmla="*/ 161925 w 2190750"/>
                  <a:gd name="connsiteY33" fmla="*/ 647700 h 4219575"/>
                  <a:gd name="connsiteX34" fmla="*/ 228600 w 2190750"/>
                  <a:gd name="connsiteY34" fmla="*/ 561975 h 4219575"/>
                  <a:gd name="connsiteX35" fmla="*/ 304800 w 2190750"/>
                  <a:gd name="connsiteY35" fmla="*/ 514350 h 4219575"/>
                  <a:gd name="connsiteX36" fmla="*/ 390525 w 2190750"/>
                  <a:gd name="connsiteY36" fmla="*/ 419100 h 4219575"/>
                  <a:gd name="connsiteX37" fmla="*/ 409575 w 2190750"/>
                  <a:gd name="connsiteY37" fmla="*/ 314325 h 4219575"/>
                  <a:gd name="connsiteX38" fmla="*/ 390525 w 2190750"/>
                  <a:gd name="connsiteY38" fmla="*/ 257175 h 4219575"/>
                  <a:gd name="connsiteX39" fmla="*/ 371475 w 2190750"/>
                  <a:gd name="connsiteY39" fmla="*/ 219075 h 4219575"/>
                  <a:gd name="connsiteX40" fmla="*/ 304800 w 2190750"/>
                  <a:gd name="connsiteY40" fmla="*/ 133350 h 4219575"/>
                  <a:gd name="connsiteX41" fmla="*/ 333375 w 2190750"/>
                  <a:gd name="connsiteY41" fmla="*/ 57150 h 4219575"/>
                  <a:gd name="connsiteX42" fmla="*/ 447675 w 2190750"/>
                  <a:gd name="connsiteY42" fmla="*/ 0 h 4219575"/>
                  <a:gd name="connsiteX43" fmla="*/ 581025 w 2190750"/>
                  <a:gd name="connsiteY43" fmla="*/ 57150 h 4219575"/>
                  <a:gd name="connsiteX44" fmla="*/ 609600 w 2190750"/>
                  <a:gd name="connsiteY44" fmla="*/ 180975 h 4219575"/>
                  <a:gd name="connsiteX45" fmla="*/ 571500 w 2190750"/>
                  <a:gd name="connsiteY45" fmla="*/ 314325 h 4219575"/>
                  <a:gd name="connsiteX46" fmla="*/ 561975 w 2190750"/>
                  <a:gd name="connsiteY46" fmla="*/ 438150 h 4219575"/>
                  <a:gd name="connsiteX47" fmla="*/ 485775 w 2190750"/>
                  <a:gd name="connsiteY47" fmla="*/ 542925 h 4219575"/>
                  <a:gd name="connsiteX48" fmla="*/ 390525 w 2190750"/>
                  <a:gd name="connsiteY48" fmla="*/ 638175 h 4219575"/>
                  <a:gd name="connsiteX49" fmla="*/ 314325 w 2190750"/>
                  <a:gd name="connsiteY49" fmla="*/ 752475 h 4219575"/>
                  <a:gd name="connsiteX50" fmla="*/ 266700 w 2190750"/>
                  <a:gd name="connsiteY50" fmla="*/ 847725 h 4219575"/>
                  <a:gd name="connsiteX51" fmla="*/ 219075 w 2190750"/>
                  <a:gd name="connsiteY51" fmla="*/ 895350 h 4219575"/>
                  <a:gd name="connsiteX52" fmla="*/ 352425 w 2190750"/>
                  <a:gd name="connsiteY52" fmla="*/ 1009650 h 4219575"/>
                  <a:gd name="connsiteX53" fmla="*/ 352425 w 2190750"/>
                  <a:gd name="connsiteY53" fmla="*/ 1009650 h 4219575"/>
                  <a:gd name="connsiteX54" fmla="*/ 476250 w 2190750"/>
                  <a:gd name="connsiteY54" fmla="*/ 1190625 h 4219575"/>
                  <a:gd name="connsiteX55" fmla="*/ 561975 w 2190750"/>
                  <a:gd name="connsiteY55" fmla="*/ 1343025 h 4219575"/>
                  <a:gd name="connsiteX56" fmla="*/ 600075 w 2190750"/>
                  <a:gd name="connsiteY56" fmla="*/ 1447800 h 4219575"/>
                  <a:gd name="connsiteX57" fmla="*/ 638175 w 2190750"/>
                  <a:gd name="connsiteY57" fmla="*/ 1609725 h 4219575"/>
                  <a:gd name="connsiteX58" fmla="*/ 723900 w 2190750"/>
                  <a:gd name="connsiteY58" fmla="*/ 1838325 h 4219575"/>
                  <a:gd name="connsiteX59" fmla="*/ 838200 w 2190750"/>
                  <a:gd name="connsiteY59" fmla="*/ 1962150 h 4219575"/>
                  <a:gd name="connsiteX60" fmla="*/ 866775 w 2190750"/>
                  <a:gd name="connsiteY60" fmla="*/ 2124075 h 4219575"/>
                  <a:gd name="connsiteX61" fmla="*/ 866775 w 2190750"/>
                  <a:gd name="connsiteY61" fmla="*/ 2247900 h 4219575"/>
                  <a:gd name="connsiteX62" fmla="*/ 895350 w 2190750"/>
                  <a:gd name="connsiteY62" fmla="*/ 2324100 h 4219575"/>
                  <a:gd name="connsiteX63" fmla="*/ 1143000 w 2190750"/>
                  <a:gd name="connsiteY63" fmla="*/ 2447925 h 4219575"/>
                  <a:gd name="connsiteX64" fmla="*/ 1362075 w 2190750"/>
                  <a:gd name="connsiteY64" fmla="*/ 2476500 h 4219575"/>
                  <a:gd name="connsiteX65" fmla="*/ 1647825 w 2190750"/>
                  <a:gd name="connsiteY65" fmla="*/ 2543175 h 4219575"/>
                  <a:gd name="connsiteX66" fmla="*/ 1800225 w 2190750"/>
                  <a:gd name="connsiteY66" fmla="*/ 2686050 h 4219575"/>
                  <a:gd name="connsiteX67" fmla="*/ 1962150 w 2190750"/>
                  <a:gd name="connsiteY67" fmla="*/ 2886075 h 4219575"/>
                  <a:gd name="connsiteX68" fmla="*/ 2162175 w 2190750"/>
                  <a:gd name="connsiteY68" fmla="*/ 3124200 h 4219575"/>
                  <a:gd name="connsiteX69" fmla="*/ 2171700 w 2190750"/>
                  <a:gd name="connsiteY69" fmla="*/ 3314700 h 4219575"/>
                  <a:gd name="connsiteX70" fmla="*/ 2181225 w 2190750"/>
                  <a:gd name="connsiteY70" fmla="*/ 3600450 h 4219575"/>
                  <a:gd name="connsiteX71" fmla="*/ 2190750 w 2190750"/>
                  <a:gd name="connsiteY71" fmla="*/ 3752850 h 4219575"/>
                  <a:gd name="connsiteX72" fmla="*/ 2152650 w 2190750"/>
                  <a:gd name="connsiteY72" fmla="*/ 3876675 h 4219575"/>
                  <a:gd name="connsiteX73" fmla="*/ 2105025 w 2190750"/>
                  <a:gd name="connsiteY73" fmla="*/ 3962400 h 4219575"/>
                  <a:gd name="connsiteX74" fmla="*/ 2143125 w 2190750"/>
                  <a:gd name="connsiteY74" fmla="*/ 4105275 h 4219575"/>
                  <a:gd name="connsiteX75" fmla="*/ 2162175 w 2190750"/>
                  <a:gd name="connsiteY75" fmla="*/ 4219575 h 4219575"/>
                  <a:gd name="connsiteX76" fmla="*/ 1962150 w 2190750"/>
                  <a:gd name="connsiteY76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676525 h 4219575"/>
                  <a:gd name="connsiteX9" fmla="*/ 1419225 w 2190750"/>
                  <a:gd name="connsiteY9" fmla="*/ 2638425 h 4219575"/>
                  <a:gd name="connsiteX10" fmla="*/ 1209675 w 2190750"/>
                  <a:gd name="connsiteY10" fmla="*/ 2562225 h 4219575"/>
                  <a:gd name="connsiteX11" fmla="*/ 1009650 w 2190750"/>
                  <a:gd name="connsiteY11" fmla="*/ 2524125 h 4219575"/>
                  <a:gd name="connsiteX12" fmla="*/ 952500 w 2190750"/>
                  <a:gd name="connsiteY12" fmla="*/ 2514600 h 4219575"/>
                  <a:gd name="connsiteX13" fmla="*/ 752475 w 2190750"/>
                  <a:gd name="connsiteY13" fmla="*/ 2457450 h 4219575"/>
                  <a:gd name="connsiteX14" fmla="*/ 619125 w 2190750"/>
                  <a:gd name="connsiteY14" fmla="*/ 2381250 h 4219575"/>
                  <a:gd name="connsiteX15" fmla="*/ 714375 w 2190750"/>
                  <a:gd name="connsiteY15" fmla="*/ 2286000 h 4219575"/>
                  <a:gd name="connsiteX16" fmla="*/ 666750 w 2190750"/>
                  <a:gd name="connsiteY16" fmla="*/ 2247900 h 4219575"/>
                  <a:gd name="connsiteX17" fmla="*/ 647700 w 2190750"/>
                  <a:gd name="connsiteY17" fmla="*/ 2143125 h 4219575"/>
                  <a:gd name="connsiteX18" fmla="*/ 561975 w 2190750"/>
                  <a:gd name="connsiteY18" fmla="*/ 2028825 h 4219575"/>
                  <a:gd name="connsiteX19" fmla="*/ 476250 w 2190750"/>
                  <a:gd name="connsiteY19" fmla="*/ 1895475 h 4219575"/>
                  <a:gd name="connsiteX20" fmla="*/ 447675 w 2190750"/>
                  <a:gd name="connsiteY20" fmla="*/ 1666875 h 4219575"/>
                  <a:gd name="connsiteX21" fmla="*/ 409575 w 2190750"/>
                  <a:gd name="connsiteY21" fmla="*/ 1428750 h 4219575"/>
                  <a:gd name="connsiteX22" fmla="*/ 361950 w 2190750"/>
                  <a:gd name="connsiteY22" fmla="*/ 1333500 h 4219575"/>
                  <a:gd name="connsiteX23" fmla="*/ 361950 w 2190750"/>
                  <a:gd name="connsiteY23" fmla="*/ 1219200 h 4219575"/>
                  <a:gd name="connsiteX24" fmla="*/ 361950 w 2190750"/>
                  <a:gd name="connsiteY24" fmla="*/ 1219200 h 4219575"/>
                  <a:gd name="connsiteX25" fmla="*/ 209550 w 2190750"/>
                  <a:gd name="connsiteY25" fmla="*/ 1133475 h 4219575"/>
                  <a:gd name="connsiteX26" fmla="*/ 219075 w 2190750"/>
                  <a:gd name="connsiteY26" fmla="*/ 1076325 h 4219575"/>
                  <a:gd name="connsiteX27" fmla="*/ 180975 w 2190750"/>
                  <a:gd name="connsiteY27" fmla="*/ 1038225 h 4219575"/>
                  <a:gd name="connsiteX28" fmla="*/ 38100 w 2190750"/>
                  <a:gd name="connsiteY28" fmla="*/ 990600 h 4219575"/>
                  <a:gd name="connsiteX29" fmla="*/ 0 w 2190750"/>
                  <a:gd name="connsiteY29" fmla="*/ 933450 h 4219575"/>
                  <a:gd name="connsiteX30" fmla="*/ 57150 w 2190750"/>
                  <a:gd name="connsiteY30" fmla="*/ 819150 h 4219575"/>
                  <a:gd name="connsiteX31" fmla="*/ 114300 w 2190750"/>
                  <a:gd name="connsiteY31" fmla="*/ 781050 h 4219575"/>
                  <a:gd name="connsiteX32" fmla="*/ 152400 w 2190750"/>
                  <a:gd name="connsiteY32" fmla="*/ 723900 h 4219575"/>
                  <a:gd name="connsiteX33" fmla="*/ 161925 w 2190750"/>
                  <a:gd name="connsiteY33" fmla="*/ 647700 h 4219575"/>
                  <a:gd name="connsiteX34" fmla="*/ 228600 w 2190750"/>
                  <a:gd name="connsiteY34" fmla="*/ 561975 h 4219575"/>
                  <a:gd name="connsiteX35" fmla="*/ 304800 w 2190750"/>
                  <a:gd name="connsiteY35" fmla="*/ 514350 h 4219575"/>
                  <a:gd name="connsiteX36" fmla="*/ 390525 w 2190750"/>
                  <a:gd name="connsiteY36" fmla="*/ 419100 h 4219575"/>
                  <a:gd name="connsiteX37" fmla="*/ 409575 w 2190750"/>
                  <a:gd name="connsiteY37" fmla="*/ 314325 h 4219575"/>
                  <a:gd name="connsiteX38" fmla="*/ 390525 w 2190750"/>
                  <a:gd name="connsiteY38" fmla="*/ 257175 h 4219575"/>
                  <a:gd name="connsiteX39" fmla="*/ 371475 w 2190750"/>
                  <a:gd name="connsiteY39" fmla="*/ 219075 h 4219575"/>
                  <a:gd name="connsiteX40" fmla="*/ 304800 w 2190750"/>
                  <a:gd name="connsiteY40" fmla="*/ 133350 h 4219575"/>
                  <a:gd name="connsiteX41" fmla="*/ 333375 w 2190750"/>
                  <a:gd name="connsiteY41" fmla="*/ 57150 h 4219575"/>
                  <a:gd name="connsiteX42" fmla="*/ 447675 w 2190750"/>
                  <a:gd name="connsiteY42" fmla="*/ 0 h 4219575"/>
                  <a:gd name="connsiteX43" fmla="*/ 581025 w 2190750"/>
                  <a:gd name="connsiteY43" fmla="*/ 57150 h 4219575"/>
                  <a:gd name="connsiteX44" fmla="*/ 609600 w 2190750"/>
                  <a:gd name="connsiteY44" fmla="*/ 180975 h 4219575"/>
                  <a:gd name="connsiteX45" fmla="*/ 571500 w 2190750"/>
                  <a:gd name="connsiteY45" fmla="*/ 314325 h 4219575"/>
                  <a:gd name="connsiteX46" fmla="*/ 561975 w 2190750"/>
                  <a:gd name="connsiteY46" fmla="*/ 438150 h 4219575"/>
                  <a:gd name="connsiteX47" fmla="*/ 485775 w 2190750"/>
                  <a:gd name="connsiteY47" fmla="*/ 542925 h 4219575"/>
                  <a:gd name="connsiteX48" fmla="*/ 390525 w 2190750"/>
                  <a:gd name="connsiteY48" fmla="*/ 638175 h 4219575"/>
                  <a:gd name="connsiteX49" fmla="*/ 314325 w 2190750"/>
                  <a:gd name="connsiteY49" fmla="*/ 752475 h 4219575"/>
                  <a:gd name="connsiteX50" fmla="*/ 266700 w 2190750"/>
                  <a:gd name="connsiteY50" fmla="*/ 847725 h 4219575"/>
                  <a:gd name="connsiteX51" fmla="*/ 219075 w 2190750"/>
                  <a:gd name="connsiteY51" fmla="*/ 895350 h 4219575"/>
                  <a:gd name="connsiteX52" fmla="*/ 352425 w 2190750"/>
                  <a:gd name="connsiteY52" fmla="*/ 1009650 h 4219575"/>
                  <a:gd name="connsiteX53" fmla="*/ 352425 w 2190750"/>
                  <a:gd name="connsiteY53" fmla="*/ 1009650 h 4219575"/>
                  <a:gd name="connsiteX54" fmla="*/ 476250 w 2190750"/>
                  <a:gd name="connsiteY54" fmla="*/ 1190625 h 4219575"/>
                  <a:gd name="connsiteX55" fmla="*/ 561975 w 2190750"/>
                  <a:gd name="connsiteY55" fmla="*/ 1343025 h 4219575"/>
                  <a:gd name="connsiteX56" fmla="*/ 600075 w 2190750"/>
                  <a:gd name="connsiteY56" fmla="*/ 1447800 h 4219575"/>
                  <a:gd name="connsiteX57" fmla="*/ 638175 w 2190750"/>
                  <a:gd name="connsiteY57" fmla="*/ 1609725 h 4219575"/>
                  <a:gd name="connsiteX58" fmla="*/ 723900 w 2190750"/>
                  <a:gd name="connsiteY58" fmla="*/ 1838325 h 4219575"/>
                  <a:gd name="connsiteX59" fmla="*/ 838200 w 2190750"/>
                  <a:gd name="connsiteY59" fmla="*/ 1962150 h 4219575"/>
                  <a:gd name="connsiteX60" fmla="*/ 866775 w 2190750"/>
                  <a:gd name="connsiteY60" fmla="*/ 2124075 h 4219575"/>
                  <a:gd name="connsiteX61" fmla="*/ 923925 w 2190750"/>
                  <a:gd name="connsiteY61" fmla="*/ 2247900 h 4219575"/>
                  <a:gd name="connsiteX62" fmla="*/ 895350 w 2190750"/>
                  <a:gd name="connsiteY62" fmla="*/ 2324100 h 4219575"/>
                  <a:gd name="connsiteX63" fmla="*/ 1143000 w 2190750"/>
                  <a:gd name="connsiteY63" fmla="*/ 2447925 h 4219575"/>
                  <a:gd name="connsiteX64" fmla="*/ 1362075 w 2190750"/>
                  <a:gd name="connsiteY64" fmla="*/ 2476500 h 4219575"/>
                  <a:gd name="connsiteX65" fmla="*/ 1647825 w 2190750"/>
                  <a:gd name="connsiteY65" fmla="*/ 2543175 h 4219575"/>
                  <a:gd name="connsiteX66" fmla="*/ 1800225 w 2190750"/>
                  <a:gd name="connsiteY66" fmla="*/ 2686050 h 4219575"/>
                  <a:gd name="connsiteX67" fmla="*/ 1962150 w 2190750"/>
                  <a:gd name="connsiteY67" fmla="*/ 2886075 h 4219575"/>
                  <a:gd name="connsiteX68" fmla="*/ 2162175 w 2190750"/>
                  <a:gd name="connsiteY68" fmla="*/ 3124200 h 4219575"/>
                  <a:gd name="connsiteX69" fmla="*/ 2171700 w 2190750"/>
                  <a:gd name="connsiteY69" fmla="*/ 3314700 h 4219575"/>
                  <a:gd name="connsiteX70" fmla="*/ 2181225 w 2190750"/>
                  <a:gd name="connsiteY70" fmla="*/ 3600450 h 4219575"/>
                  <a:gd name="connsiteX71" fmla="*/ 2190750 w 2190750"/>
                  <a:gd name="connsiteY71" fmla="*/ 3752850 h 4219575"/>
                  <a:gd name="connsiteX72" fmla="*/ 2152650 w 2190750"/>
                  <a:gd name="connsiteY72" fmla="*/ 3876675 h 4219575"/>
                  <a:gd name="connsiteX73" fmla="*/ 2105025 w 2190750"/>
                  <a:gd name="connsiteY73" fmla="*/ 3962400 h 4219575"/>
                  <a:gd name="connsiteX74" fmla="*/ 2143125 w 2190750"/>
                  <a:gd name="connsiteY74" fmla="*/ 4105275 h 4219575"/>
                  <a:gd name="connsiteX75" fmla="*/ 2162175 w 2190750"/>
                  <a:gd name="connsiteY75" fmla="*/ 4219575 h 4219575"/>
                  <a:gd name="connsiteX76" fmla="*/ 1962150 w 2190750"/>
                  <a:gd name="connsiteY76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676525 h 4219575"/>
                  <a:gd name="connsiteX9" fmla="*/ 1419225 w 2190750"/>
                  <a:gd name="connsiteY9" fmla="*/ 2638425 h 4219575"/>
                  <a:gd name="connsiteX10" fmla="*/ 1209675 w 2190750"/>
                  <a:gd name="connsiteY10" fmla="*/ 2562225 h 4219575"/>
                  <a:gd name="connsiteX11" fmla="*/ 1009650 w 2190750"/>
                  <a:gd name="connsiteY11" fmla="*/ 2524125 h 4219575"/>
                  <a:gd name="connsiteX12" fmla="*/ 952500 w 2190750"/>
                  <a:gd name="connsiteY12" fmla="*/ 2514600 h 4219575"/>
                  <a:gd name="connsiteX13" fmla="*/ 752475 w 2190750"/>
                  <a:gd name="connsiteY13" fmla="*/ 2457450 h 4219575"/>
                  <a:gd name="connsiteX14" fmla="*/ 619125 w 2190750"/>
                  <a:gd name="connsiteY14" fmla="*/ 2381250 h 4219575"/>
                  <a:gd name="connsiteX15" fmla="*/ 714375 w 2190750"/>
                  <a:gd name="connsiteY15" fmla="*/ 2286000 h 4219575"/>
                  <a:gd name="connsiteX16" fmla="*/ 666750 w 2190750"/>
                  <a:gd name="connsiteY16" fmla="*/ 2247900 h 4219575"/>
                  <a:gd name="connsiteX17" fmla="*/ 647700 w 2190750"/>
                  <a:gd name="connsiteY17" fmla="*/ 2143125 h 4219575"/>
                  <a:gd name="connsiteX18" fmla="*/ 561975 w 2190750"/>
                  <a:gd name="connsiteY18" fmla="*/ 2028825 h 4219575"/>
                  <a:gd name="connsiteX19" fmla="*/ 476250 w 2190750"/>
                  <a:gd name="connsiteY19" fmla="*/ 1895475 h 4219575"/>
                  <a:gd name="connsiteX20" fmla="*/ 447675 w 2190750"/>
                  <a:gd name="connsiteY20" fmla="*/ 1666875 h 4219575"/>
                  <a:gd name="connsiteX21" fmla="*/ 409575 w 2190750"/>
                  <a:gd name="connsiteY21" fmla="*/ 1428750 h 4219575"/>
                  <a:gd name="connsiteX22" fmla="*/ 361950 w 2190750"/>
                  <a:gd name="connsiteY22" fmla="*/ 1333500 h 4219575"/>
                  <a:gd name="connsiteX23" fmla="*/ 361950 w 2190750"/>
                  <a:gd name="connsiteY23" fmla="*/ 1219200 h 4219575"/>
                  <a:gd name="connsiteX24" fmla="*/ 361950 w 2190750"/>
                  <a:gd name="connsiteY24" fmla="*/ 1219200 h 4219575"/>
                  <a:gd name="connsiteX25" fmla="*/ 209550 w 2190750"/>
                  <a:gd name="connsiteY25" fmla="*/ 1133475 h 4219575"/>
                  <a:gd name="connsiteX26" fmla="*/ 219075 w 2190750"/>
                  <a:gd name="connsiteY26" fmla="*/ 1076325 h 4219575"/>
                  <a:gd name="connsiteX27" fmla="*/ 180975 w 2190750"/>
                  <a:gd name="connsiteY27" fmla="*/ 1038225 h 4219575"/>
                  <a:gd name="connsiteX28" fmla="*/ 38100 w 2190750"/>
                  <a:gd name="connsiteY28" fmla="*/ 990600 h 4219575"/>
                  <a:gd name="connsiteX29" fmla="*/ 0 w 2190750"/>
                  <a:gd name="connsiteY29" fmla="*/ 933450 h 4219575"/>
                  <a:gd name="connsiteX30" fmla="*/ 57150 w 2190750"/>
                  <a:gd name="connsiteY30" fmla="*/ 819150 h 4219575"/>
                  <a:gd name="connsiteX31" fmla="*/ 114300 w 2190750"/>
                  <a:gd name="connsiteY31" fmla="*/ 781050 h 4219575"/>
                  <a:gd name="connsiteX32" fmla="*/ 152400 w 2190750"/>
                  <a:gd name="connsiteY32" fmla="*/ 723900 h 4219575"/>
                  <a:gd name="connsiteX33" fmla="*/ 161925 w 2190750"/>
                  <a:gd name="connsiteY33" fmla="*/ 647700 h 4219575"/>
                  <a:gd name="connsiteX34" fmla="*/ 228600 w 2190750"/>
                  <a:gd name="connsiteY34" fmla="*/ 561975 h 4219575"/>
                  <a:gd name="connsiteX35" fmla="*/ 304800 w 2190750"/>
                  <a:gd name="connsiteY35" fmla="*/ 514350 h 4219575"/>
                  <a:gd name="connsiteX36" fmla="*/ 390525 w 2190750"/>
                  <a:gd name="connsiteY36" fmla="*/ 419100 h 4219575"/>
                  <a:gd name="connsiteX37" fmla="*/ 409575 w 2190750"/>
                  <a:gd name="connsiteY37" fmla="*/ 314325 h 4219575"/>
                  <a:gd name="connsiteX38" fmla="*/ 390525 w 2190750"/>
                  <a:gd name="connsiteY38" fmla="*/ 257175 h 4219575"/>
                  <a:gd name="connsiteX39" fmla="*/ 371475 w 2190750"/>
                  <a:gd name="connsiteY39" fmla="*/ 219075 h 4219575"/>
                  <a:gd name="connsiteX40" fmla="*/ 304800 w 2190750"/>
                  <a:gd name="connsiteY40" fmla="*/ 133350 h 4219575"/>
                  <a:gd name="connsiteX41" fmla="*/ 333375 w 2190750"/>
                  <a:gd name="connsiteY41" fmla="*/ 57150 h 4219575"/>
                  <a:gd name="connsiteX42" fmla="*/ 447675 w 2190750"/>
                  <a:gd name="connsiteY42" fmla="*/ 0 h 4219575"/>
                  <a:gd name="connsiteX43" fmla="*/ 581025 w 2190750"/>
                  <a:gd name="connsiteY43" fmla="*/ 57150 h 4219575"/>
                  <a:gd name="connsiteX44" fmla="*/ 609600 w 2190750"/>
                  <a:gd name="connsiteY44" fmla="*/ 180975 h 4219575"/>
                  <a:gd name="connsiteX45" fmla="*/ 571500 w 2190750"/>
                  <a:gd name="connsiteY45" fmla="*/ 314325 h 4219575"/>
                  <a:gd name="connsiteX46" fmla="*/ 561975 w 2190750"/>
                  <a:gd name="connsiteY46" fmla="*/ 438150 h 4219575"/>
                  <a:gd name="connsiteX47" fmla="*/ 485775 w 2190750"/>
                  <a:gd name="connsiteY47" fmla="*/ 542925 h 4219575"/>
                  <a:gd name="connsiteX48" fmla="*/ 390525 w 2190750"/>
                  <a:gd name="connsiteY48" fmla="*/ 638175 h 4219575"/>
                  <a:gd name="connsiteX49" fmla="*/ 314325 w 2190750"/>
                  <a:gd name="connsiteY49" fmla="*/ 752475 h 4219575"/>
                  <a:gd name="connsiteX50" fmla="*/ 266700 w 2190750"/>
                  <a:gd name="connsiteY50" fmla="*/ 847725 h 4219575"/>
                  <a:gd name="connsiteX51" fmla="*/ 219075 w 2190750"/>
                  <a:gd name="connsiteY51" fmla="*/ 895350 h 4219575"/>
                  <a:gd name="connsiteX52" fmla="*/ 352425 w 2190750"/>
                  <a:gd name="connsiteY52" fmla="*/ 1009650 h 4219575"/>
                  <a:gd name="connsiteX53" fmla="*/ 352425 w 2190750"/>
                  <a:gd name="connsiteY53" fmla="*/ 1009650 h 4219575"/>
                  <a:gd name="connsiteX54" fmla="*/ 476250 w 2190750"/>
                  <a:gd name="connsiteY54" fmla="*/ 1190625 h 4219575"/>
                  <a:gd name="connsiteX55" fmla="*/ 561975 w 2190750"/>
                  <a:gd name="connsiteY55" fmla="*/ 1343025 h 4219575"/>
                  <a:gd name="connsiteX56" fmla="*/ 600075 w 2190750"/>
                  <a:gd name="connsiteY56" fmla="*/ 1447800 h 4219575"/>
                  <a:gd name="connsiteX57" fmla="*/ 638175 w 2190750"/>
                  <a:gd name="connsiteY57" fmla="*/ 1609725 h 4219575"/>
                  <a:gd name="connsiteX58" fmla="*/ 723900 w 2190750"/>
                  <a:gd name="connsiteY58" fmla="*/ 1838325 h 4219575"/>
                  <a:gd name="connsiteX59" fmla="*/ 838200 w 2190750"/>
                  <a:gd name="connsiteY59" fmla="*/ 1962150 h 4219575"/>
                  <a:gd name="connsiteX60" fmla="*/ 866775 w 2190750"/>
                  <a:gd name="connsiteY60" fmla="*/ 2124075 h 4219575"/>
                  <a:gd name="connsiteX61" fmla="*/ 923925 w 2190750"/>
                  <a:gd name="connsiteY61" fmla="*/ 2247900 h 4219575"/>
                  <a:gd name="connsiteX62" fmla="*/ 962025 w 2190750"/>
                  <a:gd name="connsiteY62" fmla="*/ 2314575 h 4219575"/>
                  <a:gd name="connsiteX63" fmla="*/ 1143000 w 2190750"/>
                  <a:gd name="connsiteY63" fmla="*/ 2447925 h 4219575"/>
                  <a:gd name="connsiteX64" fmla="*/ 1362075 w 2190750"/>
                  <a:gd name="connsiteY64" fmla="*/ 2476500 h 4219575"/>
                  <a:gd name="connsiteX65" fmla="*/ 1647825 w 2190750"/>
                  <a:gd name="connsiteY65" fmla="*/ 2543175 h 4219575"/>
                  <a:gd name="connsiteX66" fmla="*/ 1800225 w 2190750"/>
                  <a:gd name="connsiteY66" fmla="*/ 2686050 h 4219575"/>
                  <a:gd name="connsiteX67" fmla="*/ 1962150 w 2190750"/>
                  <a:gd name="connsiteY67" fmla="*/ 2886075 h 4219575"/>
                  <a:gd name="connsiteX68" fmla="*/ 2162175 w 2190750"/>
                  <a:gd name="connsiteY68" fmla="*/ 3124200 h 4219575"/>
                  <a:gd name="connsiteX69" fmla="*/ 2171700 w 2190750"/>
                  <a:gd name="connsiteY69" fmla="*/ 3314700 h 4219575"/>
                  <a:gd name="connsiteX70" fmla="*/ 2181225 w 2190750"/>
                  <a:gd name="connsiteY70" fmla="*/ 3600450 h 4219575"/>
                  <a:gd name="connsiteX71" fmla="*/ 2190750 w 2190750"/>
                  <a:gd name="connsiteY71" fmla="*/ 3752850 h 4219575"/>
                  <a:gd name="connsiteX72" fmla="*/ 2152650 w 2190750"/>
                  <a:gd name="connsiteY72" fmla="*/ 3876675 h 4219575"/>
                  <a:gd name="connsiteX73" fmla="*/ 2105025 w 2190750"/>
                  <a:gd name="connsiteY73" fmla="*/ 3962400 h 4219575"/>
                  <a:gd name="connsiteX74" fmla="*/ 2143125 w 2190750"/>
                  <a:gd name="connsiteY74" fmla="*/ 4105275 h 4219575"/>
                  <a:gd name="connsiteX75" fmla="*/ 2162175 w 2190750"/>
                  <a:gd name="connsiteY75" fmla="*/ 4219575 h 4219575"/>
                  <a:gd name="connsiteX76" fmla="*/ 1962150 w 2190750"/>
                  <a:gd name="connsiteY76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676525 h 4219575"/>
                  <a:gd name="connsiteX9" fmla="*/ 1419225 w 2190750"/>
                  <a:gd name="connsiteY9" fmla="*/ 2638425 h 4219575"/>
                  <a:gd name="connsiteX10" fmla="*/ 1209675 w 2190750"/>
                  <a:gd name="connsiteY10" fmla="*/ 2562225 h 4219575"/>
                  <a:gd name="connsiteX11" fmla="*/ 1009650 w 2190750"/>
                  <a:gd name="connsiteY11" fmla="*/ 2524125 h 4219575"/>
                  <a:gd name="connsiteX12" fmla="*/ 952500 w 2190750"/>
                  <a:gd name="connsiteY12" fmla="*/ 2514600 h 4219575"/>
                  <a:gd name="connsiteX13" fmla="*/ 752475 w 2190750"/>
                  <a:gd name="connsiteY13" fmla="*/ 2457450 h 4219575"/>
                  <a:gd name="connsiteX14" fmla="*/ 619125 w 2190750"/>
                  <a:gd name="connsiteY14" fmla="*/ 2381250 h 4219575"/>
                  <a:gd name="connsiteX15" fmla="*/ 666750 w 2190750"/>
                  <a:gd name="connsiteY15" fmla="*/ 2247900 h 4219575"/>
                  <a:gd name="connsiteX16" fmla="*/ 647700 w 2190750"/>
                  <a:gd name="connsiteY16" fmla="*/ 2143125 h 4219575"/>
                  <a:gd name="connsiteX17" fmla="*/ 561975 w 2190750"/>
                  <a:gd name="connsiteY17" fmla="*/ 2028825 h 4219575"/>
                  <a:gd name="connsiteX18" fmla="*/ 476250 w 2190750"/>
                  <a:gd name="connsiteY18" fmla="*/ 1895475 h 4219575"/>
                  <a:gd name="connsiteX19" fmla="*/ 447675 w 2190750"/>
                  <a:gd name="connsiteY19" fmla="*/ 1666875 h 4219575"/>
                  <a:gd name="connsiteX20" fmla="*/ 409575 w 2190750"/>
                  <a:gd name="connsiteY20" fmla="*/ 1428750 h 4219575"/>
                  <a:gd name="connsiteX21" fmla="*/ 361950 w 2190750"/>
                  <a:gd name="connsiteY21" fmla="*/ 1333500 h 4219575"/>
                  <a:gd name="connsiteX22" fmla="*/ 361950 w 2190750"/>
                  <a:gd name="connsiteY22" fmla="*/ 1219200 h 4219575"/>
                  <a:gd name="connsiteX23" fmla="*/ 361950 w 2190750"/>
                  <a:gd name="connsiteY23" fmla="*/ 1219200 h 4219575"/>
                  <a:gd name="connsiteX24" fmla="*/ 209550 w 2190750"/>
                  <a:gd name="connsiteY24" fmla="*/ 1133475 h 4219575"/>
                  <a:gd name="connsiteX25" fmla="*/ 219075 w 2190750"/>
                  <a:gd name="connsiteY25" fmla="*/ 1076325 h 4219575"/>
                  <a:gd name="connsiteX26" fmla="*/ 180975 w 2190750"/>
                  <a:gd name="connsiteY26" fmla="*/ 1038225 h 4219575"/>
                  <a:gd name="connsiteX27" fmla="*/ 38100 w 2190750"/>
                  <a:gd name="connsiteY27" fmla="*/ 990600 h 4219575"/>
                  <a:gd name="connsiteX28" fmla="*/ 0 w 2190750"/>
                  <a:gd name="connsiteY28" fmla="*/ 933450 h 4219575"/>
                  <a:gd name="connsiteX29" fmla="*/ 57150 w 2190750"/>
                  <a:gd name="connsiteY29" fmla="*/ 819150 h 4219575"/>
                  <a:gd name="connsiteX30" fmla="*/ 114300 w 2190750"/>
                  <a:gd name="connsiteY30" fmla="*/ 781050 h 4219575"/>
                  <a:gd name="connsiteX31" fmla="*/ 152400 w 2190750"/>
                  <a:gd name="connsiteY31" fmla="*/ 723900 h 4219575"/>
                  <a:gd name="connsiteX32" fmla="*/ 161925 w 2190750"/>
                  <a:gd name="connsiteY32" fmla="*/ 647700 h 4219575"/>
                  <a:gd name="connsiteX33" fmla="*/ 228600 w 2190750"/>
                  <a:gd name="connsiteY33" fmla="*/ 561975 h 4219575"/>
                  <a:gd name="connsiteX34" fmla="*/ 304800 w 2190750"/>
                  <a:gd name="connsiteY34" fmla="*/ 514350 h 4219575"/>
                  <a:gd name="connsiteX35" fmla="*/ 390525 w 2190750"/>
                  <a:gd name="connsiteY35" fmla="*/ 419100 h 4219575"/>
                  <a:gd name="connsiteX36" fmla="*/ 409575 w 2190750"/>
                  <a:gd name="connsiteY36" fmla="*/ 314325 h 4219575"/>
                  <a:gd name="connsiteX37" fmla="*/ 390525 w 2190750"/>
                  <a:gd name="connsiteY37" fmla="*/ 257175 h 4219575"/>
                  <a:gd name="connsiteX38" fmla="*/ 371475 w 2190750"/>
                  <a:gd name="connsiteY38" fmla="*/ 219075 h 4219575"/>
                  <a:gd name="connsiteX39" fmla="*/ 304800 w 2190750"/>
                  <a:gd name="connsiteY39" fmla="*/ 133350 h 4219575"/>
                  <a:gd name="connsiteX40" fmla="*/ 333375 w 2190750"/>
                  <a:gd name="connsiteY40" fmla="*/ 57150 h 4219575"/>
                  <a:gd name="connsiteX41" fmla="*/ 447675 w 2190750"/>
                  <a:gd name="connsiteY41" fmla="*/ 0 h 4219575"/>
                  <a:gd name="connsiteX42" fmla="*/ 581025 w 2190750"/>
                  <a:gd name="connsiteY42" fmla="*/ 57150 h 4219575"/>
                  <a:gd name="connsiteX43" fmla="*/ 609600 w 2190750"/>
                  <a:gd name="connsiteY43" fmla="*/ 180975 h 4219575"/>
                  <a:gd name="connsiteX44" fmla="*/ 571500 w 2190750"/>
                  <a:gd name="connsiteY44" fmla="*/ 314325 h 4219575"/>
                  <a:gd name="connsiteX45" fmla="*/ 561975 w 2190750"/>
                  <a:gd name="connsiteY45" fmla="*/ 438150 h 4219575"/>
                  <a:gd name="connsiteX46" fmla="*/ 485775 w 2190750"/>
                  <a:gd name="connsiteY46" fmla="*/ 542925 h 4219575"/>
                  <a:gd name="connsiteX47" fmla="*/ 390525 w 2190750"/>
                  <a:gd name="connsiteY47" fmla="*/ 638175 h 4219575"/>
                  <a:gd name="connsiteX48" fmla="*/ 314325 w 2190750"/>
                  <a:gd name="connsiteY48" fmla="*/ 752475 h 4219575"/>
                  <a:gd name="connsiteX49" fmla="*/ 266700 w 2190750"/>
                  <a:gd name="connsiteY49" fmla="*/ 847725 h 4219575"/>
                  <a:gd name="connsiteX50" fmla="*/ 219075 w 2190750"/>
                  <a:gd name="connsiteY50" fmla="*/ 895350 h 4219575"/>
                  <a:gd name="connsiteX51" fmla="*/ 352425 w 2190750"/>
                  <a:gd name="connsiteY51" fmla="*/ 1009650 h 4219575"/>
                  <a:gd name="connsiteX52" fmla="*/ 352425 w 2190750"/>
                  <a:gd name="connsiteY52" fmla="*/ 1009650 h 4219575"/>
                  <a:gd name="connsiteX53" fmla="*/ 476250 w 2190750"/>
                  <a:gd name="connsiteY53" fmla="*/ 1190625 h 4219575"/>
                  <a:gd name="connsiteX54" fmla="*/ 561975 w 2190750"/>
                  <a:gd name="connsiteY54" fmla="*/ 1343025 h 4219575"/>
                  <a:gd name="connsiteX55" fmla="*/ 600075 w 2190750"/>
                  <a:gd name="connsiteY55" fmla="*/ 1447800 h 4219575"/>
                  <a:gd name="connsiteX56" fmla="*/ 638175 w 2190750"/>
                  <a:gd name="connsiteY56" fmla="*/ 1609725 h 4219575"/>
                  <a:gd name="connsiteX57" fmla="*/ 723900 w 2190750"/>
                  <a:gd name="connsiteY57" fmla="*/ 1838325 h 4219575"/>
                  <a:gd name="connsiteX58" fmla="*/ 838200 w 2190750"/>
                  <a:gd name="connsiteY58" fmla="*/ 1962150 h 4219575"/>
                  <a:gd name="connsiteX59" fmla="*/ 866775 w 2190750"/>
                  <a:gd name="connsiteY59" fmla="*/ 2124075 h 4219575"/>
                  <a:gd name="connsiteX60" fmla="*/ 923925 w 2190750"/>
                  <a:gd name="connsiteY60" fmla="*/ 2247900 h 4219575"/>
                  <a:gd name="connsiteX61" fmla="*/ 962025 w 2190750"/>
                  <a:gd name="connsiteY61" fmla="*/ 2314575 h 4219575"/>
                  <a:gd name="connsiteX62" fmla="*/ 1143000 w 2190750"/>
                  <a:gd name="connsiteY62" fmla="*/ 2447925 h 4219575"/>
                  <a:gd name="connsiteX63" fmla="*/ 1362075 w 2190750"/>
                  <a:gd name="connsiteY63" fmla="*/ 2476500 h 4219575"/>
                  <a:gd name="connsiteX64" fmla="*/ 1647825 w 2190750"/>
                  <a:gd name="connsiteY64" fmla="*/ 2543175 h 4219575"/>
                  <a:gd name="connsiteX65" fmla="*/ 1800225 w 2190750"/>
                  <a:gd name="connsiteY65" fmla="*/ 2686050 h 4219575"/>
                  <a:gd name="connsiteX66" fmla="*/ 1962150 w 2190750"/>
                  <a:gd name="connsiteY66" fmla="*/ 2886075 h 4219575"/>
                  <a:gd name="connsiteX67" fmla="*/ 2162175 w 2190750"/>
                  <a:gd name="connsiteY67" fmla="*/ 3124200 h 4219575"/>
                  <a:gd name="connsiteX68" fmla="*/ 2171700 w 2190750"/>
                  <a:gd name="connsiteY68" fmla="*/ 3314700 h 4219575"/>
                  <a:gd name="connsiteX69" fmla="*/ 2181225 w 2190750"/>
                  <a:gd name="connsiteY69" fmla="*/ 3600450 h 4219575"/>
                  <a:gd name="connsiteX70" fmla="*/ 2190750 w 2190750"/>
                  <a:gd name="connsiteY70" fmla="*/ 3752850 h 4219575"/>
                  <a:gd name="connsiteX71" fmla="*/ 2152650 w 2190750"/>
                  <a:gd name="connsiteY71" fmla="*/ 3876675 h 4219575"/>
                  <a:gd name="connsiteX72" fmla="*/ 2105025 w 2190750"/>
                  <a:gd name="connsiteY72" fmla="*/ 3962400 h 4219575"/>
                  <a:gd name="connsiteX73" fmla="*/ 2143125 w 2190750"/>
                  <a:gd name="connsiteY73" fmla="*/ 4105275 h 4219575"/>
                  <a:gd name="connsiteX74" fmla="*/ 2162175 w 2190750"/>
                  <a:gd name="connsiteY74" fmla="*/ 4219575 h 4219575"/>
                  <a:gd name="connsiteX75" fmla="*/ 1962150 w 2190750"/>
                  <a:gd name="connsiteY75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676525 h 4219575"/>
                  <a:gd name="connsiteX9" fmla="*/ 1419225 w 2190750"/>
                  <a:gd name="connsiteY9" fmla="*/ 2638425 h 4219575"/>
                  <a:gd name="connsiteX10" fmla="*/ 1209675 w 2190750"/>
                  <a:gd name="connsiteY10" fmla="*/ 2562225 h 4219575"/>
                  <a:gd name="connsiteX11" fmla="*/ 1009650 w 2190750"/>
                  <a:gd name="connsiteY11" fmla="*/ 2524125 h 4219575"/>
                  <a:gd name="connsiteX12" fmla="*/ 952500 w 2190750"/>
                  <a:gd name="connsiteY12" fmla="*/ 2514600 h 4219575"/>
                  <a:gd name="connsiteX13" fmla="*/ 752475 w 2190750"/>
                  <a:gd name="connsiteY13" fmla="*/ 2457450 h 4219575"/>
                  <a:gd name="connsiteX14" fmla="*/ 590550 w 2190750"/>
                  <a:gd name="connsiteY14" fmla="*/ 2400300 h 4219575"/>
                  <a:gd name="connsiteX15" fmla="*/ 666750 w 2190750"/>
                  <a:gd name="connsiteY15" fmla="*/ 2247900 h 4219575"/>
                  <a:gd name="connsiteX16" fmla="*/ 647700 w 2190750"/>
                  <a:gd name="connsiteY16" fmla="*/ 2143125 h 4219575"/>
                  <a:gd name="connsiteX17" fmla="*/ 561975 w 2190750"/>
                  <a:gd name="connsiteY17" fmla="*/ 2028825 h 4219575"/>
                  <a:gd name="connsiteX18" fmla="*/ 476250 w 2190750"/>
                  <a:gd name="connsiteY18" fmla="*/ 1895475 h 4219575"/>
                  <a:gd name="connsiteX19" fmla="*/ 447675 w 2190750"/>
                  <a:gd name="connsiteY19" fmla="*/ 1666875 h 4219575"/>
                  <a:gd name="connsiteX20" fmla="*/ 409575 w 2190750"/>
                  <a:gd name="connsiteY20" fmla="*/ 1428750 h 4219575"/>
                  <a:gd name="connsiteX21" fmla="*/ 361950 w 2190750"/>
                  <a:gd name="connsiteY21" fmla="*/ 1333500 h 4219575"/>
                  <a:gd name="connsiteX22" fmla="*/ 361950 w 2190750"/>
                  <a:gd name="connsiteY22" fmla="*/ 1219200 h 4219575"/>
                  <a:gd name="connsiteX23" fmla="*/ 361950 w 2190750"/>
                  <a:gd name="connsiteY23" fmla="*/ 1219200 h 4219575"/>
                  <a:gd name="connsiteX24" fmla="*/ 209550 w 2190750"/>
                  <a:gd name="connsiteY24" fmla="*/ 1133475 h 4219575"/>
                  <a:gd name="connsiteX25" fmla="*/ 219075 w 2190750"/>
                  <a:gd name="connsiteY25" fmla="*/ 1076325 h 4219575"/>
                  <a:gd name="connsiteX26" fmla="*/ 180975 w 2190750"/>
                  <a:gd name="connsiteY26" fmla="*/ 1038225 h 4219575"/>
                  <a:gd name="connsiteX27" fmla="*/ 38100 w 2190750"/>
                  <a:gd name="connsiteY27" fmla="*/ 990600 h 4219575"/>
                  <a:gd name="connsiteX28" fmla="*/ 0 w 2190750"/>
                  <a:gd name="connsiteY28" fmla="*/ 933450 h 4219575"/>
                  <a:gd name="connsiteX29" fmla="*/ 57150 w 2190750"/>
                  <a:gd name="connsiteY29" fmla="*/ 819150 h 4219575"/>
                  <a:gd name="connsiteX30" fmla="*/ 114300 w 2190750"/>
                  <a:gd name="connsiteY30" fmla="*/ 781050 h 4219575"/>
                  <a:gd name="connsiteX31" fmla="*/ 152400 w 2190750"/>
                  <a:gd name="connsiteY31" fmla="*/ 723900 h 4219575"/>
                  <a:gd name="connsiteX32" fmla="*/ 161925 w 2190750"/>
                  <a:gd name="connsiteY32" fmla="*/ 647700 h 4219575"/>
                  <a:gd name="connsiteX33" fmla="*/ 228600 w 2190750"/>
                  <a:gd name="connsiteY33" fmla="*/ 561975 h 4219575"/>
                  <a:gd name="connsiteX34" fmla="*/ 304800 w 2190750"/>
                  <a:gd name="connsiteY34" fmla="*/ 514350 h 4219575"/>
                  <a:gd name="connsiteX35" fmla="*/ 390525 w 2190750"/>
                  <a:gd name="connsiteY35" fmla="*/ 419100 h 4219575"/>
                  <a:gd name="connsiteX36" fmla="*/ 409575 w 2190750"/>
                  <a:gd name="connsiteY36" fmla="*/ 314325 h 4219575"/>
                  <a:gd name="connsiteX37" fmla="*/ 390525 w 2190750"/>
                  <a:gd name="connsiteY37" fmla="*/ 257175 h 4219575"/>
                  <a:gd name="connsiteX38" fmla="*/ 371475 w 2190750"/>
                  <a:gd name="connsiteY38" fmla="*/ 219075 h 4219575"/>
                  <a:gd name="connsiteX39" fmla="*/ 304800 w 2190750"/>
                  <a:gd name="connsiteY39" fmla="*/ 133350 h 4219575"/>
                  <a:gd name="connsiteX40" fmla="*/ 333375 w 2190750"/>
                  <a:gd name="connsiteY40" fmla="*/ 57150 h 4219575"/>
                  <a:gd name="connsiteX41" fmla="*/ 447675 w 2190750"/>
                  <a:gd name="connsiteY41" fmla="*/ 0 h 4219575"/>
                  <a:gd name="connsiteX42" fmla="*/ 581025 w 2190750"/>
                  <a:gd name="connsiteY42" fmla="*/ 57150 h 4219575"/>
                  <a:gd name="connsiteX43" fmla="*/ 609600 w 2190750"/>
                  <a:gd name="connsiteY43" fmla="*/ 180975 h 4219575"/>
                  <a:gd name="connsiteX44" fmla="*/ 571500 w 2190750"/>
                  <a:gd name="connsiteY44" fmla="*/ 314325 h 4219575"/>
                  <a:gd name="connsiteX45" fmla="*/ 561975 w 2190750"/>
                  <a:gd name="connsiteY45" fmla="*/ 438150 h 4219575"/>
                  <a:gd name="connsiteX46" fmla="*/ 485775 w 2190750"/>
                  <a:gd name="connsiteY46" fmla="*/ 542925 h 4219575"/>
                  <a:gd name="connsiteX47" fmla="*/ 390525 w 2190750"/>
                  <a:gd name="connsiteY47" fmla="*/ 638175 h 4219575"/>
                  <a:gd name="connsiteX48" fmla="*/ 314325 w 2190750"/>
                  <a:gd name="connsiteY48" fmla="*/ 752475 h 4219575"/>
                  <a:gd name="connsiteX49" fmla="*/ 266700 w 2190750"/>
                  <a:gd name="connsiteY49" fmla="*/ 847725 h 4219575"/>
                  <a:gd name="connsiteX50" fmla="*/ 219075 w 2190750"/>
                  <a:gd name="connsiteY50" fmla="*/ 895350 h 4219575"/>
                  <a:gd name="connsiteX51" fmla="*/ 352425 w 2190750"/>
                  <a:gd name="connsiteY51" fmla="*/ 1009650 h 4219575"/>
                  <a:gd name="connsiteX52" fmla="*/ 352425 w 2190750"/>
                  <a:gd name="connsiteY52" fmla="*/ 1009650 h 4219575"/>
                  <a:gd name="connsiteX53" fmla="*/ 476250 w 2190750"/>
                  <a:gd name="connsiteY53" fmla="*/ 1190625 h 4219575"/>
                  <a:gd name="connsiteX54" fmla="*/ 561975 w 2190750"/>
                  <a:gd name="connsiteY54" fmla="*/ 1343025 h 4219575"/>
                  <a:gd name="connsiteX55" fmla="*/ 600075 w 2190750"/>
                  <a:gd name="connsiteY55" fmla="*/ 1447800 h 4219575"/>
                  <a:gd name="connsiteX56" fmla="*/ 638175 w 2190750"/>
                  <a:gd name="connsiteY56" fmla="*/ 1609725 h 4219575"/>
                  <a:gd name="connsiteX57" fmla="*/ 723900 w 2190750"/>
                  <a:gd name="connsiteY57" fmla="*/ 1838325 h 4219575"/>
                  <a:gd name="connsiteX58" fmla="*/ 838200 w 2190750"/>
                  <a:gd name="connsiteY58" fmla="*/ 1962150 h 4219575"/>
                  <a:gd name="connsiteX59" fmla="*/ 866775 w 2190750"/>
                  <a:gd name="connsiteY59" fmla="*/ 2124075 h 4219575"/>
                  <a:gd name="connsiteX60" fmla="*/ 923925 w 2190750"/>
                  <a:gd name="connsiteY60" fmla="*/ 2247900 h 4219575"/>
                  <a:gd name="connsiteX61" fmla="*/ 962025 w 2190750"/>
                  <a:gd name="connsiteY61" fmla="*/ 2314575 h 4219575"/>
                  <a:gd name="connsiteX62" fmla="*/ 1143000 w 2190750"/>
                  <a:gd name="connsiteY62" fmla="*/ 2447925 h 4219575"/>
                  <a:gd name="connsiteX63" fmla="*/ 1362075 w 2190750"/>
                  <a:gd name="connsiteY63" fmla="*/ 2476500 h 4219575"/>
                  <a:gd name="connsiteX64" fmla="*/ 1647825 w 2190750"/>
                  <a:gd name="connsiteY64" fmla="*/ 2543175 h 4219575"/>
                  <a:gd name="connsiteX65" fmla="*/ 1800225 w 2190750"/>
                  <a:gd name="connsiteY65" fmla="*/ 2686050 h 4219575"/>
                  <a:gd name="connsiteX66" fmla="*/ 1962150 w 2190750"/>
                  <a:gd name="connsiteY66" fmla="*/ 2886075 h 4219575"/>
                  <a:gd name="connsiteX67" fmla="*/ 2162175 w 2190750"/>
                  <a:gd name="connsiteY67" fmla="*/ 3124200 h 4219575"/>
                  <a:gd name="connsiteX68" fmla="*/ 2171700 w 2190750"/>
                  <a:gd name="connsiteY68" fmla="*/ 3314700 h 4219575"/>
                  <a:gd name="connsiteX69" fmla="*/ 2181225 w 2190750"/>
                  <a:gd name="connsiteY69" fmla="*/ 3600450 h 4219575"/>
                  <a:gd name="connsiteX70" fmla="*/ 2190750 w 2190750"/>
                  <a:gd name="connsiteY70" fmla="*/ 3752850 h 4219575"/>
                  <a:gd name="connsiteX71" fmla="*/ 2152650 w 2190750"/>
                  <a:gd name="connsiteY71" fmla="*/ 3876675 h 4219575"/>
                  <a:gd name="connsiteX72" fmla="*/ 2105025 w 2190750"/>
                  <a:gd name="connsiteY72" fmla="*/ 3962400 h 4219575"/>
                  <a:gd name="connsiteX73" fmla="*/ 2143125 w 2190750"/>
                  <a:gd name="connsiteY73" fmla="*/ 4105275 h 4219575"/>
                  <a:gd name="connsiteX74" fmla="*/ 2162175 w 2190750"/>
                  <a:gd name="connsiteY74" fmla="*/ 4219575 h 4219575"/>
                  <a:gd name="connsiteX75" fmla="*/ 1962150 w 2190750"/>
                  <a:gd name="connsiteY75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676525 h 4219575"/>
                  <a:gd name="connsiteX9" fmla="*/ 1419225 w 2190750"/>
                  <a:gd name="connsiteY9" fmla="*/ 2638425 h 4219575"/>
                  <a:gd name="connsiteX10" fmla="*/ 1209675 w 2190750"/>
                  <a:gd name="connsiteY10" fmla="*/ 2562225 h 4219575"/>
                  <a:gd name="connsiteX11" fmla="*/ 1009650 w 2190750"/>
                  <a:gd name="connsiteY11" fmla="*/ 2524125 h 4219575"/>
                  <a:gd name="connsiteX12" fmla="*/ 952500 w 2190750"/>
                  <a:gd name="connsiteY12" fmla="*/ 2514600 h 4219575"/>
                  <a:gd name="connsiteX13" fmla="*/ 752475 w 2190750"/>
                  <a:gd name="connsiteY13" fmla="*/ 2457450 h 4219575"/>
                  <a:gd name="connsiteX14" fmla="*/ 590550 w 2190750"/>
                  <a:gd name="connsiteY14" fmla="*/ 2400300 h 4219575"/>
                  <a:gd name="connsiteX15" fmla="*/ 647700 w 2190750"/>
                  <a:gd name="connsiteY15" fmla="*/ 2276475 h 4219575"/>
                  <a:gd name="connsiteX16" fmla="*/ 647700 w 2190750"/>
                  <a:gd name="connsiteY16" fmla="*/ 2143125 h 4219575"/>
                  <a:gd name="connsiteX17" fmla="*/ 561975 w 2190750"/>
                  <a:gd name="connsiteY17" fmla="*/ 2028825 h 4219575"/>
                  <a:gd name="connsiteX18" fmla="*/ 476250 w 2190750"/>
                  <a:gd name="connsiteY18" fmla="*/ 1895475 h 4219575"/>
                  <a:gd name="connsiteX19" fmla="*/ 447675 w 2190750"/>
                  <a:gd name="connsiteY19" fmla="*/ 1666875 h 4219575"/>
                  <a:gd name="connsiteX20" fmla="*/ 409575 w 2190750"/>
                  <a:gd name="connsiteY20" fmla="*/ 1428750 h 4219575"/>
                  <a:gd name="connsiteX21" fmla="*/ 361950 w 2190750"/>
                  <a:gd name="connsiteY21" fmla="*/ 1333500 h 4219575"/>
                  <a:gd name="connsiteX22" fmla="*/ 361950 w 2190750"/>
                  <a:gd name="connsiteY22" fmla="*/ 1219200 h 4219575"/>
                  <a:gd name="connsiteX23" fmla="*/ 361950 w 2190750"/>
                  <a:gd name="connsiteY23" fmla="*/ 1219200 h 4219575"/>
                  <a:gd name="connsiteX24" fmla="*/ 209550 w 2190750"/>
                  <a:gd name="connsiteY24" fmla="*/ 1133475 h 4219575"/>
                  <a:gd name="connsiteX25" fmla="*/ 219075 w 2190750"/>
                  <a:gd name="connsiteY25" fmla="*/ 1076325 h 4219575"/>
                  <a:gd name="connsiteX26" fmla="*/ 180975 w 2190750"/>
                  <a:gd name="connsiteY26" fmla="*/ 1038225 h 4219575"/>
                  <a:gd name="connsiteX27" fmla="*/ 38100 w 2190750"/>
                  <a:gd name="connsiteY27" fmla="*/ 990600 h 4219575"/>
                  <a:gd name="connsiteX28" fmla="*/ 0 w 2190750"/>
                  <a:gd name="connsiteY28" fmla="*/ 933450 h 4219575"/>
                  <a:gd name="connsiteX29" fmla="*/ 57150 w 2190750"/>
                  <a:gd name="connsiteY29" fmla="*/ 819150 h 4219575"/>
                  <a:gd name="connsiteX30" fmla="*/ 114300 w 2190750"/>
                  <a:gd name="connsiteY30" fmla="*/ 781050 h 4219575"/>
                  <a:gd name="connsiteX31" fmla="*/ 152400 w 2190750"/>
                  <a:gd name="connsiteY31" fmla="*/ 723900 h 4219575"/>
                  <a:gd name="connsiteX32" fmla="*/ 161925 w 2190750"/>
                  <a:gd name="connsiteY32" fmla="*/ 647700 h 4219575"/>
                  <a:gd name="connsiteX33" fmla="*/ 228600 w 2190750"/>
                  <a:gd name="connsiteY33" fmla="*/ 561975 h 4219575"/>
                  <a:gd name="connsiteX34" fmla="*/ 304800 w 2190750"/>
                  <a:gd name="connsiteY34" fmla="*/ 514350 h 4219575"/>
                  <a:gd name="connsiteX35" fmla="*/ 390525 w 2190750"/>
                  <a:gd name="connsiteY35" fmla="*/ 419100 h 4219575"/>
                  <a:gd name="connsiteX36" fmla="*/ 409575 w 2190750"/>
                  <a:gd name="connsiteY36" fmla="*/ 314325 h 4219575"/>
                  <a:gd name="connsiteX37" fmla="*/ 390525 w 2190750"/>
                  <a:gd name="connsiteY37" fmla="*/ 257175 h 4219575"/>
                  <a:gd name="connsiteX38" fmla="*/ 371475 w 2190750"/>
                  <a:gd name="connsiteY38" fmla="*/ 219075 h 4219575"/>
                  <a:gd name="connsiteX39" fmla="*/ 304800 w 2190750"/>
                  <a:gd name="connsiteY39" fmla="*/ 133350 h 4219575"/>
                  <a:gd name="connsiteX40" fmla="*/ 333375 w 2190750"/>
                  <a:gd name="connsiteY40" fmla="*/ 57150 h 4219575"/>
                  <a:gd name="connsiteX41" fmla="*/ 447675 w 2190750"/>
                  <a:gd name="connsiteY41" fmla="*/ 0 h 4219575"/>
                  <a:gd name="connsiteX42" fmla="*/ 581025 w 2190750"/>
                  <a:gd name="connsiteY42" fmla="*/ 57150 h 4219575"/>
                  <a:gd name="connsiteX43" fmla="*/ 609600 w 2190750"/>
                  <a:gd name="connsiteY43" fmla="*/ 180975 h 4219575"/>
                  <a:gd name="connsiteX44" fmla="*/ 571500 w 2190750"/>
                  <a:gd name="connsiteY44" fmla="*/ 314325 h 4219575"/>
                  <a:gd name="connsiteX45" fmla="*/ 561975 w 2190750"/>
                  <a:gd name="connsiteY45" fmla="*/ 438150 h 4219575"/>
                  <a:gd name="connsiteX46" fmla="*/ 485775 w 2190750"/>
                  <a:gd name="connsiteY46" fmla="*/ 542925 h 4219575"/>
                  <a:gd name="connsiteX47" fmla="*/ 390525 w 2190750"/>
                  <a:gd name="connsiteY47" fmla="*/ 638175 h 4219575"/>
                  <a:gd name="connsiteX48" fmla="*/ 314325 w 2190750"/>
                  <a:gd name="connsiteY48" fmla="*/ 752475 h 4219575"/>
                  <a:gd name="connsiteX49" fmla="*/ 266700 w 2190750"/>
                  <a:gd name="connsiteY49" fmla="*/ 847725 h 4219575"/>
                  <a:gd name="connsiteX50" fmla="*/ 219075 w 2190750"/>
                  <a:gd name="connsiteY50" fmla="*/ 895350 h 4219575"/>
                  <a:gd name="connsiteX51" fmla="*/ 352425 w 2190750"/>
                  <a:gd name="connsiteY51" fmla="*/ 1009650 h 4219575"/>
                  <a:gd name="connsiteX52" fmla="*/ 352425 w 2190750"/>
                  <a:gd name="connsiteY52" fmla="*/ 1009650 h 4219575"/>
                  <a:gd name="connsiteX53" fmla="*/ 476250 w 2190750"/>
                  <a:gd name="connsiteY53" fmla="*/ 1190625 h 4219575"/>
                  <a:gd name="connsiteX54" fmla="*/ 561975 w 2190750"/>
                  <a:gd name="connsiteY54" fmla="*/ 1343025 h 4219575"/>
                  <a:gd name="connsiteX55" fmla="*/ 600075 w 2190750"/>
                  <a:gd name="connsiteY55" fmla="*/ 1447800 h 4219575"/>
                  <a:gd name="connsiteX56" fmla="*/ 638175 w 2190750"/>
                  <a:gd name="connsiteY56" fmla="*/ 1609725 h 4219575"/>
                  <a:gd name="connsiteX57" fmla="*/ 723900 w 2190750"/>
                  <a:gd name="connsiteY57" fmla="*/ 1838325 h 4219575"/>
                  <a:gd name="connsiteX58" fmla="*/ 838200 w 2190750"/>
                  <a:gd name="connsiteY58" fmla="*/ 1962150 h 4219575"/>
                  <a:gd name="connsiteX59" fmla="*/ 866775 w 2190750"/>
                  <a:gd name="connsiteY59" fmla="*/ 2124075 h 4219575"/>
                  <a:gd name="connsiteX60" fmla="*/ 923925 w 2190750"/>
                  <a:gd name="connsiteY60" fmla="*/ 2247900 h 4219575"/>
                  <a:gd name="connsiteX61" fmla="*/ 962025 w 2190750"/>
                  <a:gd name="connsiteY61" fmla="*/ 2314575 h 4219575"/>
                  <a:gd name="connsiteX62" fmla="*/ 1143000 w 2190750"/>
                  <a:gd name="connsiteY62" fmla="*/ 2447925 h 4219575"/>
                  <a:gd name="connsiteX63" fmla="*/ 1362075 w 2190750"/>
                  <a:gd name="connsiteY63" fmla="*/ 2476500 h 4219575"/>
                  <a:gd name="connsiteX64" fmla="*/ 1647825 w 2190750"/>
                  <a:gd name="connsiteY64" fmla="*/ 2543175 h 4219575"/>
                  <a:gd name="connsiteX65" fmla="*/ 1800225 w 2190750"/>
                  <a:gd name="connsiteY65" fmla="*/ 2686050 h 4219575"/>
                  <a:gd name="connsiteX66" fmla="*/ 1962150 w 2190750"/>
                  <a:gd name="connsiteY66" fmla="*/ 2886075 h 4219575"/>
                  <a:gd name="connsiteX67" fmla="*/ 2162175 w 2190750"/>
                  <a:gd name="connsiteY67" fmla="*/ 3124200 h 4219575"/>
                  <a:gd name="connsiteX68" fmla="*/ 2171700 w 2190750"/>
                  <a:gd name="connsiteY68" fmla="*/ 3314700 h 4219575"/>
                  <a:gd name="connsiteX69" fmla="*/ 2181225 w 2190750"/>
                  <a:gd name="connsiteY69" fmla="*/ 3600450 h 4219575"/>
                  <a:gd name="connsiteX70" fmla="*/ 2190750 w 2190750"/>
                  <a:gd name="connsiteY70" fmla="*/ 3752850 h 4219575"/>
                  <a:gd name="connsiteX71" fmla="*/ 2152650 w 2190750"/>
                  <a:gd name="connsiteY71" fmla="*/ 3876675 h 4219575"/>
                  <a:gd name="connsiteX72" fmla="*/ 2105025 w 2190750"/>
                  <a:gd name="connsiteY72" fmla="*/ 3962400 h 4219575"/>
                  <a:gd name="connsiteX73" fmla="*/ 2143125 w 2190750"/>
                  <a:gd name="connsiteY73" fmla="*/ 4105275 h 4219575"/>
                  <a:gd name="connsiteX74" fmla="*/ 2162175 w 2190750"/>
                  <a:gd name="connsiteY74" fmla="*/ 4219575 h 4219575"/>
                  <a:gd name="connsiteX75" fmla="*/ 1962150 w 2190750"/>
                  <a:gd name="connsiteY75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676525 h 4219575"/>
                  <a:gd name="connsiteX9" fmla="*/ 1419225 w 2190750"/>
                  <a:gd name="connsiteY9" fmla="*/ 2638425 h 4219575"/>
                  <a:gd name="connsiteX10" fmla="*/ 1209675 w 2190750"/>
                  <a:gd name="connsiteY10" fmla="*/ 2562225 h 4219575"/>
                  <a:gd name="connsiteX11" fmla="*/ 1009650 w 2190750"/>
                  <a:gd name="connsiteY11" fmla="*/ 2524125 h 4219575"/>
                  <a:gd name="connsiteX12" fmla="*/ 952500 w 2190750"/>
                  <a:gd name="connsiteY12" fmla="*/ 2514600 h 4219575"/>
                  <a:gd name="connsiteX13" fmla="*/ 752475 w 2190750"/>
                  <a:gd name="connsiteY13" fmla="*/ 2457450 h 4219575"/>
                  <a:gd name="connsiteX14" fmla="*/ 590550 w 2190750"/>
                  <a:gd name="connsiteY14" fmla="*/ 2400300 h 4219575"/>
                  <a:gd name="connsiteX15" fmla="*/ 647700 w 2190750"/>
                  <a:gd name="connsiteY15" fmla="*/ 2276475 h 4219575"/>
                  <a:gd name="connsiteX16" fmla="*/ 647700 w 2190750"/>
                  <a:gd name="connsiteY16" fmla="*/ 2143125 h 4219575"/>
                  <a:gd name="connsiteX17" fmla="*/ 561975 w 2190750"/>
                  <a:gd name="connsiteY17" fmla="*/ 2028825 h 4219575"/>
                  <a:gd name="connsiteX18" fmla="*/ 476250 w 2190750"/>
                  <a:gd name="connsiteY18" fmla="*/ 1895475 h 4219575"/>
                  <a:gd name="connsiteX19" fmla="*/ 447675 w 2190750"/>
                  <a:gd name="connsiteY19" fmla="*/ 1666875 h 4219575"/>
                  <a:gd name="connsiteX20" fmla="*/ 409575 w 2190750"/>
                  <a:gd name="connsiteY20" fmla="*/ 1428750 h 4219575"/>
                  <a:gd name="connsiteX21" fmla="*/ 361950 w 2190750"/>
                  <a:gd name="connsiteY21" fmla="*/ 1333500 h 4219575"/>
                  <a:gd name="connsiteX22" fmla="*/ 361950 w 2190750"/>
                  <a:gd name="connsiteY22" fmla="*/ 1219200 h 4219575"/>
                  <a:gd name="connsiteX23" fmla="*/ 361950 w 2190750"/>
                  <a:gd name="connsiteY23" fmla="*/ 1219200 h 4219575"/>
                  <a:gd name="connsiteX24" fmla="*/ 209550 w 2190750"/>
                  <a:gd name="connsiteY24" fmla="*/ 1133475 h 4219575"/>
                  <a:gd name="connsiteX25" fmla="*/ 219075 w 2190750"/>
                  <a:gd name="connsiteY25" fmla="*/ 1076325 h 4219575"/>
                  <a:gd name="connsiteX26" fmla="*/ 142875 w 2190750"/>
                  <a:gd name="connsiteY26" fmla="*/ 1057275 h 4219575"/>
                  <a:gd name="connsiteX27" fmla="*/ 38100 w 2190750"/>
                  <a:gd name="connsiteY27" fmla="*/ 990600 h 4219575"/>
                  <a:gd name="connsiteX28" fmla="*/ 0 w 2190750"/>
                  <a:gd name="connsiteY28" fmla="*/ 933450 h 4219575"/>
                  <a:gd name="connsiteX29" fmla="*/ 57150 w 2190750"/>
                  <a:gd name="connsiteY29" fmla="*/ 819150 h 4219575"/>
                  <a:gd name="connsiteX30" fmla="*/ 114300 w 2190750"/>
                  <a:gd name="connsiteY30" fmla="*/ 781050 h 4219575"/>
                  <a:gd name="connsiteX31" fmla="*/ 152400 w 2190750"/>
                  <a:gd name="connsiteY31" fmla="*/ 723900 h 4219575"/>
                  <a:gd name="connsiteX32" fmla="*/ 161925 w 2190750"/>
                  <a:gd name="connsiteY32" fmla="*/ 647700 h 4219575"/>
                  <a:gd name="connsiteX33" fmla="*/ 228600 w 2190750"/>
                  <a:gd name="connsiteY33" fmla="*/ 561975 h 4219575"/>
                  <a:gd name="connsiteX34" fmla="*/ 304800 w 2190750"/>
                  <a:gd name="connsiteY34" fmla="*/ 514350 h 4219575"/>
                  <a:gd name="connsiteX35" fmla="*/ 390525 w 2190750"/>
                  <a:gd name="connsiteY35" fmla="*/ 419100 h 4219575"/>
                  <a:gd name="connsiteX36" fmla="*/ 409575 w 2190750"/>
                  <a:gd name="connsiteY36" fmla="*/ 314325 h 4219575"/>
                  <a:gd name="connsiteX37" fmla="*/ 390525 w 2190750"/>
                  <a:gd name="connsiteY37" fmla="*/ 257175 h 4219575"/>
                  <a:gd name="connsiteX38" fmla="*/ 371475 w 2190750"/>
                  <a:gd name="connsiteY38" fmla="*/ 219075 h 4219575"/>
                  <a:gd name="connsiteX39" fmla="*/ 304800 w 2190750"/>
                  <a:gd name="connsiteY39" fmla="*/ 133350 h 4219575"/>
                  <a:gd name="connsiteX40" fmla="*/ 333375 w 2190750"/>
                  <a:gd name="connsiteY40" fmla="*/ 57150 h 4219575"/>
                  <a:gd name="connsiteX41" fmla="*/ 447675 w 2190750"/>
                  <a:gd name="connsiteY41" fmla="*/ 0 h 4219575"/>
                  <a:gd name="connsiteX42" fmla="*/ 581025 w 2190750"/>
                  <a:gd name="connsiteY42" fmla="*/ 57150 h 4219575"/>
                  <a:gd name="connsiteX43" fmla="*/ 609600 w 2190750"/>
                  <a:gd name="connsiteY43" fmla="*/ 180975 h 4219575"/>
                  <a:gd name="connsiteX44" fmla="*/ 571500 w 2190750"/>
                  <a:gd name="connsiteY44" fmla="*/ 314325 h 4219575"/>
                  <a:gd name="connsiteX45" fmla="*/ 561975 w 2190750"/>
                  <a:gd name="connsiteY45" fmla="*/ 438150 h 4219575"/>
                  <a:gd name="connsiteX46" fmla="*/ 485775 w 2190750"/>
                  <a:gd name="connsiteY46" fmla="*/ 542925 h 4219575"/>
                  <a:gd name="connsiteX47" fmla="*/ 390525 w 2190750"/>
                  <a:gd name="connsiteY47" fmla="*/ 638175 h 4219575"/>
                  <a:gd name="connsiteX48" fmla="*/ 314325 w 2190750"/>
                  <a:gd name="connsiteY48" fmla="*/ 752475 h 4219575"/>
                  <a:gd name="connsiteX49" fmla="*/ 266700 w 2190750"/>
                  <a:gd name="connsiteY49" fmla="*/ 847725 h 4219575"/>
                  <a:gd name="connsiteX50" fmla="*/ 219075 w 2190750"/>
                  <a:gd name="connsiteY50" fmla="*/ 895350 h 4219575"/>
                  <a:gd name="connsiteX51" fmla="*/ 352425 w 2190750"/>
                  <a:gd name="connsiteY51" fmla="*/ 1009650 h 4219575"/>
                  <a:gd name="connsiteX52" fmla="*/ 352425 w 2190750"/>
                  <a:gd name="connsiteY52" fmla="*/ 1009650 h 4219575"/>
                  <a:gd name="connsiteX53" fmla="*/ 476250 w 2190750"/>
                  <a:gd name="connsiteY53" fmla="*/ 1190625 h 4219575"/>
                  <a:gd name="connsiteX54" fmla="*/ 561975 w 2190750"/>
                  <a:gd name="connsiteY54" fmla="*/ 1343025 h 4219575"/>
                  <a:gd name="connsiteX55" fmla="*/ 600075 w 2190750"/>
                  <a:gd name="connsiteY55" fmla="*/ 1447800 h 4219575"/>
                  <a:gd name="connsiteX56" fmla="*/ 638175 w 2190750"/>
                  <a:gd name="connsiteY56" fmla="*/ 1609725 h 4219575"/>
                  <a:gd name="connsiteX57" fmla="*/ 723900 w 2190750"/>
                  <a:gd name="connsiteY57" fmla="*/ 1838325 h 4219575"/>
                  <a:gd name="connsiteX58" fmla="*/ 838200 w 2190750"/>
                  <a:gd name="connsiteY58" fmla="*/ 1962150 h 4219575"/>
                  <a:gd name="connsiteX59" fmla="*/ 866775 w 2190750"/>
                  <a:gd name="connsiteY59" fmla="*/ 2124075 h 4219575"/>
                  <a:gd name="connsiteX60" fmla="*/ 923925 w 2190750"/>
                  <a:gd name="connsiteY60" fmla="*/ 2247900 h 4219575"/>
                  <a:gd name="connsiteX61" fmla="*/ 962025 w 2190750"/>
                  <a:gd name="connsiteY61" fmla="*/ 2314575 h 4219575"/>
                  <a:gd name="connsiteX62" fmla="*/ 1143000 w 2190750"/>
                  <a:gd name="connsiteY62" fmla="*/ 2447925 h 4219575"/>
                  <a:gd name="connsiteX63" fmla="*/ 1362075 w 2190750"/>
                  <a:gd name="connsiteY63" fmla="*/ 2476500 h 4219575"/>
                  <a:gd name="connsiteX64" fmla="*/ 1647825 w 2190750"/>
                  <a:gd name="connsiteY64" fmla="*/ 2543175 h 4219575"/>
                  <a:gd name="connsiteX65" fmla="*/ 1800225 w 2190750"/>
                  <a:gd name="connsiteY65" fmla="*/ 2686050 h 4219575"/>
                  <a:gd name="connsiteX66" fmla="*/ 1962150 w 2190750"/>
                  <a:gd name="connsiteY66" fmla="*/ 2886075 h 4219575"/>
                  <a:gd name="connsiteX67" fmla="*/ 2162175 w 2190750"/>
                  <a:gd name="connsiteY67" fmla="*/ 3124200 h 4219575"/>
                  <a:gd name="connsiteX68" fmla="*/ 2171700 w 2190750"/>
                  <a:gd name="connsiteY68" fmla="*/ 3314700 h 4219575"/>
                  <a:gd name="connsiteX69" fmla="*/ 2181225 w 2190750"/>
                  <a:gd name="connsiteY69" fmla="*/ 3600450 h 4219575"/>
                  <a:gd name="connsiteX70" fmla="*/ 2190750 w 2190750"/>
                  <a:gd name="connsiteY70" fmla="*/ 3752850 h 4219575"/>
                  <a:gd name="connsiteX71" fmla="*/ 2152650 w 2190750"/>
                  <a:gd name="connsiteY71" fmla="*/ 3876675 h 4219575"/>
                  <a:gd name="connsiteX72" fmla="*/ 2105025 w 2190750"/>
                  <a:gd name="connsiteY72" fmla="*/ 3962400 h 4219575"/>
                  <a:gd name="connsiteX73" fmla="*/ 2143125 w 2190750"/>
                  <a:gd name="connsiteY73" fmla="*/ 4105275 h 4219575"/>
                  <a:gd name="connsiteX74" fmla="*/ 2162175 w 2190750"/>
                  <a:gd name="connsiteY74" fmla="*/ 4219575 h 4219575"/>
                  <a:gd name="connsiteX75" fmla="*/ 1962150 w 2190750"/>
                  <a:gd name="connsiteY75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676525 h 4219575"/>
                  <a:gd name="connsiteX9" fmla="*/ 1419225 w 2190750"/>
                  <a:gd name="connsiteY9" fmla="*/ 2638425 h 4219575"/>
                  <a:gd name="connsiteX10" fmla="*/ 1209675 w 2190750"/>
                  <a:gd name="connsiteY10" fmla="*/ 2562225 h 4219575"/>
                  <a:gd name="connsiteX11" fmla="*/ 1009650 w 2190750"/>
                  <a:gd name="connsiteY11" fmla="*/ 2524125 h 4219575"/>
                  <a:gd name="connsiteX12" fmla="*/ 952500 w 2190750"/>
                  <a:gd name="connsiteY12" fmla="*/ 2514600 h 4219575"/>
                  <a:gd name="connsiteX13" fmla="*/ 752475 w 2190750"/>
                  <a:gd name="connsiteY13" fmla="*/ 2457450 h 4219575"/>
                  <a:gd name="connsiteX14" fmla="*/ 590550 w 2190750"/>
                  <a:gd name="connsiteY14" fmla="*/ 2400300 h 4219575"/>
                  <a:gd name="connsiteX15" fmla="*/ 647700 w 2190750"/>
                  <a:gd name="connsiteY15" fmla="*/ 2276475 h 4219575"/>
                  <a:gd name="connsiteX16" fmla="*/ 647700 w 2190750"/>
                  <a:gd name="connsiteY16" fmla="*/ 2143125 h 4219575"/>
                  <a:gd name="connsiteX17" fmla="*/ 561975 w 2190750"/>
                  <a:gd name="connsiteY17" fmla="*/ 2028825 h 4219575"/>
                  <a:gd name="connsiteX18" fmla="*/ 476250 w 2190750"/>
                  <a:gd name="connsiteY18" fmla="*/ 1895475 h 4219575"/>
                  <a:gd name="connsiteX19" fmla="*/ 447675 w 2190750"/>
                  <a:gd name="connsiteY19" fmla="*/ 1666875 h 4219575"/>
                  <a:gd name="connsiteX20" fmla="*/ 409575 w 2190750"/>
                  <a:gd name="connsiteY20" fmla="*/ 1428750 h 4219575"/>
                  <a:gd name="connsiteX21" fmla="*/ 361950 w 2190750"/>
                  <a:gd name="connsiteY21" fmla="*/ 1333500 h 4219575"/>
                  <a:gd name="connsiteX22" fmla="*/ 361950 w 2190750"/>
                  <a:gd name="connsiteY22" fmla="*/ 1219200 h 4219575"/>
                  <a:gd name="connsiteX23" fmla="*/ 361950 w 2190750"/>
                  <a:gd name="connsiteY23" fmla="*/ 1219200 h 4219575"/>
                  <a:gd name="connsiteX24" fmla="*/ 209550 w 2190750"/>
                  <a:gd name="connsiteY24" fmla="*/ 1133475 h 4219575"/>
                  <a:gd name="connsiteX25" fmla="*/ 219075 w 2190750"/>
                  <a:gd name="connsiteY25" fmla="*/ 1076325 h 4219575"/>
                  <a:gd name="connsiteX26" fmla="*/ 142875 w 2190750"/>
                  <a:gd name="connsiteY26" fmla="*/ 1057275 h 4219575"/>
                  <a:gd name="connsiteX27" fmla="*/ 38100 w 2190750"/>
                  <a:gd name="connsiteY27" fmla="*/ 990600 h 4219575"/>
                  <a:gd name="connsiteX28" fmla="*/ 0 w 2190750"/>
                  <a:gd name="connsiteY28" fmla="*/ 933450 h 4219575"/>
                  <a:gd name="connsiteX29" fmla="*/ 28575 w 2190750"/>
                  <a:gd name="connsiteY29" fmla="*/ 847725 h 4219575"/>
                  <a:gd name="connsiteX30" fmla="*/ 114300 w 2190750"/>
                  <a:gd name="connsiteY30" fmla="*/ 781050 h 4219575"/>
                  <a:gd name="connsiteX31" fmla="*/ 152400 w 2190750"/>
                  <a:gd name="connsiteY31" fmla="*/ 723900 h 4219575"/>
                  <a:gd name="connsiteX32" fmla="*/ 161925 w 2190750"/>
                  <a:gd name="connsiteY32" fmla="*/ 647700 h 4219575"/>
                  <a:gd name="connsiteX33" fmla="*/ 228600 w 2190750"/>
                  <a:gd name="connsiteY33" fmla="*/ 561975 h 4219575"/>
                  <a:gd name="connsiteX34" fmla="*/ 304800 w 2190750"/>
                  <a:gd name="connsiteY34" fmla="*/ 514350 h 4219575"/>
                  <a:gd name="connsiteX35" fmla="*/ 390525 w 2190750"/>
                  <a:gd name="connsiteY35" fmla="*/ 419100 h 4219575"/>
                  <a:gd name="connsiteX36" fmla="*/ 409575 w 2190750"/>
                  <a:gd name="connsiteY36" fmla="*/ 314325 h 4219575"/>
                  <a:gd name="connsiteX37" fmla="*/ 390525 w 2190750"/>
                  <a:gd name="connsiteY37" fmla="*/ 257175 h 4219575"/>
                  <a:gd name="connsiteX38" fmla="*/ 371475 w 2190750"/>
                  <a:gd name="connsiteY38" fmla="*/ 219075 h 4219575"/>
                  <a:gd name="connsiteX39" fmla="*/ 304800 w 2190750"/>
                  <a:gd name="connsiteY39" fmla="*/ 133350 h 4219575"/>
                  <a:gd name="connsiteX40" fmla="*/ 333375 w 2190750"/>
                  <a:gd name="connsiteY40" fmla="*/ 57150 h 4219575"/>
                  <a:gd name="connsiteX41" fmla="*/ 447675 w 2190750"/>
                  <a:gd name="connsiteY41" fmla="*/ 0 h 4219575"/>
                  <a:gd name="connsiteX42" fmla="*/ 581025 w 2190750"/>
                  <a:gd name="connsiteY42" fmla="*/ 57150 h 4219575"/>
                  <a:gd name="connsiteX43" fmla="*/ 609600 w 2190750"/>
                  <a:gd name="connsiteY43" fmla="*/ 180975 h 4219575"/>
                  <a:gd name="connsiteX44" fmla="*/ 571500 w 2190750"/>
                  <a:gd name="connsiteY44" fmla="*/ 314325 h 4219575"/>
                  <a:gd name="connsiteX45" fmla="*/ 561975 w 2190750"/>
                  <a:gd name="connsiteY45" fmla="*/ 438150 h 4219575"/>
                  <a:gd name="connsiteX46" fmla="*/ 485775 w 2190750"/>
                  <a:gd name="connsiteY46" fmla="*/ 542925 h 4219575"/>
                  <a:gd name="connsiteX47" fmla="*/ 390525 w 2190750"/>
                  <a:gd name="connsiteY47" fmla="*/ 638175 h 4219575"/>
                  <a:gd name="connsiteX48" fmla="*/ 314325 w 2190750"/>
                  <a:gd name="connsiteY48" fmla="*/ 752475 h 4219575"/>
                  <a:gd name="connsiteX49" fmla="*/ 266700 w 2190750"/>
                  <a:gd name="connsiteY49" fmla="*/ 847725 h 4219575"/>
                  <a:gd name="connsiteX50" fmla="*/ 219075 w 2190750"/>
                  <a:gd name="connsiteY50" fmla="*/ 895350 h 4219575"/>
                  <a:gd name="connsiteX51" fmla="*/ 352425 w 2190750"/>
                  <a:gd name="connsiteY51" fmla="*/ 1009650 h 4219575"/>
                  <a:gd name="connsiteX52" fmla="*/ 352425 w 2190750"/>
                  <a:gd name="connsiteY52" fmla="*/ 1009650 h 4219575"/>
                  <a:gd name="connsiteX53" fmla="*/ 476250 w 2190750"/>
                  <a:gd name="connsiteY53" fmla="*/ 1190625 h 4219575"/>
                  <a:gd name="connsiteX54" fmla="*/ 561975 w 2190750"/>
                  <a:gd name="connsiteY54" fmla="*/ 1343025 h 4219575"/>
                  <a:gd name="connsiteX55" fmla="*/ 600075 w 2190750"/>
                  <a:gd name="connsiteY55" fmla="*/ 1447800 h 4219575"/>
                  <a:gd name="connsiteX56" fmla="*/ 638175 w 2190750"/>
                  <a:gd name="connsiteY56" fmla="*/ 1609725 h 4219575"/>
                  <a:gd name="connsiteX57" fmla="*/ 723900 w 2190750"/>
                  <a:gd name="connsiteY57" fmla="*/ 1838325 h 4219575"/>
                  <a:gd name="connsiteX58" fmla="*/ 838200 w 2190750"/>
                  <a:gd name="connsiteY58" fmla="*/ 1962150 h 4219575"/>
                  <a:gd name="connsiteX59" fmla="*/ 866775 w 2190750"/>
                  <a:gd name="connsiteY59" fmla="*/ 2124075 h 4219575"/>
                  <a:gd name="connsiteX60" fmla="*/ 923925 w 2190750"/>
                  <a:gd name="connsiteY60" fmla="*/ 2247900 h 4219575"/>
                  <a:gd name="connsiteX61" fmla="*/ 962025 w 2190750"/>
                  <a:gd name="connsiteY61" fmla="*/ 2314575 h 4219575"/>
                  <a:gd name="connsiteX62" fmla="*/ 1143000 w 2190750"/>
                  <a:gd name="connsiteY62" fmla="*/ 2447925 h 4219575"/>
                  <a:gd name="connsiteX63" fmla="*/ 1362075 w 2190750"/>
                  <a:gd name="connsiteY63" fmla="*/ 2476500 h 4219575"/>
                  <a:gd name="connsiteX64" fmla="*/ 1647825 w 2190750"/>
                  <a:gd name="connsiteY64" fmla="*/ 2543175 h 4219575"/>
                  <a:gd name="connsiteX65" fmla="*/ 1800225 w 2190750"/>
                  <a:gd name="connsiteY65" fmla="*/ 2686050 h 4219575"/>
                  <a:gd name="connsiteX66" fmla="*/ 1962150 w 2190750"/>
                  <a:gd name="connsiteY66" fmla="*/ 2886075 h 4219575"/>
                  <a:gd name="connsiteX67" fmla="*/ 2162175 w 2190750"/>
                  <a:gd name="connsiteY67" fmla="*/ 3124200 h 4219575"/>
                  <a:gd name="connsiteX68" fmla="*/ 2171700 w 2190750"/>
                  <a:gd name="connsiteY68" fmla="*/ 3314700 h 4219575"/>
                  <a:gd name="connsiteX69" fmla="*/ 2181225 w 2190750"/>
                  <a:gd name="connsiteY69" fmla="*/ 3600450 h 4219575"/>
                  <a:gd name="connsiteX70" fmla="*/ 2190750 w 2190750"/>
                  <a:gd name="connsiteY70" fmla="*/ 3752850 h 4219575"/>
                  <a:gd name="connsiteX71" fmla="*/ 2152650 w 2190750"/>
                  <a:gd name="connsiteY71" fmla="*/ 3876675 h 4219575"/>
                  <a:gd name="connsiteX72" fmla="*/ 2105025 w 2190750"/>
                  <a:gd name="connsiteY72" fmla="*/ 3962400 h 4219575"/>
                  <a:gd name="connsiteX73" fmla="*/ 2143125 w 2190750"/>
                  <a:gd name="connsiteY73" fmla="*/ 4105275 h 4219575"/>
                  <a:gd name="connsiteX74" fmla="*/ 2162175 w 2190750"/>
                  <a:gd name="connsiteY74" fmla="*/ 4219575 h 4219575"/>
                  <a:gd name="connsiteX75" fmla="*/ 1962150 w 2190750"/>
                  <a:gd name="connsiteY75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676525 h 4219575"/>
                  <a:gd name="connsiteX9" fmla="*/ 1419225 w 2190750"/>
                  <a:gd name="connsiteY9" fmla="*/ 2638425 h 4219575"/>
                  <a:gd name="connsiteX10" fmla="*/ 1209675 w 2190750"/>
                  <a:gd name="connsiteY10" fmla="*/ 2562225 h 4219575"/>
                  <a:gd name="connsiteX11" fmla="*/ 1009650 w 2190750"/>
                  <a:gd name="connsiteY11" fmla="*/ 2524125 h 4219575"/>
                  <a:gd name="connsiteX12" fmla="*/ 952500 w 2190750"/>
                  <a:gd name="connsiteY12" fmla="*/ 2514600 h 4219575"/>
                  <a:gd name="connsiteX13" fmla="*/ 752475 w 2190750"/>
                  <a:gd name="connsiteY13" fmla="*/ 2457450 h 4219575"/>
                  <a:gd name="connsiteX14" fmla="*/ 638175 w 2190750"/>
                  <a:gd name="connsiteY14" fmla="*/ 2409825 h 4219575"/>
                  <a:gd name="connsiteX15" fmla="*/ 647700 w 2190750"/>
                  <a:gd name="connsiteY15" fmla="*/ 2276475 h 4219575"/>
                  <a:gd name="connsiteX16" fmla="*/ 647700 w 2190750"/>
                  <a:gd name="connsiteY16" fmla="*/ 2143125 h 4219575"/>
                  <a:gd name="connsiteX17" fmla="*/ 561975 w 2190750"/>
                  <a:gd name="connsiteY17" fmla="*/ 2028825 h 4219575"/>
                  <a:gd name="connsiteX18" fmla="*/ 476250 w 2190750"/>
                  <a:gd name="connsiteY18" fmla="*/ 1895475 h 4219575"/>
                  <a:gd name="connsiteX19" fmla="*/ 447675 w 2190750"/>
                  <a:gd name="connsiteY19" fmla="*/ 1666875 h 4219575"/>
                  <a:gd name="connsiteX20" fmla="*/ 409575 w 2190750"/>
                  <a:gd name="connsiteY20" fmla="*/ 1428750 h 4219575"/>
                  <a:gd name="connsiteX21" fmla="*/ 361950 w 2190750"/>
                  <a:gd name="connsiteY21" fmla="*/ 1333500 h 4219575"/>
                  <a:gd name="connsiteX22" fmla="*/ 361950 w 2190750"/>
                  <a:gd name="connsiteY22" fmla="*/ 1219200 h 4219575"/>
                  <a:gd name="connsiteX23" fmla="*/ 361950 w 2190750"/>
                  <a:gd name="connsiteY23" fmla="*/ 1219200 h 4219575"/>
                  <a:gd name="connsiteX24" fmla="*/ 209550 w 2190750"/>
                  <a:gd name="connsiteY24" fmla="*/ 1133475 h 4219575"/>
                  <a:gd name="connsiteX25" fmla="*/ 219075 w 2190750"/>
                  <a:gd name="connsiteY25" fmla="*/ 1076325 h 4219575"/>
                  <a:gd name="connsiteX26" fmla="*/ 142875 w 2190750"/>
                  <a:gd name="connsiteY26" fmla="*/ 1057275 h 4219575"/>
                  <a:gd name="connsiteX27" fmla="*/ 38100 w 2190750"/>
                  <a:gd name="connsiteY27" fmla="*/ 990600 h 4219575"/>
                  <a:gd name="connsiteX28" fmla="*/ 0 w 2190750"/>
                  <a:gd name="connsiteY28" fmla="*/ 933450 h 4219575"/>
                  <a:gd name="connsiteX29" fmla="*/ 28575 w 2190750"/>
                  <a:gd name="connsiteY29" fmla="*/ 847725 h 4219575"/>
                  <a:gd name="connsiteX30" fmla="*/ 114300 w 2190750"/>
                  <a:gd name="connsiteY30" fmla="*/ 781050 h 4219575"/>
                  <a:gd name="connsiteX31" fmla="*/ 152400 w 2190750"/>
                  <a:gd name="connsiteY31" fmla="*/ 723900 h 4219575"/>
                  <a:gd name="connsiteX32" fmla="*/ 161925 w 2190750"/>
                  <a:gd name="connsiteY32" fmla="*/ 647700 h 4219575"/>
                  <a:gd name="connsiteX33" fmla="*/ 228600 w 2190750"/>
                  <a:gd name="connsiteY33" fmla="*/ 561975 h 4219575"/>
                  <a:gd name="connsiteX34" fmla="*/ 304800 w 2190750"/>
                  <a:gd name="connsiteY34" fmla="*/ 514350 h 4219575"/>
                  <a:gd name="connsiteX35" fmla="*/ 390525 w 2190750"/>
                  <a:gd name="connsiteY35" fmla="*/ 419100 h 4219575"/>
                  <a:gd name="connsiteX36" fmla="*/ 409575 w 2190750"/>
                  <a:gd name="connsiteY36" fmla="*/ 314325 h 4219575"/>
                  <a:gd name="connsiteX37" fmla="*/ 390525 w 2190750"/>
                  <a:gd name="connsiteY37" fmla="*/ 257175 h 4219575"/>
                  <a:gd name="connsiteX38" fmla="*/ 371475 w 2190750"/>
                  <a:gd name="connsiteY38" fmla="*/ 219075 h 4219575"/>
                  <a:gd name="connsiteX39" fmla="*/ 304800 w 2190750"/>
                  <a:gd name="connsiteY39" fmla="*/ 133350 h 4219575"/>
                  <a:gd name="connsiteX40" fmla="*/ 333375 w 2190750"/>
                  <a:gd name="connsiteY40" fmla="*/ 57150 h 4219575"/>
                  <a:gd name="connsiteX41" fmla="*/ 447675 w 2190750"/>
                  <a:gd name="connsiteY41" fmla="*/ 0 h 4219575"/>
                  <a:gd name="connsiteX42" fmla="*/ 581025 w 2190750"/>
                  <a:gd name="connsiteY42" fmla="*/ 57150 h 4219575"/>
                  <a:gd name="connsiteX43" fmla="*/ 609600 w 2190750"/>
                  <a:gd name="connsiteY43" fmla="*/ 180975 h 4219575"/>
                  <a:gd name="connsiteX44" fmla="*/ 571500 w 2190750"/>
                  <a:gd name="connsiteY44" fmla="*/ 314325 h 4219575"/>
                  <a:gd name="connsiteX45" fmla="*/ 561975 w 2190750"/>
                  <a:gd name="connsiteY45" fmla="*/ 438150 h 4219575"/>
                  <a:gd name="connsiteX46" fmla="*/ 485775 w 2190750"/>
                  <a:gd name="connsiteY46" fmla="*/ 542925 h 4219575"/>
                  <a:gd name="connsiteX47" fmla="*/ 390525 w 2190750"/>
                  <a:gd name="connsiteY47" fmla="*/ 638175 h 4219575"/>
                  <a:gd name="connsiteX48" fmla="*/ 314325 w 2190750"/>
                  <a:gd name="connsiteY48" fmla="*/ 752475 h 4219575"/>
                  <a:gd name="connsiteX49" fmla="*/ 266700 w 2190750"/>
                  <a:gd name="connsiteY49" fmla="*/ 847725 h 4219575"/>
                  <a:gd name="connsiteX50" fmla="*/ 219075 w 2190750"/>
                  <a:gd name="connsiteY50" fmla="*/ 895350 h 4219575"/>
                  <a:gd name="connsiteX51" fmla="*/ 352425 w 2190750"/>
                  <a:gd name="connsiteY51" fmla="*/ 1009650 h 4219575"/>
                  <a:gd name="connsiteX52" fmla="*/ 352425 w 2190750"/>
                  <a:gd name="connsiteY52" fmla="*/ 1009650 h 4219575"/>
                  <a:gd name="connsiteX53" fmla="*/ 476250 w 2190750"/>
                  <a:gd name="connsiteY53" fmla="*/ 1190625 h 4219575"/>
                  <a:gd name="connsiteX54" fmla="*/ 561975 w 2190750"/>
                  <a:gd name="connsiteY54" fmla="*/ 1343025 h 4219575"/>
                  <a:gd name="connsiteX55" fmla="*/ 600075 w 2190750"/>
                  <a:gd name="connsiteY55" fmla="*/ 1447800 h 4219575"/>
                  <a:gd name="connsiteX56" fmla="*/ 638175 w 2190750"/>
                  <a:gd name="connsiteY56" fmla="*/ 1609725 h 4219575"/>
                  <a:gd name="connsiteX57" fmla="*/ 723900 w 2190750"/>
                  <a:gd name="connsiteY57" fmla="*/ 1838325 h 4219575"/>
                  <a:gd name="connsiteX58" fmla="*/ 838200 w 2190750"/>
                  <a:gd name="connsiteY58" fmla="*/ 1962150 h 4219575"/>
                  <a:gd name="connsiteX59" fmla="*/ 866775 w 2190750"/>
                  <a:gd name="connsiteY59" fmla="*/ 2124075 h 4219575"/>
                  <a:gd name="connsiteX60" fmla="*/ 923925 w 2190750"/>
                  <a:gd name="connsiteY60" fmla="*/ 2247900 h 4219575"/>
                  <a:gd name="connsiteX61" fmla="*/ 962025 w 2190750"/>
                  <a:gd name="connsiteY61" fmla="*/ 2314575 h 4219575"/>
                  <a:gd name="connsiteX62" fmla="*/ 1143000 w 2190750"/>
                  <a:gd name="connsiteY62" fmla="*/ 2447925 h 4219575"/>
                  <a:gd name="connsiteX63" fmla="*/ 1362075 w 2190750"/>
                  <a:gd name="connsiteY63" fmla="*/ 2476500 h 4219575"/>
                  <a:gd name="connsiteX64" fmla="*/ 1647825 w 2190750"/>
                  <a:gd name="connsiteY64" fmla="*/ 2543175 h 4219575"/>
                  <a:gd name="connsiteX65" fmla="*/ 1800225 w 2190750"/>
                  <a:gd name="connsiteY65" fmla="*/ 2686050 h 4219575"/>
                  <a:gd name="connsiteX66" fmla="*/ 1962150 w 2190750"/>
                  <a:gd name="connsiteY66" fmla="*/ 2886075 h 4219575"/>
                  <a:gd name="connsiteX67" fmla="*/ 2162175 w 2190750"/>
                  <a:gd name="connsiteY67" fmla="*/ 3124200 h 4219575"/>
                  <a:gd name="connsiteX68" fmla="*/ 2171700 w 2190750"/>
                  <a:gd name="connsiteY68" fmla="*/ 3314700 h 4219575"/>
                  <a:gd name="connsiteX69" fmla="*/ 2181225 w 2190750"/>
                  <a:gd name="connsiteY69" fmla="*/ 3600450 h 4219575"/>
                  <a:gd name="connsiteX70" fmla="*/ 2190750 w 2190750"/>
                  <a:gd name="connsiteY70" fmla="*/ 3752850 h 4219575"/>
                  <a:gd name="connsiteX71" fmla="*/ 2152650 w 2190750"/>
                  <a:gd name="connsiteY71" fmla="*/ 3876675 h 4219575"/>
                  <a:gd name="connsiteX72" fmla="*/ 2105025 w 2190750"/>
                  <a:gd name="connsiteY72" fmla="*/ 3962400 h 4219575"/>
                  <a:gd name="connsiteX73" fmla="*/ 2143125 w 2190750"/>
                  <a:gd name="connsiteY73" fmla="*/ 4105275 h 4219575"/>
                  <a:gd name="connsiteX74" fmla="*/ 2162175 w 2190750"/>
                  <a:gd name="connsiteY74" fmla="*/ 4219575 h 4219575"/>
                  <a:gd name="connsiteX75" fmla="*/ 1962150 w 2190750"/>
                  <a:gd name="connsiteY75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676525 h 4219575"/>
                  <a:gd name="connsiteX9" fmla="*/ 1419225 w 2190750"/>
                  <a:gd name="connsiteY9" fmla="*/ 2638425 h 4219575"/>
                  <a:gd name="connsiteX10" fmla="*/ 1209675 w 2190750"/>
                  <a:gd name="connsiteY10" fmla="*/ 2562225 h 4219575"/>
                  <a:gd name="connsiteX11" fmla="*/ 1047750 w 2190750"/>
                  <a:gd name="connsiteY11" fmla="*/ 2543175 h 4219575"/>
                  <a:gd name="connsiteX12" fmla="*/ 952500 w 2190750"/>
                  <a:gd name="connsiteY12" fmla="*/ 2514600 h 4219575"/>
                  <a:gd name="connsiteX13" fmla="*/ 752475 w 2190750"/>
                  <a:gd name="connsiteY13" fmla="*/ 2457450 h 4219575"/>
                  <a:gd name="connsiteX14" fmla="*/ 638175 w 2190750"/>
                  <a:gd name="connsiteY14" fmla="*/ 2409825 h 4219575"/>
                  <a:gd name="connsiteX15" fmla="*/ 647700 w 2190750"/>
                  <a:gd name="connsiteY15" fmla="*/ 2276475 h 4219575"/>
                  <a:gd name="connsiteX16" fmla="*/ 647700 w 2190750"/>
                  <a:gd name="connsiteY16" fmla="*/ 2143125 h 4219575"/>
                  <a:gd name="connsiteX17" fmla="*/ 561975 w 2190750"/>
                  <a:gd name="connsiteY17" fmla="*/ 2028825 h 4219575"/>
                  <a:gd name="connsiteX18" fmla="*/ 476250 w 2190750"/>
                  <a:gd name="connsiteY18" fmla="*/ 1895475 h 4219575"/>
                  <a:gd name="connsiteX19" fmla="*/ 447675 w 2190750"/>
                  <a:gd name="connsiteY19" fmla="*/ 1666875 h 4219575"/>
                  <a:gd name="connsiteX20" fmla="*/ 409575 w 2190750"/>
                  <a:gd name="connsiteY20" fmla="*/ 1428750 h 4219575"/>
                  <a:gd name="connsiteX21" fmla="*/ 361950 w 2190750"/>
                  <a:gd name="connsiteY21" fmla="*/ 1333500 h 4219575"/>
                  <a:gd name="connsiteX22" fmla="*/ 361950 w 2190750"/>
                  <a:gd name="connsiteY22" fmla="*/ 1219200 h 4219575"/>
                  <a:gd name="connsiteX23" fmla="*/ 361950 w 2190750"/>
                  <a:gd name="connsiteY23" fmla="*/ 1219200 h 4219575"/>
                  <a:gd name="connsiteX24" fmla="*/ 209550 w 2190750"/>
                  <a:gd name="connsiteY24" fmla="*/ 1133475 h 4219575"/>
                  <a:gd name="connsiteX25" fmla="*/ 219075 w 2190750"/>
                  <a:gd name="connsiteY25" fmla="*/ 1076325 h 4219575"/>
                  <a:gd name="connsiteX26" fmla="*/ 142875 w 2190750"/>
                  <a:gd name="connsiteY26" fmla="*/ 1057275 h 4219575"/>
                  <a:gd name="connsiteX27" fmla="*/ 38100 w 2190750"/>
                  <a:gd name="connsiteY27" fmla="*/ 990600 h 4219575"/>
                  <a:gd name="connsiteX28" fmla="*/ 0 w 2190750"/>
                  <a:gd name="connsiteY28" fmla="*/ 933450 h 4219575"/>
                  <a:gd name="connsiteX29" fmla="*/ 28575 w 2190750"/>
                  <a:gd name="connsiteY29" fmla="*/ 847725 h 4219575"/>
                  <a:gd name="connsiteX30" fmla="*/ 114300 w 2190750"/>
                  <a:gd name="connsiteY30" fmla="*/ 781050 h 4219575"/>
                  <a:gd name="connsiteX31" fmla="*/ 152400 w 2190750"/>
                  <a:gd name="connsiteY31" fmla="*/ 723900 h 4219575"/>
                  <a:gd name="connsiteX32" fmla="*/ 161925 w 2190750"/>
                  <a:gd name="connsiteY32" fmla="*/ 647700 h 4219575"/>
                  <a:gd name="connsiteX33" fmla="*/ 228600 w 2190750"/>
                  <a:gd name="connsiteY33" fmla="*/ 561975 h 4219575"/>
                  <a:gd name="connsiteX34" fmla="*/ 304800 w 2190750"/>
                  <a:gd name="connsiteY34" fmla="*/ 514350 h 4219575"/>
                  <a:gd name="connsiteX35" fmla="*/ 390525 w 2190750"/>
                  <a:gd name="connsiteY35" fmla="*/ 419100 h 4219575"/>
                  <a:gd name="connsiteX36" fmla="*/ 409575 w 2190750"/>
                  <a:gd name="connsiteY36" fmla="*/ 314325 h 4219575"/>
                  <a:gd name="connsiteX37" fmla="*/ 390525 w 2190750"/>
                  <a:gd name="connsiteY37" fmla="*/ 257175 h 4219575"/>
                  <a:gd name="connsiteX38" fmla="*/ 371475 w 2190750"/>
                  <a:gd name="connsiteY38" fmla="*/ 219075 h 4219575"/>
                  <a:gd name="connsiteX39" fmla="*/ 304800 w 2190750"/>
                  <a:gd name="connsiteY39" fmla="*/ 133350 h 4219575"/>
                  <a:gd name="connsiteX40" fmla="*/ 333375 w 2190750"/>
                  <a:gd name="connsiteY40" fmla="*/ 57150 h 4219575"/>
                  <a:gd name="connsiteX41" fmla="*/ 447675 w 2190750"/>
                  <a:gd name="connsiteY41" fmla="*/ 0 h 4219575"/>
                  <a:gd name="connsiteX42" fmla="*/ 581025 w 2190750"/>
                  <a:gd name="connsiteY42" fmla="*/ 57150 h 4219575"/>
                  <a:gd name="connsiteX43" fmla="*/ 609600 w 2190750"/>
                  <a:gd name="connsiteY43" fmla="*/ 180975 h 4219575"/>
                  <a:gd name="connsiteX44" fmla="*/ 571500 w 2190750"/>
                  <a:gd name="connsiteY44" fmla="*/ 314325 h 4219575"/>
                  <a:gd name="connsiteX45" fmla="*/ 561975 w 2190750"/>
                  <a:gd name="connsiteY45" fmla="*/ 438150 h 4219575"/>
                  <a:gd name="connsiteX46" fmla="*/ 485775 w 2190750"/>
                  <a:gd name="connsiteY46" fmla="*/ 542925 h 4219575"/>
                  <a:gd name="connsiteX47" fmla="*/ 390525 w 2190750"/>
                  <a:gd name="connsiteY47" fmla="*/ 638175 h 4219575"/>
                  <a:gd name="connsiteX48" fmla="*/ 314325 w 2190750"/>
                  <a:gd name="connsiteY48" fmla="*/ 752475 h 4219575"/>
                  <a:gd name="connsiteX49" fmla="*/ 266700 w 2190750"/>
                  <a:gd name="connsiteY49" fmla="*/ 847725 h 4219575"/>
                  <a:gd name="connsiteX50" fmla="*/ 219075 w 2190750"/>
                  <a:gd name="connsiteY50" fmla="*/ 895350 h 4219575"/>
                  <a:gd name="connsiteX51" fmla="*/ 352425 w 2190750"/>
                  <a:gd name="connsiteY51" fmla="*/ 1009650 h 4219575"/>
                  <a:gd name="connsiteX52" fmla="*/ 352425 w 2190750"/>
                  <a:gd name="connsiteY52" fmla="*/ 1009650 h 4219575"/>
                  <a:gd name="connsiteX53" fmla="*/ 476250 w 2190750"/>
                  <a:gd name="connsiteY53" fmla="*/ 1190625 h 4219575"/>
                  <a:gd name="connsiteX54" fmla="*/ 561975 w 2190750"/>
                  <a:gd name="connsiteY54" fmla="*/ 1343025 h 4219575"/>
                  <a:gd name="connsiteX55" fmla="*/ 600075 w 2190750"/>
                  <a:gd name="connsiteY55" fmla="*/ 1447800 h 4219575"/>
                  <a:gd name="connsiteX56" fmla="*/ 638175 w 2190750"/>
                  <a:gd name="connsiteY56" fmla="*/ 1609725 h 4219575"/>
                  <a:gd name="connsiteX57" fmla="*/ 723900 w 2190750"/>
                  <a:gd name="connsiteY57" fmla="*/ 1838325 h 4219575"/>
                  <a:gd name="connsiteX58" fmla="*/ 838200 w 2190750"/>
                  <a:gd name="connsiteY58" fmla="*/ 1962150 h 4219575"/>
                  <a:gd name="connsiteX59" fmla="*/ 866775 w 2190750"/>
                  <a:gd name="connsiteY59" fmla="*/ 2124075 h 4219575"/>
                  <a:gd name="connsiteX60" fmla="*/ 923925 w 2190750"/>
                  <a:gd name="connsiteY60" fmla="*/ 2247900 h 4219575"/>
                  <a:gd name="connsiteX61" fmla="*/ 962025 w 2190750"/>
                  <a:gd name="connsiteY61" fmla="*/ 2314575 h 4219575"/>
                  <a:gd name="connsiteX62" fmla="*/ 1143000 w 2190750"/>
                  <a:gd name="connsiteY62" fmla="*/ 2447925 h 4219575"/>
                  <a:gd name="connsiteX63" fmla="*/ 1362075 w 2190750"/>
                  <a:gd name="connsiteY63" fmla="*/ 2476500 h 4219575"/>
                  <a:gd name="connsiteX64" fmla="*/ 1647825 w 2190750"/>
                  <a:gd name="connsiteY64" fmla="*/ 2543175 h 4219575"/>
                  <a:gd name="connsiteX65" fmla="*/ 1800225 w 2190750"/>
                  <a:gd name="connsiteY65" fmla="*/ 2686050 h 4219575"/>
                  <a:gd name="connsiteX66" fmla="*/ 1962150 w 2190750"/>
                  <a:gd name="connsiteY66" fmla="*/ 2886075 h 4219575"/>
                  <a:gd name="connsiteX67" fmla="*/ 2162175 w 2190750"/>
                  <a:gd name="connsiteY67" fmla="*/ 3124200 h 4219575"/>
                  <a:gd name="connsiteX68" fmla="*/ 2171700 w 2190750"/>
                  <a:gd name="connsiteY68" fmla="*/ 3314700 h 4219575"/>
                  <a:gd name="connsiteX69" fmla="*/ 2181225 w 2190750"/>
                  <a:gd name="connsiteY69" fmla="*/ 3600450 h 4219575"/>
                  <a:gd name="connsiteX70" fmla="*/ 2190750 w 2190750"/>
                  <a:gd name="connsiteY70" fmla="*/ 3752850 h 4219575"/>
                  <a:gd name="connsiteX71" fmla="*/ 2152650 w 2190750"/>
                  <a:gd name="connsiteY71" fmla="*/ 3876675 h 4219575"/>
                  <a:gd name="connsiteX72" fmla="*/ 2105025 w 2190750"/>
                  <a:gd name="connsiteY72" fmla="*/ 3962400 h 4219575"/>
                  <a:gd name="connsiteX73" fmla="*/ 2143125 w 2190750"/>
                  <a:gd name="connsiteY73" fmla="*/ 4105275 h 4219575"/>
                  <a:gd name="connsiteX74" fmla="*/ 2162175 w 2190750"/>
                  <a:gd name="connsiteY74" fmla="*/ 4219575 h 4219575"/>
                  <a:gd name="connsiteX75" fmla="*/ 1962150 w 2190750"/>
                  <a:gd name="connsiteY75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676525 h 4219575"/>
                  <a:gd name="connsiteX9" fmla="*/ 1419225 w 2190750"/>
                  <a:gd name="connsiteY9" fmla="*/ 2638425 h 4219575"/>
                  <a:gd name="connsiteX10" fmla="*/ 1200150 w 2190750"/>
                  <a:gd name="connsiteY10" fmla="*/ 2590800 h 4219575"/>
                  <a:gd name="connsiteX11" fmla="*/ 1047750 w 2190750"/>
                  <a:gd name="connsiteY11" fmla="*/ 2543175 h 4219575"/>
                  <a:gd name="connsiteX12" fmla="*/ 952500 w 2190750"/>
                  <a:gd name="connsiteY12" fmla="*/ 2514600 h 4219575"/>
                  <a:gd name="connsiteX13" fmla="*/ 752475 w 2190750"/>
                  <a:gd name="connsiteY13" fmla="*/ 2457450 h 4219575"/>
                  <a:gd name="connsiteX14" fmla="*/ 638175 w 2190750"/>
                  <a:gd name="connsiteY14" fmla="*/ 2409825 h 4219575"/>
                  <a:gd name="connsiteX15" fmla="*/ 647700 w 2190750"/>
                  <a:gd name="connsiteY15" fmla="*/ 2276475 h 4219575"/>
                  <a:gd name="connsiteX16" fmla="*/ 647700 w 2190750"/>
                  <a:gd name="connsiteY16" fmla="*/ 2143125 h 4219575"/>
                  <a:gd name="connsiteX17" fmla="*/ 561975 w 2190750"/>
                  <a:gd name="connsiteY17" fmla="*/ 2028825 h 4219575"/>
                  <a:gd name="connsiteX18" fmla="*/ 476250 w 2190750"/>
                  <a:gd name="connsiteY18" fmla="*/ 1895475 h 4219575"/>
                  <a:gd name="connsiteX19" fmla="*/ 447675 w 2190750"/>
                  <a:gd name="connsiteY19" fmla="*/ 1666875 h 4219575"/>
                  <a:gd name="connsiteX20" fmla="*/ 409575 w 2190750"/>
                  <a:gd name="connsiteY20" fmla="*/ 1428750 h 4219575"/>
                  <a:gd name="connsiteX21" fmla="*/ 361950 w 2190750"/>
                  <a:gd name="connsiteY21" fmla="*/ 1333500 h 4219575"/>
                  <a:gd name="connsiteX22" fmla="*/ 361950 w 2190750"/>
                  <a:gd name="connsiteY22" fmla="*/ 1219200 h 4219575"/>
                  <a:gd name="connsiteX23" fmla="*/ 361950 w 2190750"/>
                  <a:gd name="connsiteY23" fmla="*/ 1219200 h 4219575"/>
                  <a:gd name="connsiteX24" fmla="*/ 209550 w 2190750"/>
                  <a:gd name="connsiteY24" fmla="*/ 1133475 h 4219575"/>
                  <a:gd name="connsiteX25" fmla="*/ 219075 w 2190750"/>
                  <a:gd name="connsiteY25" fmla="*/ 1076325 h 4219575"/>
                  <a:gd name="connsiteX26" fmla="*/ 142875 w 2190750"/>
                  <a:gd name="connsiteY26" fmla="*/ 1057275 h 4219575"/>
                  <a:gd name="connsiteX27" fmla="*/ 38100 w 2190750"/>
                  <a:gd name="connsiteY27" fmla="*/ 990600 h 4219575"/>
                  <a:gd name="connsiteX28" fmla="*/ 0 w 2190750"/>
                  <a:gd name="connsiteY28" fmla="*/ 933450 h 4219575"/>
                  <a:gd name="connsiteX29" fmla="*/ 28575 w 2190750"/>
                  <a:gd name="connsiteY29" fmla="*/ 847725 h 4219575"/>
                  <a:gd name="connsiteX30" fmla="*/ 114300 w 2190750"/>
                  <a:gd name="connsiteY30" fmla="*/ 781050 h 4219575"/>
                  <a:gd name="connsiteX31" fmla="*/ 152400 w 2190750"/>
                  <a:gd name="connsiteY31" fmla="*/ 723900 h 4219575"/>
                  <a:gd name="connsiteX32" fmla="*/ 161925 w 2190750"/>
                  <a:gd name="connsiteY32" fmla="*/ 647700 h 4219575"/>
                  <a:gd name="connsiteX33" fmla="*/ 228600 w 2190750"/>
                  <a:gd name="connsiteY33" fmla="*/ 561975 h 4219575"/>
                  <a:gd name="connsiteX34" fmla="*/ 304800 w 2190750"/>
                  <a:gd name="connsiteY34" fmla="*/ 514350 h 4219575"/>
                  <a:gd name="connsiteX35" fmla="*/ 390525 w 2190750"/>
                  <a:gd name="connsiteY35" fmla="*/ 419100 h 4219575"/>
                  <a:gd name="connsiteX36" fmla="*/ 409575 w 2190750"/>
                  <a:gd name="connsiteY36" fmla="*/ 314325 h 4219575"/>
                  <a:gd name="connsiteX37" fmla="*/ 390525 w 2190750"/>
                  <a:gd name="connsiteY37" fmla="*/ 257175 h 4219575"/>
                  <a:gd name="connsiteX38" fmla="*/ 371475 w 2190750"/>
                  <a:gd name="connsiteY38" fmla="*/ 219075 h 4219575"/>
                  <a:gd name="connsiteX39" fmla="*/ 304800 w 2190750"/>
                  <a:gd name="connsiteY39" fmla="*/ 133350 h 4219575"/>
                  <a:gd name="connsiteX40" fmla="*/ 333375 w 2190750"/>
                  <a:gd name="connsiteY40" fmla="*/ 57150 h 4219575"/>
                  <a:gd name="connsiteX41" fmla="*/ 447675 w 2190750"/>
                  <a:gd name="connsiteY41" fmla="*/ 0 h 4219575"/>
                  <a:gd name="connsiteX42" fmla="*/ 581025 w 2190750"/>
                  <a:gd name="connsiteY42" fmla="*/ 57150 h 4219575"/>
                  <a:gd name="connsiteX43" fmla="*/ 609600 w 2190750"/>
                  <a:gd name="connsiteY43" fmla="*/ 180975 h 4219575"/>
                  <a:gd name="connsiteX44" fmla="*/ 571500 w 2190750"/>
                  <a:gd name="connsiteY44" fmla="*/ 314325 h 4219575"/>
                  <a:gd name="connsiteX45" fmla="*/ 561975 w 2190750"/>
                  <a:gd name="connsiteY45" fmla="*/ 438150 h 4219575"/>
                  <a:gd name="connsiteX46" fmla="*/ 485775 w 2190750"/>
                  <a:gd name="connsiteY46" fmla="*/ 542925 h 4219575"/>
                  <a:gd name="connsiteX47" fmla="*/ 390525 w 2190750"/>
                  <a:gd name="connsiteY47" fmla="*/ 638175 h 4219575"/>
                  <a:gd name="connsiteX48" fmla="*/ 314325 w 2190750"/>
                  <a:gd name="connsiteY48" fmla="*/ 752475 h 4219575"/>
                  <a:gd name="connsiteX49" fmla="*/ 266700 w 2190750"/>
                  <a:gd name="connsiteY49" fmla="*/ 847725 h 4219575"/>
                  <a:gd name="connsiteX50" fmla="*/ 219075 w 2190750"/>
                  <a:gd name="connsiteY50" fmla="*/ 895350 h 4219575"/>
                  <a:gd name="connsiteX51" fmla="*/ 352425 w 2190750"/>
                  <a:gd name="connsiteY51" fmla="*/ 1009650 h 4219575"/>
                  <a:gd name="connsiteX52" fmla="*/ 352425 w 2190750"/>
                  <a:gd name="connsiteY52" fmla="*/ 1009650 h 4219575"/>
                  <a:gd name="connsiteX53" fmla="*/ 476250 w 2190750"/>
                  <a:gd name="connsiteY53" fmla="*/ 1190625 h 4219575"/>
                  <a:gd name="connsiteX54" fmla="*/ 561975 w 2190750"/>
                  <a:gd name="connsiteY54" fmla="*/ 1343025 h 4219575"/>
                  <a:gd name="connsiteX55" fmla="*/ 600075 w 2190750"/>
                  <a:gd name="connsiteY55" fmla="*/ 1447800 h 4219575"/>
                  <a:gd name="connsiteX56" fmla="*/ 638175 w 2190750"/>
                  <a:gd name="connsiteY56" fmla="*/ 1609725 h 4219575"/>
                  <a:gd name="connsiteX57" fmla="*/ 723900 w 2190750"/>
                  <a:gd name="connsiteY57" fmla="*/ 1838325 h 4219575"/>
                  <a:gd name="connsiteX58" fmla="*/ 838200 w 2190750"/>
                  <a:gd name="connsiteY58" fmla="*/ 1962150 h 4219575"/>
                  <a:gd name="connsiteX59" fmla="*/ 866775 w 2190750"/>
                  <a:gd name="connsiteY59" fmla="*/ 2124075 h 4219575"/>
                  <a:gd name="connsiteX60" fmla="*/ 923925 w 2190750"/>
                  <a:gd name="connsiteY60" fmla="*/ 2247900 h 4219575"/>
                  <a:gd name="connsiteX61" fmla="*/ 962025 w 2190750"/>
                  <a:gd name="connsiteY61" fmla="*/ 2314575 h 4219575"/>
                  <a:gd name="connsiteX62" fmla="*/ 1143000 w 2190750"/>
                  <a:gd name="connsiteY62" fmla="*/ 2447925 h 4219575"/>
                  <a:gd name="connsiteX63" fmla="*/ 1362075 w 2190750"/>
                  <a:gd name="connsiteY63" fmla="*/ 2476500 h 4219575"/>
                  <a:gd name="connsiteX64" fmla="*/ 1647825 w 2190750"/>
                  <a:gd name="connsiteY64" fmla="*/ 2543175 h 4219575"/>
                  <a:gd name="connsiteX65" fmla="*/ 1800225 w 2190750"/>
                  <a:gd name="connsiteY65" fmla="*/ 2686050 h 4219575"/>
                  <a:gd name="connsiteX66" fmla="*/ 1962150 w 2190750"/>
                  <a:gd name="connsiteY66" fmla="*/ 2886075 h 4219575"/>
                  <a:gd name="connsiteX67" fmla="*/ 2162175 w 2190750"/>
                  <a:gd name="connsiteY67" fmla="*/ 3124200 h 4219575"/>
                  <a:gd name="connsiteX68" fmla="*/ 2171700 w 2190750"/>
                  <a:gd name="connsiteY68" fmla="*/ 3314700 h 4219575"/>
                  <a:gd name="connsiteX69" fmla="*/ 2181225 w 2190750"/>
                  <a:gd name="connsiteY69" fmla="*/ 3600450 h 4219575"/>
                  <a:gd name="connsiteX70" fmla="*/ 2190750 w 2190750"/>
                  <a:gd name="connsiteY70" fmla="*/ 3752850 h 4219575"/>
                  <a:gd name="connsiteX71" fmla="*/ 2152650 w 2190750"/>
                  <a:gd name="connsiteY71" fmla="*/ 3876675 h 4219575"/>
                  <a:gd name="connsiteX72" fmla="*/ 2105025 w 2190750"/>
                  <a:gd name="connsiteY72" fmla="*/ 3962400 h 4219575"/>
                  <a:gd name="connsiteX73" fmla="*/ 2143125 w 2190750"/>
                  <a:gd name="connsiteY73" fmla="*/ 4105275 h 4219575"/>
                  <a:gd name="connsiteX74" fmla="*/ 2162175 w 2190750"/>
                  <a:gd name="connsiteY74" fmla="*/ 4219575 h 4219575"/>
                  <a:gd name="connsiteX75" fmla="*/ 1962150 w 2190750"/>
                  <a:gd name="connsiteY75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676525 h 4219575"/>
                  <a:gd name="connsiteX9" fmla="*/ 1409700 w 2190750"/>
                  <a:gd name="connsiteY9" fmla="*/ 2676525 h 4219575"/>
                  <a:gd name="connsiteX10" fmla="*/ 1200150 w 2190750"/>
                  <a:gd name="connsiteY10" fmla="*/ 2590800 h 4219575"/>
                  <a:gd name="connsiteX11" fmla="*/ 1047750 w 2190750"/>
                  <a:gd name="connsiteY11" fmla="*/ 2543175 h 4219575"/>
                  <a:gd name="connsiteX12" fmla="*/ 952500 w 2190750"/>
                  <a:gd name="connsiteY12" fmla="*/ 2514600 h 4219575"/>
                  <a:gd name="connsiteX13" fmla="*/ 752475 w 2190750"/>
                  <a:gd name="connsiteY13" fmla="*/ 2457450 h 4219575"/>
                  <a:gd name="connsiteX14" fmla="*/ 638175 w 2190750"/>
                  <a:gd name="connsiteY14" fmla="*/ 2409825 h 4219575"/>
                  <a:gd name="connsiteX15" fmla="*/ 647700 w 2190750"/>
                  <a:gd name="connsiteY15" fmla="*/ 2276475 h 4219575"/>
                  <a:gd name="connsiteX16" fmla="*/ 647700 w 2190750"/>
                  <a:gd name="connsiteY16" fmla="*/ 2143125 h 4219575"/>
                  <a:gd name="connsiteX17" fmla="*/ 561975 w 2190750"/>
                  <a:gd name="connsiteY17" fmla="*/ 2028825 h 4219575"/>
                  <a:gd name="connsiteX18" fmla="*/ 476250 w 2190750"/>
                  <a:gd name="connsiteY18" fmla="*/ 1895475 h 4219575"/>
                  <a:gd name="connsiteX19" fmla="*/ 447675 w 2190750"/>
                  <a:gd name="connsiteY19" fmla="*/ 1666875 h 4219575"/>
                  <a:gd name="connsiteX20" fmla="*/ 409575 w 2190750"/>
                  <a:gd name="connsiteY20" fmla="*/ 1428750 h 4219575"/>
                  <a:gd name="connsiteX21" fmla="*/ 361950 w 2190750"/>
                  <a:gd name="connsiteY21" fmla="*/ 1333500 h 4219575"/>
                  <a:gd name="connsiteX22" fmla="*/ 361950 w 2190750"/>
                  <a:gd name="connsiteY22" fmla="*/ 1219200 h 4219575"/>
                  <a:gd name="connsiteX23" fmla="*/ 361950 w 2190750"/>
                  <a:gd name="connsiteY23" fmla="*/ 1219200 h 4219575"/>
                  <a:gd name="connsiteX24" fmla="*/ 209550 w 2190750"/>
                  <a:gd name="connsiteY24" fmla="*/ 1133475 h 4219575"/>
                  <a:gd name="connsiteX25" fmla="*/ 219075 w 2190750"/>
                  <a:gd name="connsiteY25" fmla="*/ 1076325 h 4219575"/>
                  <a:gd name="connsiteX26" fmla="*/ 142875 w 2190750"/>
                  <a:gd name="connsiteY26" fmla="*/ 1057275 h 4219575"/>
                  <a:gd name="connsiteX27" fmla="*/ 38100 w 2190750"/>
                  <a:gd name="connsiteY27" fmla="*/ 990600 h 4219575"/>
                  <a:gd name="connsiteX28" fmla="*/ 0 w 2190750"/>
                  <a:gd name="connsiteY28" fmla="*/ 933450 h 4219575"/>
                  <a:gd name="connsiteX29" fmla="*/ 28575 w 2190750"/>
                  <a:gd name="connsiteY29" fmla="*/ 847725 h 4219575"/>
                  <a:gd name="connsiteX30" fmla="*/ 114300 w 2190750"/>
                  <a:gd name="connsiteY30" fmla="*/ 781050 h 4219575"/>
                  <a:gd name="connsiteX31" fmla="*/ 152400 w 2190750"/>
                  <a:gd name="connsiteY31" fmla="*/ 723900 h 4219575"/>
                  <a:gd name="connsiteX32" fmla="*/ 161925 w 2190750"/>
                  <a:gd name="connsiteY32" fmla="*/ 647700 h 4219575"/>
                  <a:gd name="connsiteX33" fmla="*/ 228600 w 2190750"/>
                  <a:gd name="connsiteY33" fmla="*/ 561975 h 4219575"/>
                  <a:gd name="connsiteX34" fmla="*/ 304800 w 2190750"/>
                  <a:gd name="connsiteY34" fmla="*/ 514350 h 4219575"/>
                  <a:gd name="connsiteX35" fmla="*/ 390525 w 2190750"/>
                  <a:gd name="connsiteY35" fmla="*/ 419100 h 4219575"/>
                  <a:gd name="connsiteX36" fmla="*/ 409575 w 2190750"/>
                  <a:gd name="connsiteY36" fmla="*/ 314325 h 4219575"/>
                  <a:gd name="connsiteX37" fmla="*/ 390525 w 2190750"/>
                  <a:gd name="connsiteY37" fmla="*/ 257175 h 4219575"/>
                  <a:gd name="connsiteX38" fmla="*/ 371475 w 2190750"/>
                  <a:gd name="connsiteY38" fmla="*/ 219075 h 4219575"/>
                  <a:gd name="connsiteX39" fmla="*/ 304800 w 2190750"/>
                  <a:gd name="connsiteY39" fmla="*/ 133350 h 4219575"/>
                  <a:gd name="connsiteX40" fmla="*/ 333375 w 2190750"/>
                  <a:gd name="connsiteY40" fmla="*/ 57150 h 4219575"/>
                  <a:gd name="connsiteX41" fmla="*/ 447675 w 2190750"/>
                  <a:gd name="connsiteY41" fmla="*/ 0 h 4219575"/>
                  <a:gd name="connsiteX42" fmla="*/ 581025 w 2190750"/>
                  <a:gd name="connsiteY42" fmla="*/ 57150 h 4219575"/>
                  <a:gd name="connsiteX43" fmla="*/ 609600 w 2190750"/>
                  <a:gd name="connsiteY43" fmla="*/ 180975 h 4219575"/>
                  <a:gd name="connsiteX44" fmla="*/ 571500 w 2190750"/>
                  <a:gd name="connsiteY44" fmla="*/ 314325 h 4219575"/>
                  <a:gd name="connsiteX45" fmla="*/ 561975 w 2190750"/>
                  <a:gd name="connsiteY45" fmla="*/ 438150 h 4219575"/>
                  <a:gd name="connsiteX46" fmla="*/ 485775 w 2190750"/>
                  <a:gd name="connsiteY46" fmla="*/ 542925 h 4219575"/>
                  <a:gd name="connsiteX47" fmla="*/ 390525 w 2190750"/>
                  <a:gd name="connsiteY47" fmla="*/ 638175 h 4219575"/>
                  <a:gd name="connsiteX48" fmla="*/ 314325 w 2190750"/>
                  <a:gd name="connsiteY48" fmla="*/ 752475 h 4219575"/>
                  <a:gd name="connsiteX49" fmla="*/ 266700 w 2190750"/>
                  <a:gd name="connsiteY49" fmla="*/ 847725 h 4219575"/>
                  <a:gd name="connsiteX50" fmla="*/ 219075 w 2190750"/>
                  <a:gd name="connsiteY50" fmla="*/ 895350 h 4219575"/>
                  <a:gd name="connsiteX51" fmla="*/ 352425 w 2190750"/>
                  <a:gd name="connsiteY51" fmla="*/ 1009650 h 4219575"/>
                  <a:gd name="connsiteX52" fmla="*/ 352425 w 2190750"/>
                  <a:gd name="connsiteY52" fmla="*/ 1009650 h 4219575"/>
                  <a:gd name="connsiteX53" fmla="*/ 476250 w 2190750"/>
                  <a:gd name="connsiteY53" fmla="*/ 1190625 h 4219575"/>
                  <a:gd name="connsiteX54" fmla="*/ 561975 w 2190750"/>
                  <a:gd name="connsiteY54" fmla="*/ 1343025 h 4219575"/>
                  <a:gd name="connsiteX55" fmla="*/ 600075 w 2190750"/>
                  <a:gd name="connsiteY55" fmla="*/ 1447800 h 4219575"/>
                  <a:gd name="connsiteX56" fmla="*/ 638175 w 2190750"/>
                  <a:gd name="connsiteY56" fmla="*/ 1609725 h 4219575"/>
                  <a:gd name="connsiteX57" fmla="*/ 723900 w 2190750"/>
                  <a:gd name="connsiteY57" fmla="*/ 1838325 h 4219575"/>
                  <a:gd name="connsiteX58" fmla="*/ 838200 w 2190750"/>
                  <a:gd name="connsiteY58" fmla="*/ 1962150 h 4219575"/>
                  <a:gd name="connsiteX59" fmla="*/ 866775 w 2190750"/>
                  <a:gd name="connsiteY59" fmla="*/ 2124075 h 4219575"/>
                  <a:gd name="connsiteX60" fmla="*/ 923925 w 2190750"/>
                  <a:gd name="connsiteY60" fmla="*/ 2247900 h 4219575"/>
                  <a:gd name="connsiteX61" fmla="*/ 962025 w 2190750"/>
                  <a:gd name="connsiteY61" fmla="*/ 2314575 h 4219575"/>
                  <a:gd name="connsiteX62" fmla="*/ 1143000 w 2190750"/>
                  <a:gd name="connsiteY62" fmla="*/ 2447925 h 4219575"/>
                  <a:gd name="connsiteX63" fmla="*/ 1362075 w 2190750"/>
                  <a:gd name="connsiteY63" fmla="*/ 2476500 h 4219575"/>
                  <a:gd name="connsiteX64" fmla="*/ 1647825 w 2190750"/>
                  <a:gd name="connsiteY64" fmla="*/ 2543175 h 4219575"/>
                  <a:gd name="connsiteX65" fmla="*/ 1800225 w 2190750"/>
                  <a:gd name="connsiteY65" fmla="*/ 2686050 h 4219575"/>
                  <a:gd name="connsiteX66" fmla="*/ 1962150 w 2190750"/>
                  <a:gd name="connsiteY66" fmla="*/ 2886075 h 4219575"/>
                  <a:gd name="connsiteX67" fmla="*/ 2162175 w 2190750"/>
                  <a:gd name="connsiteY67" fmla="*/ 3124200 h 4219575"/>
                  <a:gd name="connsiteX68" fmla="*/ 2171700 w 2190750"/>
                  <a:gd name="connsiteY68" fmla="*/ 3314700 h 4219575"/>
                  <a:gd name="connsiteX69" fmla="*/ 2181225 w 2190750"/>
                  <a:gd name="connsiteY69" fmla="*/ 3600450 h 4219575"/>
                  <a:gd name="connsiteX70" fmla="*/ 2190750 w 2190750"/>
                  <a:gd name="connsiteY70" fmla="*/ 3752850 h 4219575"/>
                  <a:gd name="connsiteX71" fmla="*/ 2152650 w 2190750"/>
                  <a:gd name="connsiteY71" fmla="*/ 3876675 h 4219575"/>
                  <a:gd name="connsiteX72" fmla="*/ 2105025 w 2190750"/>
                  <a:gd name="connsiteY72" fmla="*/ 3962400 h 4219575"/>
                  <a:gd name="connsiteX73" fmla="*/ 2143125 w 2190750"/>
                  <a:gd name="connsiteY73" fmla="*/ 4105275 h 4219575"/>
                  <a:gd name="connsiteX74" fmla="*/ 2162175 w 2190750"/>
                  <a:gd name="connsiteY74" fmla="*/ 4219575 h 4219575"/>
                  <a:gd name="connsiteX75" fmla="*/ 1962150 w 2190750"/>
                  <a:gd name="connsiteY75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714625 h 4219575"/>
                  <a:gd name="connsiteX9" fmla="*/ 1409700 w 2190750"/>
                  <a:gd name="connsiteY9" fmla="*/ 2676525 h 4219575"/>
                  <a:gd name="connsiteX10" fmla="*/ 1200150 w 2190750"/>
                  <a:gd name="connsiteY10" fmla="*/ 2590800 h 4219575"/>
                  <a:gd name="connsiteX11" fmla="*/ 1047750 w 2190750"/>
                  <a:gd name="connsiteY11" fmla="*/ 2543175 h 4219575"/>
                  <a:gd name="connsiteX12" fmla="*/ 952500 w 2190750"/>
                  <a:gd name="connsiteY12" fmla="*/ 2514600 h 4219575"/>
                  <a:gd name="connsiteX13" fmla="*/ 752475 w 2190750"/>
                  <a:gd name="connsiteY13" fmla="*/ 2457450 h 4219575"/>
                  <a:gd name="connsiteX14" fmla="*/ 638175 w 2190750"/>
                  <a:gd name="connsiteY14" fmla="*/ 2409825 h 4219575"/>
                  <a:gd name="connsiteX15" fmla="*/ 647700 w 2190750"/>
                  <a:gd name="connsiteY15" fmla="*/ 2276475 h 4219575"/>
                  <a:gd name="connsiteX16" fmla="*/ 647700 w 2190750"/>
                  <a:gd name="connsiteY16" fmla="*/ 2143125 h 4219575"/>
                  <a:gd name="connsiteX17" fmla="*/ 561975 w 2190750"/>
                  <a:gd name="connsiteY17" fmla="*/ 2028825 h 4219575"/>
                  <a:gd name="connsiteX18" fmla="*/ 476250 w 2190750"/>
                  <a:gd name="connsiteY18" fmla="*/ 1895475 h 4219575"/>
                  <a:gd name="connsiteX19" fmla="*/ 447675 w 2190750"/>
                  <a:gd name="connsiteY19" fmla="*/ 1666875 h 4219575"/>
                  <a:gd name="connsiteX20" fmla="*/ 409575 w 2190750"/>
                  <a:gd name="connsiteY20" fmla="*/ 1428750 h 4219575"/>
                  <a:gd name="connsiteX21" fmla="*/ 361950 w 2190750"/>
                  <a:gd name="connsiteY21" fmla="*/ 1333500 h 4219575"/>
                  <a:gd name="connsiteX22" fmla="*/ 361950 w 2190750"/>
                  <a:gd name="connsiteY22" fmla="*/ 1219200 h 4219575"/>
                  <a:gd name="connsiteX23" fmla="*/ 361950 w 2190750"/>
                  <a:gd name="connsiteY23" fmla="*/ 1219200 h 4219575"/>
                  <a:gd name="connsiteX24" fmla="*/ 209550 w 2190750"/>
                  <a:gd name="connsiteY24" fmla="*/ 1133475 h 4219575"/>
                  <a:gd name="connsiteX25" fmla="*/ 219075 w 2190750"/>
                  <a:gd name="connsiteY25" fmla="*/ 1076325 h 4219575"/>
                  <a:gd name="connsiteX26" fmla="*/ 142875 w 2190750"/>
                  <a:gd name="connsiteY26" fmla="*/ 1057275 h 4219575"/>
                  <a:gd name="connsiteX27" fmla="*/ 38100 w 2190750"/>
                  <a:gd name="connsiteY27" fmla="*/ 990600 h 4219575"/>
                  <a:gd name="connsiteX28" fmla="*/ 0 w 2190750"/>
                  <a:gd name="connsiteY28" fmla="*/ 933450 h 4219575"/>
                  <a:gd name="connsiteX29" fmla="*/ 28575 w 2190750"/>
                  <a:gd name="connsiteY29" fmla="*/ 847725 h 4219575"/>
                  <a:gd name="connsiteX30" fmla="*/ 114300 w 2190750"/>
                  <a:gd name="connsiteY30" fmla="*/ 781050 h 4219575"/>
                  <a:gd name="connsiteX31" fmla="*/ 152400 w 2190750"/>
                  <a:gd name="connsiteY31" fmla="*/ 723900 h 4219575"/>
                  <a:gd name="connsiteX32" fmla="*/ 161925 w 2190750"/>
                  <a:gd name="connsiteY32" fmla="*/ 647700 h 4219575"/>
                  <a:gd name="connsiteX33" fmla="*/ 228600 w 2190750"/>
                  <a:gd name="connsiteY33" fmla="*/ 561975 h 4219575"/>
                  <a:gd name="connsiteX34" fmla="*/ 304800 w 2190750"/>
                  <a:gd name="connsiteY34" fmla="*/ 514350 h 4219575"/>
                  <a:gd name="connsiteX35" fmla="*/ 390525 w 2190750"/>
                  <a:gd name="connsiteY35" fmla="*/ 419100 h 4219575"/>
                  <a:gd name="connsiteX36" fmla="*/ 409575 w 2190750"/>
                  <a:gd name="connsiteY36" fmla="*/ 314325 h 4219575"/>
                  <a:gd name="connsiteX37" fmla="*/ 390525 w 2190750"/>
                  <a:gd name="connsiteY37" fmla="*/ 257175 h 4219575"/>
                  <a:gd name="connsiteX38" fmla="*/ 371475 w 2190750"/>
                  <a:gd name="connsiteY38" fmla="*/ 219075 h 4219575"/>
                  <a:gd name="connsiteX39" fmla="*/ 304800 w 2190750"/>
                  <a:gd name="connsiteY39" fmla="*/ 133350 h 4219575"/>
                  <a:gd name="connsiteX40" fmla="*/ 333375 w 2190750"/>
                  <a:gd name="connsiteY40" fmla="*/ 57150 h 4219575"/>
                  <a:gd name="connsiteX41" fmla="*/ 447675 w 2190750"/>
                  <a:gd name="connsiteY41" fmla="*/ 0 h 4219575"/>
                  <a:gd name="connsiteX42" fmla="*/ 581025 w 2190750"/>
                  <a:gd name="connsiteY42" fmla="*/ 57150 h 4219575"/>
                  <a:gd name="connsiteX43" fmla="*/ 609600 w 2190750"/>
                  <a:gd name="connsiteY43" fmla="*/ 180975 h 4219575"/>
                  <a:gd name="connsiteX44" fmla="*/ 571500 w 2190750"/>
                  <a:gd name="connsiteY44" fmla="*/ 314325 h 4219575"/>
                  <a:gd name="connsiteX45" fmla="*/ 561975 w 2190750"/>
                  <a:gd name="connsiteY45" fmla="*/ 438150 h 4219575"/>
                  <a:gd name="connsiteX46" fmla="*/ 485775 w 2190750"/>
                  <a:gd name="connsiteY46" fmla="*/ 542925 h 4219575"/>
                  <a:gd name="connsiteX47" fmla="*/ 390525 w 2190750"/>
                  <a:gd name="connsiteY47" fmla="*/ 638175 h 4219575"/>
                  <a:gd name="connsiteX48" fmla="*/ 314325 w 2190750"/>
                  <a:gd name="connsiteY48" fmla="*/ 752475 h 4219575"/>
                  <a:gd name="connsiteX49" fmla="*/ 266700 w 2190750"/>
                  <a:gd name="connsiteY49" fmla="*/ 847725 h 4219575"/>
                  <a:gd name="connsiteX50" fmla="*/ 219075 w 2190750"/>
                  <a:gd name="connsiteY50" fmla="*/ 895350 h 4219575"/>
                  <a:gd name="connsiteX51" fmla="*/ 352425 w 2190750"/>
                  <a:gd name="connsiteY51" fmla="*/ 1009650 h 4219575"/>
                  <a:gd name="connsiteX52" fmla="*/ 352425 w 2190750"/>
                  <a:gd name="connsiteY52" fmla="*/ 1009650 h 4219575"/>
                  <a:gd name="connsiteX53" fmla="*/ 476250 w 2190750"/>
                  <a:gd name="connsiteY53" fmla="*/ 1190625 h 4219575"/>
                  <a:gd name="connsiteX54" fmla="*/ 561975 w 2190750"/>
                  <a:gd name="connsiteY54" fmla="*/ 1343025 h 4219575"/>
                  <a:gd name="connsiteX55" fmla="*/ 600075 w 2190750"/>
                  <a:gd name="connsiteY55" fmla="*/ 1447800 h 4219575"/>
                  <a:gd name="connsiteX56" fmla="*/ 638175 w 2190750"/>
                  <a:gd name="connsiteY56" fmla="*/ 1609725 h 4219575"/>
                  <a:gd name="connsiteX57" fmla="*/ 723900 w 2190750"/>
                  <a:gd name="connsiteY57" fmla="*/ 1838325 h 4219575"/>
                  <a:gd name="connsiteX58" fmla="*/ 838200 w 2190750"/>
                  <a:gd name="connsiteY58" fmla="*/ 1962150 h 4219575"/>
                  <a:gd name="connsiteX59" fmla="*/ 866775 w 2190750"/>
                  <a:gd name="connsiteY59" fmla="*/ 2124075 h 4219575"/>
                  <a:gd name="connsiteX60" fmla="*/ 923925 w 2190750"/>
                  <a:gd name="connsiteY60" fmla="*/ 2247900 h 4219575"/>
                  <a:gd name="connsiteX61" fmla="*/ 962025 w 2190750"/>
                  <a:gd name="connsiteY61" fmla="*/ 2314575 h 4219575"/>
                  <a:gd name="connsiteX62" fmla="*/ 1143000 w 2190750"/>
                  <a:gd name="connsiteY62" fmla="*/ 2447925 h 4219575"/>
                  <a:gd name="connsiteX63" fmla="*/ 1362075 w 2190750"/>
                  <a:gd name="connsiteY63" fmla="*/ 2476500 h 4219575"/>
                  <a:gd name="connsiteX64" fmla="*/ 1647825 w 2190750"/>
                  <a:gd name="connsiteY64" fmla="*/ 2543175 h 4219575"/>
                  <a:gd name="connsiteX65" fmla="*/ 1800225 w 2190750"/>
                  <a:gd name="connsiteY65" fmla="*/ 2686050 h 4219575"/>
                  <a:gd name="connsiteX66" fmla="*/ 1962150 w 2190750"/>
                  <a:gd name="connsiteY66" fmla="*/ 2886075 h 4219575"/>
                  <a:gd name="connsiteX67" fmla="*/ 2162175 w 2190750"/>
                  <a:gd name="connsiteY67" fmla="*/ 3124200 h 4219575"/>
                  <a:gd name="connsiteX68" fmla="*/ 2171700 w 2190750"/>
                  <a:gd name="connsiteY68" fmla="*/ 3314700 h 4219575"/>
                  <a:gd name="connsiteX69" fmla="*/ 2181225 w 2190750"/>
                  <a:gd name="connsiteY69" fmla="*/ 3600450 h 4219575"/>
                  <a:gd name="connsiteX70" fmla="*/ 2190750 w 2190750"/>
                  <a:gd name="connsiteY70" fmla="*/ 3752850 h 4219575"/>
                  <a:gd name="connsiteX71" fmla="*/ 2152650 w 2190750"/>
                  <a:gd name="connsiteY71" fmla="*/ 3876675 h 4219575"/>
                  <a:gd name="connsiteX72" fmla="*/ 2105025 w 2190750"/>
                  <a:gd name="connsiteY72" fmla="*/ 3962400 h 4219575"/>
                  <a:gd name="connsiteX73" fmla="*/ 2143125 w 2190750"/>
                  <a:gd name="connsiteY73" fmla="*/ 4105275 h 4219575"/>
                  <a:gd name="connsiteX74" fmla="*/ 2162175 w 2190750"/>
                  <a:gd name="connsiteY74" fmla="*/ 4219575 h 4219575"/>
                  <a:gd name="connsiteX75" fmla="*/ 1962150 w 2190750"/>
                  <a:gd name="connsiteY75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714625 h 4219575"/>
                  <a:gd name="connsiteX9" fmla="*/ 1409700 w 2190750"/>
                  <a:gd name="connsiteY9" fmla="*/ 2676525 h 4219575"/>
                  <a:gd name="connsiteX10" fmla="*/ 1200150 w 2190750"/>
                  <a:gd name="connsiteY10" fmla="*/ 2590800 h 4219575"/>
                  <a:gd name="connsiteX11" fmla="*/ 1047750 w 2190750"/>
                  <a:gd name="connsiteY11" fmla="*/ 2543175 h 4219575"/>
                  <a:gd name="connsiteX12" fmla="*/ 952500 w 2190750"/>
                  <a:gd name="connsiteY12" fmla="*/ 2514600 h 4219575"/>
                  <a:gd name="connsiteX13" fmla="*/ 752475 w 2190750"/>
                  <a:gd name="connsiteY13" fmla="*/ 2457450 h 4219575"/>
                  <a:gd name="connsiteX14" fmla="*/ 638175 w 2190750"/>
                  <a:gd name="connsiteY14" fmla="*/ 2409825 h 4219575"/>
                  <a:gd name="connsiteX15" fmla="*/ 688735 w 2190750"/>
                  <a:gd name="connsiteY15" fmla="*/ 2298377 h 4219575"/>
                  <a:gd name="connsiteX16" fmla="*/ 647700 w 2190750"/>
                  <a:gd name="connsiteY16" fmla="*/ 2143125 h 4219575"/>
                  <a:gd name="connsiteX17" fmla="*/ 561975 w 2190750"/>
                  <a:gd name="connsiteY17" fmla="*/ 2028825 h 4219575"/>
                  <a:gd name="connsiteX18" fmla="*/ 476250 w 2190750"/>
                  <a:gd name="connsiteY18" fmla="*/ 1895475 h 4219575"/>
                  <a:gd name="connsiteX19" fmla="*/ 447675 w 2190750"/>
                  <a:gd name="connsiteY19" fmla="*/ 1666875 h 4219575"/>
                  <a:gd name="connsiteX20" fmla="*/ 409575 w 2190750"/>
                  <a:gd name="connsiteY20" fmla="*/ 1428750 h 4219575"/>
                  <a:gd name="connsiteX21" fmla="*/ 361950 w 2190750"/>
                  <a:gd name="connsiteY21" fmla="*/ 1333500 h 4219575"/>
                  <a:gd name="connsiteX22" fmla="*/ 361950 w 2190750"/>
                  <a:gd name="connsiteY22" fmla="*/ 1219200 h 4219575"/>
                  <a:gd name="connsiteX23" fmla="*/ 361950 w 2190750"/>
                  <a:gd name="connsiteY23" fmla="*/ 1219200 h 4219575"/>
                  <a:gd name="connsiteX24" fmla="*/ 209550 w 2190750"/>
                  <a:gd name="connsiteY24" fmla="*/ 1133475 h 4219575"/>
                  <a:gd name="connsiteX25" fmla="*/ 219075 w 2190750"/>
                  <a:gd name="connsiteY25" fmla="*/ 1076325 h 4219575"/>
                  <a:gd name="connsiteX26" fmla="*/ 142875 w 2190750"/>
                  <a:gd name="connsiteY26" fmla="*/ 1057275 h 4219575"/>
                  <a:gd name="connsiteX27" fmla="*/ 38100 w 2190750"/>
                  <a:gd name="connsiteY27" fmla="*/ 990600 h 4219575"/>
                  <a:gd name="connsiteX28" fmla="*/ 0 w 2190750"/>
                  <a:gd name="connsiteY28" fmla="*/ 933450 h 4219575"/>
                  <a:gd name="connsiteX29" fmla="*/ 28575 w 2190750"/>
                  <a:gd name="connsiteY29" fmla="*/ 847725 h 4219575"/>
                  <a:gd name="connsiteX30" fmla="*/ 114300 w 2190750"/>
                  <a:gd name="connsiteY30" fmla="*/ 781050 h 4219575"/>
                  <a:gd name="connsiteX31" fmla="*/ 152400 w 2190750"/>
                  <a:gd name="connsiteY31" fmla="*/ 723900 h 4219575"/>
                  <a:gd name="connsiteX32" fmla="*/ 161925 w 2190750"/>
                  <a:gd name="connsiteY32" fmla="*/ 647700 h 4219575"/>
                  <a:gd name="connsiteX33" fmla="*/ 228600 w 2190750"/>
                  <a:gd name="connsiteY33" fmla="*/ 561975 h 4219575"/>
                  <a:gd name="connsiteX34" fmla="*/ 304800 w 2190750"/>
                  <a:gd name="connsiteY34" fmla="*/ 514350 h 4219575"/>
                  <a:gd name="connsiteX35" fmla="*/ 390525 w 2190750"/>
                  <a:gd name="connsiteY35" fmla="*/ 419100 h 4219575"/>
                  <a:gd name="connsiteX36" fmla="*/ 409575 w 2190750"/>
                  <a:gd name="connsiteY36" fmla="*/ 314325 h 4219575"/>
                  <a:gd name="connsiteX37" fmla="*/ 390525 w 2190750"/>
                  <a:gd name="connsiteY37" fmla="*/ 257175 h 4219575"/>
                  <a:gd name="connsiteX38" fmla="*/ 371475 w 2190750"/>
                  <a:gd name="connsiteY38" fmla="*/ 219075 h 4219575"/>
                  <a:gd name="connsiteX39" fmla="*/ 304800 w 2190750"/>
                  <a:gd name="connsiteY39" fmla="*/ 133350 h 4219575"/>
                  <a:gd name="connsiteX40" fmla="*/ 333375 w 2190750"/>
                  <a:gd name="connsiteY40" fmla="*/ 57150 h 4219575"/>
                  <a:gd name="connsiteX41" fmla="*/ 447675 w 2190750"/>
                  <a:gd name="connsiteY41" fmla="*/ 0 h 4219575"/>
                  <a:gd name="connsiteX42" fmla="*/ 581025 w 2190750"/>
                  <a:gd name="connsiteY42" fmla="*/ 57150 h 4219575"/>
                  <a:gd name="connsiteX43" fmla="*/ 609600 w 2190750"/>
                  <a:gd name="connsiteY43" fmla="*/ 180975 h 4219575"/>
                  <a:gd name="connsiteX44" fmla="*/ 571500 w 2190750"/>
                  <a:gd name="connsiteY44" fmla="*/ 314325 h 4219575"/>
                  <a:gd name="connsiteX45" fmla="*/ 561975 w 2190750"/>
                  <a:gd name="connsiteY45" fmla="*/ 438150 h 4219575"/>
                  <a:gd name="connsiteX46" fmla="*/ 485775 w 2190750"/>
                  <a:gd name="connsiteY46" fmla="*/ 542925 h 4219575"/>
                  <a:gd name="connsiteX47" fmla="*/ 390525 w 2190750"/>
                  <a:gd name="connsiteY47" fmla="*/ 638175 h 4219575"/>
                  <a:gd name="connsiteX48" fmla="*/ 314325 w 2190750"/>
                  <a:gd name="connsiteY48" fmla="*/ 752475 h 4219575"/>
                  <a:gd name="connsiteX49" fmla="*/ 266700 w 2190750"/>
                  <a:gd name="connsiteY49" fmla="*/ 847725 h 4219575"/>
                  <a:gd name="connsiteX50" fmla="*/ 219075 w 2190750"/>
                  <a:gd name="connsiteY50" fmla="*/ 895350 h 4219575"/>
                  <a:gd name="connsiteX51" fmla="*/ 352425 w 2190750"/>
                  <a:gd name="connsiteY51" fmla="*/ 1009650 h 4219575"/>
                  <a:gd name="connsiteX52" fmla="*/ 352425 w 2190750"/>
                  <a:gd name="connsiteY52" fmla="*/ 1009650 h 4219575"/>
                  <a:gd name="connsiteX53" fmla="*/ 476250 w 2190750"/>
                  <a:gd name="connsiteY53" fmla="*/ 1190625 h 4219575"/>
                  <a:gd name="connsiteX54" fmla="*/ 561975 w 2190750"/>
                  <a:gd name="connsiteY54" fmla="*/ 1343025 h 4219575"/>
                  <a:gd name="connsiteX55" fmla="*/ 600075 w 2190750"/>
                  <a:gd name="connsiteY55" fmla="*/ 1447800 h 4219575"/>
                  <a:gd name="connsiteX56" fmla="*/ 638175 w 2190750"/>
                  <a:gd name="connsiteY56" fmla="*/ 1609725 h 4219575"/>
                  <a:gd name="connsiteX57" fmla="*/ 723900 w 2190750"/>
                  <a:gd name="connsiteY57" fmla="*/ 1838325 h 4219575"/>
                  <a:gd name="connsiteX58" fmla="*/ 838200 w 2190750"/>
                  <a:gd name="connsiteY58" fmla="*/ 1962150 h 4219575"/>
                  <a:gd name="connsiteX59" fmla="*/ 866775 w 2190750"/>
                  <a:gd name="connsiteY59" fmla="*/ 2124075 h 4219575"/>
                  <a:gd name="connsiteX60" fmla="*/ 923925 w 2190750"/>
                  <a:gd name="connsiteY60" fmla="*/ 2247900 h 4219575"/>
                  <a:gd name="connsiteX61" fmla="*/ 962025 w 2190750"/>
                  <a:gd name="connsiteY61" fmla="*/ 2314575 h 4219575"/>
                  <a:gd name="connsiteX62" fmla="*/ 1143000 w 2190750"/>
                  <a:gd name="connsiteY62" fmla="*/ 2447925 h 4219575"/>
                  <a:gd name="connsiteX63" fmla="*/ 1362075 w 2190750"/>
                  <a:gd name="connsiteY63" fmla="*/ 2476500 h 4219575"/>
                  <a:gd name="connsiteX64" fmla="*/ 1647825 w 2190750"/>
                  <a:gd name="connsiteY64" fmla="*/ 2543175 h 4219575"/>
                  <a:gd name="connsiteX65" fmla="*/ 1800225 w 2190750"/>
                  <a:gd name="connsiteY65" fmla="*/ 2686050 h 4219575"/>
                  <a:gd name="connsiteX66" fmla="*/ 1962150 w 2190750"/>
                  <a:gd name="connsiteY66" fmla="*/ 2886075 h 4219575"/>
                  <a:gd name="connsiteX67" fmla="*/ 2162175 w 2190750"/>
                  <a:gd name="connsiteY67" fmla="*/ 3124200 h 4219575"/>
                  <a:gd name="connsiteX68" fmla="*/ 2171700 w 2190750"/>
                  <a:gd name="connsiteY68" fmla="*/ 3314700 h 4219575"/>
                  <a:gd name="connsiteX69" fmla="*/ 2181225 w 2190750"/>
                  <a:gd name="connsiteY69" fmla="*/ 3600450 h 4219575"/>
                  <a:gd name="connsiteX70" fmla="*/ 2190750 w 2190750"/>
                  <a:gd name="connsiteY70" fmla="*/ 3752850 h 4219575"/>
                  <a:gd name="connsiteX71" fmla="*/ 2152650 w 2190750"/>
                  <a:gd name="connsiteY71" fmla="*/ 3876675 h 4219575"/>
                  <a:gd name="connsiteX72" fmla="*/ 2105025 w 2190750"/>
                  <a:gd name="connsiteY72" fmla="*/ 3962400 h 4219575"/>
                  <a:gd name="connsiteX73" fmla="*/ 2143125 w 2190750"/>
                  <a:gd name="connsiteY73" fmla="*/ 4105275 h 4219575"/>
                  <a:gd name="connsiteX74" fmla="*/ 2162175 w 2190750"/>
                  <a:gd name="connsiteY74" fmla="*/ 4219575 h 4219575"/>
                  <a:gd name="connsiteX75" fmla="*/ 1962150 w 2190750"/>
                  <a:gd name="connsiteY75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714625 h 4219575"/>
                  <a:gd name="connsiteX9" fmla="*/ 1409700 w 2190750"/>
                  <a:gd name="connsiteY9" fmla="*/ 2676525 h 4219575"/>
                  <a:gd name="connsiteX10" fmla="*/ 1200150 w 2190750"/>
                  <a:gd name="connsiteY10" fmla="*/ 2590800 h 4219575"/>
                  <a:gd name="connsiteX11" fmla="*/ 1047750 w 2190750"/>
                  <a:gd name="connsiteY11" fmla="*/ 2543175 h 4219575"/>
                  <a:gd name="connsiteX12" fmla="*/ 952500 w 2190750"/>
                  <a:gd name="connsiteY12" fmla="*/ 2514600 h 4219575"/>
                  <a:gd name="connsiteX13" fmla="*/ 752475 w 2190750"/>
                  <a:gd name="connsiteY13" fmla="*/ 2457450 h 4219575"/>
                  <a:gd name="connsiteX14" fmla="*/ 600431 w 2190750"/>
                  <a:gd name="connsiteY14" fmla="*/ 2442147 h 4219575"/>
                  <a:gd name="connsiteX15" fmla="*/ 688735 w 2190750"/>
                  <a:gd name="connsiteY15" fmla="*/ 2298377 h 4219575"/>
                  <a:gd name="connsiteX16" fmla="*/ 647700 w 2190750"/>
                  <a:gd name="connsiteY16" fmla="*/ 2143125 h 4219575"/>
                  <a:gd name="connsiteX17" fmla="*/ 561975 w 2190750"/>
                  <a:gd name="connsiteY17" fmla="*/ 2028825 h 4219575"/>
                  <a:gd name="connsiteX18" fmla="*/ 476250 w 2190750"/>
                  <a:gd name="connsiteY18" fmla="*/ 1895475 h 4219575"/>
                  <a:gd name="connsiteX19" fmla="*/ 447675 w 2190750"/>
                  <a:gd name="connsiteY19" fmla="*/ 1666875 h 4219575"/>
                  <a:gd name="connsiteX20" fmla="*/ 409575 w 2190750"/>
                  <a:gd name="connsiteY20" fmla="*/ 1428750 h 4219575"/>
                  <a:gd name="connsiteX21" fmla="*/ 361950 w 2190750"/>
                  <a:gd name="connsiteY21" fmla="*/ 1333500 h 4219575"/>
                  <a:gd name="connsiteX22" fmla="*/ 361950 w 2190750"/>
                  <a:gd name="connsiteY22" fmla="*/ 1219200 h 4219575"/>
                  <a:gd name="connsiteX23" fmla="*/ 361950 w 2190750"/>
                  <a:gd name="connsiteY23" fmla="*/ 1219200 h 4219575"/>
                  <a:gd name="connsiteX24" fmla="*/ 209550 w 2190750"/>
                  <a:gd name="connsiteY24" fmla="*/ 1133475 h 4219575"/>
                  <a:gd name="connsiteX25" fmla="*/ 219075 w 2190750"/>
                  <a:gd name="connsiteY25" fmla="*/ 1076325 h 4219575"/>
                  <a:gd name="connsiteX26" fmla="*/ 142875 w 2190750"/>
                  <a:gd name="connsiteY26" fmla="*/ 1057275 h 4219575"/>
                  <a:gd name="connsiteX27" fmla="*/ 38100 w 2190750"/>
                  <a:gd name="connsiteY27" fmla="*/ 990600 h 4219575"/>
                  <a:gd name="connsiteX28" fmla="*/ 0 w 2190750"/>
                  <a:gd name="connsiteY28" fmla="*/ 933450 h 4219575"/>
                  <a:gd name="connsiteX29" fmla="*/ 28575 w 2190750"/>
                  <a:gd name="connsiteY29" fmla="*/ 847725 h 4219575"/>
                  <a:gd name="connsiteX30" fmla="*/ 114300 w 2190750"/>
                  <a:gd name="connsiteY30" fmla="*/ 781050 h 4219575"/>
                  <a:gd name="connsiteX31" fmla="*/ 152400 w 2190750"/>
                  <a:gd name="connsiteY31" fmla="*/ 723900 h 4219575"/>
                  <a:gd name="connsiteX32" fmla="*/ 161925 w 2190750"/>
                  <a:gd name="connsiteY32" fmla="*/ 647700 h 4219575"/>
                  <a:gd name="connsiteX33" fmla="*/ 228600 w 2190750"/>
                  <a:gd name="connsiteY33" fmla="*/ 561975 h 4219575"/>
                  <a:gd name="connsiteX34" fmla="*/ 304800 w 2190750"/>
                  <a:gd name="connsiteY34" fmla="*/ 514350 h 4219575"/>
                  <a:gd name="connsiteX35" fmla="*/ 390525 w 2190750"/>
                  <a:gd name="connsiteY35" fmla="*/ 419100 h 4219575"/>
                  <a:gd name="connsiteX36" fmla="*/ 409575 w 2190750"/>
                  <a:gd name="connsiteY36" fmla="*/ 314325 h 4219575"/>
                  <a:gd name="connsiteX37" fmla="*/ 390525 w 2190750"/>
                  <a:gd name="connsiteY37" fmla="*/ 257175 h 4219575"/>
                  <a:gd name="connsiteX38" fmla="*/ 371475 w 2190750"/>
                  <a:gd name="connsiteY38" fmla="*/ 219075 h 4219575"/>
                  <a:gd name="connsiteX39" fmla="*/ 304800 w 2190750"/>
                  <a:gd name="connsiteY39" fmla="*/ 133350 h 4219575"/>
                  <a:gd name="connsiteX40" fmla="*/ 333375 w 2190750"/>
                  <a:gd name="connsiteY40" fmla="*/ 57150 h 4219575"/>
                  <a:gd name="connsiteX41" fmla="*/ 447675 w 2190750"/>
                  <a:gd name="connsiteY41" fmla="*/ 0 h 4219575"/>
                  <a:gd name="connsiteX42" fmla="*/ 581025 w 2190750"/>
                  <a:gd name="connsiteY42" fmla="*/ 57150 h 4219575"/>
                  <a:gd name="connsiteX43" fmla="*/ 609600 w 2190750"/>
                  <a:gd name="connsiteY43" fmla="*/ 180975 h 4219575"/>
                  <a:gd name="connsiteX44" fmla="*/ 571500 w 2190750"/>
                  <a:gd name="connsiteY44" fmla="*/ 314325 h 4219575"/>
                  <a:gd name="connsiteX45" fmla="*/ 561975 w 2190750"/>
                  <a:gd name="connsiteY45" fmla="*/ 438150 h 4219575"/>
                  <a:gd name="connsiteX46" fmla="*/ 485775 w 2190750"/>
                  <a:gd name="connsiteY46" fmla="*/ 542925 h 4219575"/>
                  <a:gd name="connsiteX47" fmla="*/ 390525 w 2190750"/>
                  <a:gd name="connsiteY47" fmla="*/ 638175 h 4219575"/>
                  <a:gd name="connsiteX48" fmla="*/ 314325 w 2190750"/>
                  <a:gd name="connsiteY48" fmla="*/ 752475 h 4219575"/>
                  <a:gd name="connsiteX49" fmla="*/ 266700 w 2190750"/>
                  <a:gd name="connsiteY49" fmla="*/ 847725 h 4219575"/>
                  <a:gd name="connsiteX50" fmla="*/ 219075 w 2190750"/>
                  <a:gd name="connsiteY50" fmla="*/ 895350 h 4219575"/>
                  <a:gd name="connsiteX51" fmla="*/ 352425 w 2190750"/>
                  <a:gd name="connsiteY51" fmla="*/ 1009650 h 4219575"/>
                  <a:gd name="connsiteX52" fmla="*/ 352425 w 2190750"/>
                  <a:gd name="connsiteY52" fmla="*/ 1009650 h 4219575"/>
                  <a:gd name="connsiteX53" fmla="*/ 476250 w 2190750"/>
                  <a:gd name="connsiteY53" fmla="*/ 1190625 h 4219575"/>
                  <a:gd name="connsiteX54" fmla="*/ 561975 w 2190750"/>
                  <a:gd name="connsiteY54" fmla="*/ 1343025 h 4219575"/>
                  <a:gd name="connsiteX55" fmla="*/ 600075 w 2190750"/>
                  <a:gd name="connsiteY55" fmla="*/ 1447800 h 4219575"/>
                  <a:gd name="connsiteX56" fmla="*/ 638175 w 2190750"/>
                  <a:gd name="connsiteY56" fmla="*/ 1609725 h 4219575"/>
                  <a:gd name="connsiteX57" fmla="*/ 723900 w 2190750"/>
                  <a:gd name="connsiteY57" fmla="*/ 1838325 h 4219575"/>
                  <a:gd name="connsiteX58" fmla="*/ 838200 w 2190750"/>
                  <a:gd name="connsiteY58" fmla="*/ 1962150 h 4219575"/>
                  <a:gd name="connsiteX59" fmla="*/ 866775 w 2190750"/>
                  <a:gd name="connsiteY59" fmla="*/ 2124075 h 4219575"/>
                  <a:gd name="connsiteX60" fmla="*/ 923925 w 2190750"/>
                  <a:gd name="connsiteY60" fmla="*/ 2247900 h 4219575"/>
                  <a:gd name="connsiteX61" fmla="*/ 962025 w 2190750"/>
                  <a:gd name="connsiteY61" fmla="*/ 2314575 h 4219575"/>
                  <a:gd name="connsiteX62" fmla="*/ 1143000 w 2190750"/>
                  <a:gd name="connsiteY62" fmla="*/ 2447925 h 4219575"/>
                  <a:gd name="connsiteX63" fmla="*/ 1362075 w 2190750"/>
                  <a:gd name="connsiteY63" fmla="*/ 2476500 h 4219575"/>
                  <a:gd name="connsiteX64" fmla="*/ 1647825 w 2190750"/>
                  <a:gd name="connsiteY64" fmla="*/ 2543175 h 4219575"/>
                  <a:gd name="connsiteX65" fmla="*/ 1800225 w 2190750"/>
                  <a:gd name="connsiteY65" fmla="*/ 2686050 h 4219575"/>
                  <a:gd name="connsiteX66" fmla="*/ 1962150 w 2190750"/>
                  <a:gd name="connsiteY66" fmla="*/ 2886075 h 4219575"/>
                  <a:gd name="connsiteX67" fmla="*/ 2162175 w 2190750"/>
                  <a:gd name="connsiteY67" fmla="*/ 3124200 h 4219575"/>
                  <a:gd name="connsiteX68" fmla="*/ 2171700 w 2190750"/>
                  <a:gd name="connsiteY68" fmla="*/ 3314700 h 4219575"/>
                  <a:gd name="connsiteX69" fmla="*/ 2181225 w 2190750"/>
                  <a:gd name="connsiteY69" fmla="*/ 3600450 h 4219575"/>
                  <a:gd name="connsiteX70" fmla="*/ 2190750 w 2190750"/>
                  <a:gd name="connsiteY70" fmla="*/ 3752850 h 4219575"/>
                  <a:gd name="connsiteX71" fmla="*/ 2152650 w 2190750"/>
                  <a:gd name="connsiteY71" fmla="*/ 3876675 h 4219575"/>
                  <a:gd name="connsiteX72" fmla="*/ 2105025 w 2190750"/>
                  <a:gd name="connsiteY72" fmla="*/ 3962400 h 4219575"/>
                  <a:gd name="connsiteX73" fmla="*/ 2143125 w 2190750"/>
                  <a:gd name="connsiteY73" fmla="*/ 4105275 h 4219575"/>
                  <a:gd name="connsiteX74" fmla="*/ 2162175 w 2190750"/>
                  <a:gd name="connsiteY74" fmla="*/ 4219575 h 4219575"/>
                  <a:gd name="connsiteX75" fmla="*/ 1962150 w 2190750"/>
                  <a:gd name="connsiteY75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714625 h 4219575"/>
                  <a:gd name="connsiteX9" fmla="*/ 1409700 w 2190750"/>
                  <a:gd name="connsiteY9" fmla="*/ 2676525 h 4219575"/>
                  <a:gd name="connsiteX10" fmla="*/ 1200150 w 2190750"/>
                  <a:gd name="connsiteY10" fmla="*/ 2590800 h 4219575"/>
                  <a:gd name="connsiteX11" fmla="*/ 1047750 w 2190750"/>
                  <a:gd name="connsiteY11" fmla="*/ 2543175 h 4219575"/>
                  <a:gd name="connsiteX12" fmla="*/ 952500 w 2190750"/>
                  <a:gd name="connsiteY12" fmla="*/ 2514600 h 4219575"/>
                  <a:gd name="connsiteX13" fmla="*/ 695939 w 2190750"/>
                  <a:gd name="connsiteY13" fmla="*/ 2515959 h 4219575"/>
                  <a:gd name="connsiteX14" fmla="*/ 600431 w 2190750"/>
                  <a:gd name="connsiteY14" fmla="*/ 2442147 h 4219575"/>
                  <a:gd name="connsiteX15" fmla="*/ 688735 w 2190750"/>
                  <a:gd name="connsiteY15" fmla="*/ 2298377 h 4219575"/>
                  <a:gd name="connsiteX16" fmla="*/ 647700 w 2190750"/>
                  <a:gd name="connsiteY16" fmla="*/ 2143125 h 4219575"/>
                  <a:gd name="connsiteX17" fmla="*/ 561975 w 2190750"/>
                  <a:gd name="connsiteY17" fmla="*/ 2028825 h 4219575"/>
                  <a:gd name="connsiteX18" fmla="*/ 476250 w 2190750"/>
                  <a:gd name="connsiteY18" fmla="*/ 1895475 h 4219575"/>
                  <a:gd name="connsiteX19" fmla="*/ 447675 w 2190750"/>
                  <a:gd name="connsiteY19" fmla="*/ 1666875 h 4219575"/>
                  <a:gd name="connsiteX20" fmla="*/ 409575 w 2190750"/>
                  <a:gd name="connsiteY20" fmla="*/ 1428750 h 4219575"/>
                  <a:gd name="connsiteX21" fmla="*/ 361950 w 2190750"/>
                  <a:gd name="connsiteY21" fmla="*/ 1333500 h 4219575"/>
                  <a:gd name="connsiteX22" fmla="*/ 361950 w 2190750"/>
                  <a:gd name="connsiteY22" fmla="*/ 1219200 h 4219575"/>
                  <a:gd name="connsiteX23" fmla="*/ 361950 w 2190750"/>
                  <a:gd name="connsiteY23" fmla="*/ 1219200 h 4219575"/>
                  <a:gd name="connsiteX24" fmla="*/ 209550 w 2190750"/>
                  <a:gd name="connsiteY24" fmla="*/ 1133475 h 4219575"/>
                  <a:gd name="connsiteX25" fmla="*/ 219075 w 2190750"/>
                  <a:gd name="connsiteY25" fmla="*/ 1076325 h 4219575"/>
                  <a:gd name="connsiteX26" fmla="*/ 142875 w 2190750"/>
                  <a:gd name="connsiteY26" fmla="*/ 1057275 h 4219575"/>
                  <a:gd name="connsiteX27" fmla="*/ 38100 w 2190750"/>
                  <a:gd name="connsiteY27" fmla="*/ 990600 h 4219575"/>
                  <a:gd name="connsiteX28" fmla="*/ 0 w 2190750"/>
                  <a:gd name="connsiteY28" fmla="*/ 933450 h 4219575"/>
                  <a:gd name="connsiteX29" fmla="*/ 28575 w 2190750"/>
                  <a:gd name="connsiteY29" fmla="*/ 847725 h 4219575"/>
                  <a:gd name="connsiteX30" fmla="*/ 114300 w 2190750"/>
                  <a:gd name="connsiteY30" fmla="*/ 781050 h 4219575"/>
                  <a:gd name="connsiteX31" fmla="*/ 152400 w 2190750"/>
                  <a:gd name="connsiteY31" fmla="*/ 723900 h 4219575"/>
                  <a:gd name="connsiteX32" fmla="*/ 161925 w 2190750"/>
                  <a:gd name="connsiteY32" fmla="*/ 647700 h 4219575"/>
                  <a:gd name="connsiteX33" fmla="*/ 228600 w 2190750"/>
                  <a:gd name="connsiteY33" fmla="*/ 561975 h 4219575"/>
                  <a:gd name="connsiteX34" fmla="*/ 304800 w 2190750"/>
                  <a:gd name="connsiteY34" fmla="*/ 514350 h 4219575"/>
                  <a:gd name="connsiteX35" fmla="*/ 390525 w 2190750"/>
                  <a:gd name="connsiteY35" fmla="*/ 419100 h 4219575"/>
                  <a:gd name="connsiteX36" fmla="*/ 409575 w 2190750"/>
                  <a:gd name="connsiteY36" fmla="*/ 314325 h 4219575"/>
                  <a:gd name="connsiteX37" fmla="*/ 390525 w 2190750"/>
                  <a:gd name="connsiteY37" fmla="*/ 257175 h 4219575"/>
                  <a:gd name="connsiteX38" fmla="*/ 371475 w 2190750"/>
                  <a:gd name="connsiteY38" fmla="*/ 219075 h 4219575"/>
                  <a:gd name="connsiteX39" fmla="*/ 304800 w 2190750"/>
                  <a:gd name="connsiteY39" fmla="*/ 133350 h 4219575"/>
                  <a:gd name="connsiteX40" fmla="*/ 333375 w 2190750"/>
                  <a:gd name="connsiteY40" fmla="*/ 57150 h 4219575"/>
                  <a:gd name="connsiteX41" fmla="*/ 447675 w 2190750"/>
                  <a:gd name="connsiteY41" fmla="*/ 0 h 4219575"/>
                  <a:gd name="connsiteX42" fmla="*/ 581025 w 2190750"/>
                  <a:gd name="connsiteY42" fmla="*/ 57150 h 4219575"/>
                  <a:gd name="connsiteX43" fmla="*/ 609600 w 2190750"/>
                  <a:gd name="connsiteY43" fmla="*/ 180975 h 4219575"/>
                  <a:gd name="connsiteX44" fmla="*/ 571500 w 2190750"/>
                  <a:gd name="connsiteY44" fmla="*/ 314325 h 4219575"/>
                  <a:gd name="connsiteX45" fmla="*/ 561975 w 2190750"/>
                  <a:gd name="connsiteY45" fmla="*/ 438150 h 4219575"/>
                  <a:gd name="connsiteX46" fmla="*/ 485775 w 2190750"/>
                  <a:gd name="connsiteY46" fmla="*/ 542925 h 4219575"/>
                  <a:gd name="connsiteX47" fmla="*/ 390525 w 2190750"/>
                  <a:gd name="connsiteY47" fmla="*/ 638175 h 4219575"/>
                  <a:gd name="connsiteX48" fmla="*/ 314325 w 2190750"/>
                  <a:gd name="connsiteY48" fmla="*/ 752475 h 4219575"/>
                  <a:gd name="connsiteX49" fmla="*/ 266700 w 2190750"/>
                  <a:gd name="connsiteY49" fmla="*/ 847725 h 4219575"/>
                  <a:gd name="connsiteX50" fmla="*/ 219075 w 2190750"/>
                  <a:gd name="connsiteY50" fmla="*/ 895350 h 4219575"/>
                  <a:gd name="connsiteX51" fmla="*/ 352425 w 2190750"/>
                  <a:gd name="connsiteY51" fmla="*/ 1009650 h 4219575"/>
                  <a:gd name="connsiteX52" fmla="*/ 352425 w 2190750"/>
                  <a:gd name="connsiteY52" fmla="*/ 1009650 h 4219575"/>
                  <a:gd name="connsiteX53" fmla="*/ 476250 w 2190750"/>
                  <a:gd name="connsiteY53" fmla="*/ 1190625 h 4219575"/>
                  <a:gd name="connsiteX54" fmla="*/ 561975 w 2190750"/>
                  <a:gd name="connsiteY54" fmla="*/ 1343025 h 4219575"/>
                  <a:gd name="connsiteX55" fmla="*/ 600075 w 2190750"/>
                  <a:gd name="connsiteY55" fmla="*/ 1447800 h 4219575"/>
                  <a:gd name="connsiteX56" fmla="*/ 638175 w 2190750"/>
                  <a:gd name="connsiteY56" fmla="*/ 1609725 h 4219575"/>
                  <a:gd name="connsiteX57" fmla="*/ 723900 w 2190750"/>
                  <a:gd name="connsiteY57" fmla="*/ 1838325 h 4219575"/>
                  <a:gd name="connsiteX58" fmla="*/ 838200 w 2190750"/>
                  <a:gd name="connsiteY58" fmla="*/ 1962150 h 4219575"/>
                  <a:gd name="connsiteX59" fmla="*/ 866775 w 2190750"/>
                  <a:gd name="connsiteY59" fmla="*/ 2124075 h 4219575"/>
                  <a:gd name="connsiteX60" fmla="*/ 923925 w 2190750"/>
                  <a:gd name="connsiteY60" fmla="*/ 2247900 h 4219575"/>
                  <a:gd name="connsiteX61" fmla="*/ 962025 w 2190750"/>
                  <a:gd name="connsiteY61" fmla="*/ 2314575 h 4219575"/>
                  <a:gd name="connsiteX62" fmla="*/ 1143000 w 2190750"/>
                  <a:gd name="connsiteY62" fmla="*/ 2447925 h 4219575"/>
                  <a:gd name="connsiteX63" fmla="*/ 1362075 w 2190750"/>
                  <a:gd name="connsiteY63" fmla="*/ 2476500 h 4219575"/>
                  <a:gd name="connsiteX64" fmla="*/ 1647825 w 2190750"/>
                  <a:gd name="connsiteY64" fmla="*/ 2543175 h 4219575"/>
                  <a:gd name="connsiteX65" fmla="*/ 1800225 w 2190750"/>
                  <a:gd name="connsiteY65" fmla="*/ 2686050 h 4219575"/>
                  <a:gd name="connsiteX66" fmla="*/ 1962150 w 2190750"/>
                  <a:gd name="connsiteY66" fmla="*/ 2886075 h 4219575"/>
                  <a:gd name="connsiteX67" fmla="*/ 2162175 w 2190750"/>
                  <a:gd name="connsiteY67" fmla="*/ 3124200 h 4219575"/>
                  <a:gd name="connsiteX68" fmla="*/ 2171700 w 2190750"/>
                  <a:gd name="connsiteY68" fmla="*/ 3314700 h 4219575"/>
                  <a:gd name="connsiteX69" fmla="*/ 2181225 w 2190750"/>
                  <a:gd name="connsiteY69" fmla="*/ 3600450 h 4219575"/>
                  <a:gd name="connsiteX70" fmla="*/ 2190750 w 2190750"/>
                  <a:gd name="connsiteY70" fmla="*/ 3752850 h 4219575"/>
                  <a:gd name="connsiteX71" fmla="*/ 2152650 w 2190750"/>
                  <a:gd name="connsiteY71" fmla="*/ 3876675 h 4219575"/>
                  <a:gd name="connsiteX72" fmla="*/ 2105025 w 2190750"/>
                  <a:gd name="connsiteY72" fmla="*/ 3962400 h 4219575"/>
                  <a:gd name="connsiteX73" fmla="*/ 2143125 w 2190750"/>
                  <a:gd name="connsiteY73" fmla="*/ 4105275 h 4219575"/>
                  <a:gd name="connsiteX74" fmla="*/ 2162175 w 2190750"/>
                  <a:gd name="connsiteY74" fmla="*/ 4219575 h 4219575"/>
                  <a:gd name="connsiteX75" fmla="*/ 1962150 w 2190750"/>
                  <a:gd name="connsiteY75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714625 h 4219575"/>
                  <a:gd name="connsiteX9" fmla="*/ 1409700 w 2190750"/>
                  <a:gd name="connsiteY9" fmla="*/ 2676525 h 4219575"/>
                  <a:gd name="connsiteX10" fmla="*/ 1200150 w 2190750"/>
                  <a:gd name="connsiteY10" fmla="*/ 2590800 h 4219575"/>
                  <a:gd name="connsiteX11" fmla="*/ 1047750 w 2190750"/>
                  <a:gd name="connsiteY11" fmla="*/ 2543175 h 4219575"/>
                  <a:gd name="connsiteX12" fmla="*/ 936187 w 2190750"/>
                  <a:gd name="connsiteY12" fmla="*/ 2494749 h 4219575"/>
                  <a:gd name="connsiteX13" fmla="*/ 695939 w 2190750"/>
                  <a:gd name="connsiteY13" fmla="*/ 2515959 h 4219575"/>
                  <a:gd name="connsiteX14" fmla="*/ 600431 w 2190750"/>
                  <a:gd name="connsiteY14" fmla="*/ 2442147 h 4219575"/>
                  <a:gd name="connsiteX15" fmla="*/ 688735 w 2190750"/>
                  <a:gd name="connsiteY15" fmla="*/ 2298377 h 4219575"/>
                  <a:gd name="connsiteX16" fmla="*/ 647700 w 2190750"/>
                  <a:gd name="connsiteY16" fmla="*/ 2143125 h 4219575"/>
                  <a:gd name="connsiteX17" fmla="*/ 561975 w 2190750"/>
                  <a:gd name="connsiteY17" fmla="*/ 2028825 h 4219575"/>
                  <a:gd name="connsiteX18" fmla="*/ 476250 w 2190750"/>
                  <a:gd name="connsiteY18" fmla="*/ 1895475 h 4219575"/>
                  <a:gd name="connsiteX19" fmla="*/ 447675 w 2190750"/>
                  <a:gd name="connsiteY19" fmla="*/ 1666875 h 4219575"/>
                  <a:gd name="connsiteX20" fmla="*/ 409575 w 2190750"/>
                  <a:gd name="connsiteY20" fmla="*/ 1428750 h 4219575"/>
                  <a:gd name="connsiteX21" fmla="*/ 361950 w 2190750"/>
                  <a:gd name="connsiteY21" fmla="*/ 1333500 h 4219575"/>
                  <a:gd name="connsiteX22" fmla="*/ 361950 w 2190750"/>
                  <a:gd name="connsiteY22" fmla="*/ 1219200 h 4219575"/>
                  <a:gd name="connsiteX23" fmla="*/ 361950 w 2190750"/>
                  <a:gd name="connsiteY23" fmla="*/ 1219200 h 4219575"/>
                  <a:gd name="connsiteX24" fmla="*/ 209550 w 2190750"/>
                  <a:gd name="connsiteY24" fmla="*/ 1133475 h 4219575"/>
                  <a:gd name="connsiteX25" fmla="*/ 219075 w 2190750"/>
                  <a:gd name="connsiteY25" fmla="*/ 1076325 h 4219575"/>
                  <a:gd name="connsiteX26" fmla="*/ 142875 w 2190750"/>
                  <a:gd name="connsiteY26" fmla="*/ 1057275 h 4219575"/>
                  <a:gd name="connsiteX27" fmla="*/ 38100 w 2190750"/>
                  <a:gd name="connsiteY27" fmla="*/ 990600 h 4219575"/>
                  <a:gd name="connsiteX28" fmla="*/ 0 w 2190750"/>
                  <a:gd name="connsiteY28" fmla="*/ 933450 h 4219575"/>
                  <a:gd name="connsiteX29" fmla="*/ 28575 w 2190750"/>
                  <a:gd name="connsiteY29" fmla="*/ 847725 h 4219575"/>
                  <a:gd name="connsiteX30" fmla="*/ 114300 w 2190750"/>
                  <a:gd name="connsiteY30" fmla="*/ 781050 h 4219575"/>
                  <a:gd name="connsiteX31" fmla="*/ 152400 w 2190750"/>
                  <a:gd name="connsiteY31" fmla="*/ 723900 h 4219575"/>
                  <a:gd name="connsiteX32" fmla="*/ 161925 w 2190750"/>
                  <a:gd name="connsiteY32" fmla="*/ 647700 h 4219575"/>
                  <a:gd name="connsiteX33" fmla="*/ 228600 w 2190750"/>
                  <a:gd name="connsiteY33" fmla="*/ 561975 h 4219575"/>
                  <a:gd name="connsiteX34" fmla="*/ 304800 w 2190750"/>
                  <a:gd name="connsiteY34" fmla="*/ 514350 h 4219575"/>
                  <a:gd name="connsiteX35" fmla="*/ 390525 w 2190750"/>
                  <a:gd name="connsiteY35" fmla="*/ 419100 h 4219575"/>
                  <a:gd name="connsiteX36" fmla="*/ 409575 w 2190750"/>
                  <a:gd name="connsiteY36" fmla="*/ 314325 h 4219575"/>
                  <a:gd name="connsiteX37" fmla="*/ 390525 w 2190750"/>
                  <a:gd name="connsiteY37" fmla="*/ 257175 h 4219575"/>
                  <a:gd name="connsiteX38" fmla="*/ 371475 w 2190750"/>
                  <a:gd name="connsiteY38" fmla="*/ 219075 h 4219575"/>
                  <a:gd name="connsiteX39" fmla="*/ 304800 w 2190750"/>
                  <a:gd name="connsiteY39" fmla="*/ 133350 h 4219575"/>
                  <a:gd name="connsiteX40" fmla="*/ 333375 w 2190750"/>
                  <a:gd name="connsiteY40" fmla="*/ 57150 h 4219575"/>
                  <a:gd name="connsiteX41" fmla="*/ 447675 w 2190750"/>
                  <a:gd name="connsiteY41" fmla="*/ 0 h 4219575"/>
                  <a:gd name="connsiteX42" fmla="*/ 581025 w 2190750"/>
                  <a:gd name="connsiteY42" fmla="*/ 57150 h 4219575"/>
                  <a:gd name="connsiteX43" fmla="*/ 609600 w 2190750"/>
                  <a:gd name="connsiteY43" fmla="*/ 180975 h 4219575"/>
                  <a:gd name="connsiteX44" fmla="*/ 571500 w 2190750"/>
                  <a:gd name="connsiteY44" fmla="*/ 314325 h 4219575"/>
                  <a:gd name="connsiteX45" fmla="*/ 561975 w 2190750"/>
                  <a:gd name="connsiteY45" fmla="*/ 438150 h 4219575"/>
                  <a:gd name="connsiteX46" fmla="*/ 485775 w 2190750"/>
                  <a:gd name="connsiteY46" fmla="*/ 542925 h 4219575"/>
                  <a:gd name="connsiteX47" fmla="*/ 390525 w 2190750"/>
                  <a:gd name="connsiteY47" fmla="*/ 638175 h 4219575"/>
                  <a:gd name="connsiteX48" fmla="*/ 314325 w 2190750"/>
                  <a:gd name="connsiteY48" fmla="*/ 752475 h 4219575"/>
                  <a:gd name="connsiteX49" fmla="*/ 266700 w 2190750"/>
                  <a:gd name="connsiteY49" fmla="*/ 847725 h 4219575"/>
                  <a:gd name="connsiteX50" fmla="*/ 219075 w 2190750"/>
                  <a:gd name="connsiteY50" fmla="*/ 895350 h 4219575"/>
                  <a:gd name="connsiteX51" fmla="*/ 352425 w 2190750"/>
                  <a:gd name="connsiteY51" fmla="*/ 1009650 h 4219575"/>
                  <a:gd name="connsiteX52" fmla="*/ 352425 w 2190750"/>
                  <a:gd name="connsiteY52" fmla="*/ 1009650 h 4219575"/>
                  <a:gd name="connsiteX53" fmla="*/ 476250 w 2190750"/>
                  <a:gd name="connsiteY53" fmla="*/ 1190625 h 4219575"/>
                  <a:gd name="connsiteX54" fmla="*/ 561975 w 2190750"/>
                  <a:gd name="connsiteY54" fmla="*/ 1343025 h 4219575"/>
                  <a:gd name="connsiteX55" fmla="*/ 600075 w 2190750"/>
                  <a:gd name="connsiteY55" fmla="*/ 1447800 h 4219575"/>
                  <a:gd name="connsiteX56" fmla="*/ 638175 w 2190750"/>
                  <a:gd name="connsiteY56" fmla="*/ 1609725 h 4219575"/>
                  <a:gd name="connsiteX57" fmla="*/ 723900 w 2190750"/>
                  <a:gd name="connsiteY57" fmla="*/ 1838325 h 4219575"/>
                  <a:gd name="connsiteX58" fmla="*/ 838200 w 2190750"/>
                  <a:gd name="connsiteY58" fmla="*/ 1962150 h 4219575"/>
                  <a:gd name="connsiteX59" fmla="*/ 866775 w 2190750"/>
                  <a:gd name="connsiteY59" fmla="*/ 2124075 h 4219575"/>
                  <a:gd name="connsiteX60" fmla="*/ 923925 w 2190750"/>
                  <a:gd name="connsiteY60" fmla="*/ 2247900 h 4219575"/>
                  <a:gd name="connsiteX61" fmla="*/ 962025 w 2190750"/>
                  <a:gd name="connsiteY61" fmla="*/ 2314575 h 4219575"/>
                  <a:gd name="connsiteX62" fmla="*/ 1143000 w 2190750"/>
                  <a:gd name="connsiteY62" fmla="*/ 2447925 h 4219575"/>
                  <a:gd name="connsiteX63" fmla="*/ 1362075 w 2190750"/>
                  <a:gd name="connsiteY63" fmla="*/ 2476500 h 4219575"/>
                  <a:gd name="connsiteX64" fmla="*/ 1647825 w 2190750"/>
                  <a:gd name="connsiteY64" fmla="*/ 2543175 h 4219575"/>
                  <a:gd name="connsiteX65" fmla="*/ 1800225 w 2190750"/>
                  <a:gd name="connsiteY65" fmla="*/ 2686050 h 4219575"/>
                  <a:gd name="connsiteX66" fmla="*/ 1962150 w 2190750"/>
                  <a:gd name="connsiteY66" fmla="*/ 2886075 h 4219575"/>
                  <a:gd name="connsiteX67" fmla="*/ 2162175 w 2190750"/>
                  <a:gd name="connsiteY67" fmla="*/ 3124200 h 4219575"/>
                  <a:gd name="connsiteX68" fmla="*/ 2171700 w 2190750"/>
                  <a:gd name="connsiteY68" fmla="*/ 3314700 h 4219575"/>
                  <a:gd name="connsiteX69" fmla="*/ 2181225 w 2190750"/>
                  <a:gd name="connsiteY69" fmla="*/ 3600450 h 4219575"/>
                  <a:gd name="connsiteX70" fmla="*/ 2190750 w 2190750"/>
                  <a:gd name="connsiteY70" fmla="*/ 3752850 h 4219575"/>
                  <a:gd name="connsiteX71" fmla="*/ 2152650 w 2190750"/>
                  <a:gd name="connsiteY71" fmla="*/ 3876675 h 4219575"/>
                  <a:gd name="connsiteX72" fmla="*/ 2105025 w 2190750"/>
                  <a:gd name="connsiteY72" fmla="*/ 3962400 h 4219575"/>
                  <a:gd name="connsiteX73" fmla="*/ 2143125 w 2190750"/>
                  <a:gd name="connsiteY73" fmla="*/ 4105275 h 4219575"/>
                  <a:gd name="connsiteX74" fmla="*/ 2162175 w 2190750"/>
                  <a:gd name="connsiteY74" fmla="*/ 4219575 h 4219575"/>
                  <a:gd name="connsiteX75" fmla="*/ 1962150 w 2190750"/>
                  <a:gd name="connsiteY75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714625 h 4219575"/>
                  <a:gd name="connsiteX9" fmla="*/ 1409700 w 2190750"/>
                  <a:gd name="connsiteY9" fmla="*/ 2676525 h 4219575"/>
                  <a:gd name="connsiteX10" fmla="*/ 1200150 w 2190750"/>
                  <a:gd name="connsiteY10" fmla="*/ 2590800 h 4219575"/>
                  <a:gd name="connsiteX11" fmla="*/ 1047750 w 2190750"/>
                  <a:gd name="connsiteY11" fmla="*/ 2543175 h 4219575"/>
                  <a:gd name="connsiteX12" fmla="*/ 936187 w 2190750"/>
                  <a:gd name="connsiteY12" fmla="*/ 2494749 h 4219575"/>
                  <a:gd name="connsiteX13" fmla="*/ 695939 w 2190750"/>
                  <a:gd name="connsiteY13" fmla="*/ 2515959 h 4219575"/>
                  <a:gd name="connsiteX14" fmla="*/ 600431 w 2190750"/>
                  <a:gd name="connsiteY14" fmla="*/ 2442147 h 4219575"/>
                  <a:gd name="connsiteX15" fmla="*/ 688735 w 2190750"/>
                  <a:gd name="connsiteY15" fmla="*/ 2298377 h 4219575"/>
                  <a:gd name="connsiteX16" fmla="*/ 647700 w 2190750"/>
                  <a:gd name="connsiteY16" fmla="*/ 2143125 h 4219575"/>
                  <a:gd name="connsiteX17" fmla="*/ 561975 w 2190750"/>
                  <a:gd name="connsiteY17" fmla="*/ 2028825 h 4219575"/>
                  <a:gd name="connsiteX18" fmla="*/ 476250 w 2190750"/>
                  <a:gd name="connsiteY18" fmla="*/ 1895475 h 4219575"/>
                  <a:gd name="connsiteX19" fmla="*/ 447675 w 2190750"/>
                  <a:gd name="connsiteY19" fmla="*/ 1666875 h 4219575"/>
                  <a:gd name="connsiteX20" fmla="*/ 409575 w 2190750"/>
                  <a:gd name="connsiteY20" fmla="*/ 1428750 h 4219575"/>
                  <a:gd name="connsiteX21" fmla="*/ 361950 w 2190750"/>
                  <a:gd name="connsiteY21" fmla="*/ 1333500 h 4219575"/>
                  <a:gd name="connsiteX22" fmla="*/ 361950 w 2190750"/>
                  <a:gd name="connsiteY22" fmla="*/ 1219200 h 4219575"/>
                  <a:gd name="connsiteX23" fmla="*/ 361950 w 2190750"/>
                  <a:gd name="connsiteY23" fmla="*/ 1219200 h 4219575"/>
                  <a:gd name="connsiteX24" fmla="*/ 209550 w 2190750"/>
                  <a:gd name="connsiteY24" fmla="*/ 1133475 h 4219575"/>
                  <a:gd name="connsiteX25" fmla="*/ 219075 w 2190750"/>
                  <a:gd name="connsiteY25" fmla="*/ 1076325 h 4219575"/>
                  <a:gd name="connsiteX26" fmla="*/ 142875 w 2190750"/>
                  <a:gd name="connsiteY26" fmla="*/ 1057275 h 4219575"/>
                  <a:gd name="connsiteX27" fmla="*/ 38100 w 2190750"/>
                  <a:gd name="connsiteY27" fmla="*/ 990600 h 4219575"/>
                  <a:gd name="connsiteX28" fmla="*/ 0 w 2190750"/>
                  <a:gd name="connsiteY28" fmla="*/ 933450 h 4219575"/>
                  <a:gd name="connsiteX29" fmla="*/ 28575 w 2190750"/>
                  <a:gd name="connsiteY29" fmla="*/ 847725 h 4219575"/>
                  <a:gd name="connsiteX30" fmla="*/ 114300 w 2190750"/>
                  <a:gd name="connsiteY30" fmla="*/ 781050 h 4219575"/>
                  <a:gd name="connsiteX31" fmla="*/ 152400 w 2190750"/>
                  <a:gd name="connsiteY31" fmla="*/ 723900 h 4219575"/>
                  <a:gd name="connsiteX32" fmla="*/ 161925 w 2190750"/>
                  <a:gd name="connsiteY32" fmla="*/ 647700 h 4219575"/>
                  <a:gd name="connsiteX33" fmla="*/ 228600 w 2190750"/>
                  <a:gd name="connsiteY33" fmla="*/ 561975 h 4219575"/>
                  <a:gd name="connsiteX34" fmla="*/ 304800 w 2190750"/>
                  <a:gd name="connsiteY34" fmla="*/ 514350 h 4219575"/>
                  <a:gd name="connsiteX35" fmla="*/ 390525 w 2190750"/>
                  <a:gd name="connsiteY35" fmla="*/ 419100 h 4219575"/>
                  <a:gd name="connsiteX36" fmla="*/ 409575 w 2190750"/>
                  <a:gd name="connsiteY36" fmla="*/ 314325 h 4219575"/>
                  <a:gd name="connsiteX37" fmla="*/ 390525 w 2190750"/>
                  <a:gd name="connsiteY37" fmla="*/ 257175 h 4219575"/>
                  <a:gd name="connsiteX38" fmla="*/ 371475 w 2190750"/>
                  <a:gd name="connsiteY38" fmla="*/ 219075 h 4219575"/>
                  <a:gd name="connsiteX39" fmla="*/ 304800 w 2190750"/>
                  <a:gd name="connsiteY39" fmla="*/ 133350 h 4219575"/>
                  <a:gd name="connsiteX40" fmla="*/ 333375 w 2190750"/>
                  <a:gd name="connsiteY40" fmla="*/ 57150 h 4219575"/>
                  <a:gd name="connsiteX41" fmla="*/ 447675 w 2190750"/>
                  <a:gd name="connsiteY41" fmla="*/ 0 h 4219575"/>
                  <a:gd name="connsiteX42" fmla="*/ 581025 w 2190750"/>
                  <a:gd name="connsiteY42" fmla="*/ 57150 h 4219575"/>
                  <a:gd name="connsiteX43" fmla="*/ 609600 w 2190750"/>
                  <a:gd name="connsiteY43" fmla="*/ 180975 h 4219575"/>
                  <a:gd name="connsiteX44" fmla="*/ 571500 w 2190750"/>
                  <a:gd name="connsiteY44" fmla="*/ 314325 h 4219575"/>
                  <a:gd name="connsiteX45" fmla="*/ 561975 w 2190750"/>
                  <a:gd name="connsiteY45" fmla="*/ 438150 h 4219575"/>
                  <a:gd name="connsiteX46" fmla="*/ 485775 w 2190750"/>
                  <a:gd name="connsiteY46" fmla="*/ 542925 h 4219575"/>
                  <a:gd name="connsiteX47" fmla="*/ 390525 w 2190750"/>
                  <a:gd name="connsiteY47" fmla="*/ 638175 h 4219575"/>
                  <a:gd name="connsiteX48" fmla="*/ 314325 w 2190750"/>
                  <a:gd name="connsiteY48" fmla="*/ 752475 h 4219575"/>
                  <a:gd name="connsiteX49" fmla="*/ 266700 w 2190750"/>
                  <a:gd name="connsiteY49" fmla="*/ 847725 h 4219575"/>
                  <a:gd name="connsiteX50" fmla="*/ 219075 w 2190750"/>
                  <a:gd name="connsiteY50" fmla="*/ 895350 h 4219575"/>
                  <a:gd name="connsiteX51" fmla="*/ 352425 w 2190750"/>
                  <a:gd name="connsiteY51" fmla="*/ 1009650 h 4219575"/>
                  <a:gd name="connsiteX52" fmla="*/ 352425 w 2190750"/>
                  <a:gd name="connsiteY52" fmla="*/ 1009650 h 4219575"/>
                  <a:gd name="connsiteX53" fmla="*/ 476250 w 2190750"/>
                  <a:gd name="connsiteY53" fmla="*/ 1190625 h 4219575"/>
                  <a:gd name="connsiteX54" fmla="*/ 561975 w 2190750"/>
                  <a:gd name="connsiteY54" fmla="*/ 1343025 h 4219575"/>
                  <a:gd name="connsiteX55" fmla="*/ 600075 w 2190750"/>
                  <a:gd name="connsiteY55" fmla="*/ 1447800 h 4219575"/>
                  <a:gd name="connsiteX56" fmla="*/ 638175 w 2190750"/>
                  <a:gd name="connsiteY56" fmla="*/ 1609725 h 4219575"/>
                  <a:gd name="connsiteX57" fmla="*/ 723900 w 2190750"/>
                  <a:gd name="connsiteY57" fmla="*/ 1838325 h 4219575"/>
                  <a:gd name="connsiteX58" fmla="*/ 838200 w 2190750"/>
                  <a:gd name="connsiteY58" fmla="*/ 1962150 h 4219575"/>
                  <a:gd name="connsiteX59" fmla="*/ 866775 w 2190750"/>
                  <a:gd name="connsiteY59" fmla="*/ 2124075 h 4219575"/>
                  <a:gd name="connsiteX60" fmla="*/ 923925 w 2190750"/>
                  <a:gd name="connsiteY60" fmla="*/ 2247900 h 4219575"/>
                  <a:gd name="connsiteX61" fmla="*/ 884559 w 2190750"/>
                  <a:gd name="connsiteY61" fmla="*/ 2369807 h 4219575"/>
                  <a:gd name="connsiteX62" fmla="*/ 1143000 w 2190750"/>
                  <a:gd name="connsiteY62" fmla="*/ 2447925 h 4219575"/>
                  <a:gd name="connsiteX63" fmla="*/ 1362075 w 2190750"/>
                  <a:gd name="connsiteY63" fmla="*/ 2476500 h 4219575"/>
                  <a:gd name="connsiteX64" fmla="*/ 1647825 w 2190750"/>
                  <a:gd name="connsiteY64" fmla="*/ 2543175 h 4219575"/>
                  <a:gd name="connsiteX65" fmla="*/ 1800225 w 2190750"/>
                  <a:gd name="connsiteY65" fmla="*/ 2686050 h 4219575"/>
                  <a:gd name="connsiteX66" fmla="*/ 1962150 w 2190750"/>
                  <a:gd name="connsiteY66" fmla="*/ 2886075 h 4219575"/>
                  <a:gd name="connsiteX67" fmla="*/ 2162175 w 2190750"/>
                  <a:gd name="connsiteY67" fmla="*/ 3124200 h 4219575"/>
                  <a:gd name="connsiteX68" fmla="*/ 2171700 w 2190750"/>
                  <a:gd name="connsiteY68" fmla="*/ 3314700 h 4219575"/>
                  <a:gd name="connsiteX69" fmla="*/ 2181225 w 2190750"/>
                  <a:gd name="connsiteY69" fmla="*/ 3600450 h 4219575"/>
                  <a:gd name="connsiteX70" fmla="*/ 2190750 w 2190750"/>
                  <a:gd name="connsiteY70" fmla="*/ 3752850 h 4219575"/>
                  <a:gd name="connsiteX71" fmla="*/ 2152650 w 2190750"/>
                  <a:gd name="connsiteY71" fmla="*/ 3876675 h 4219575"/>
                  <a:gd name="connsiteX72" fmla="*/ 2105025 w 2190750"/>
                  <a:gd name="connsiteY72" fmla="*/ 3962400 h 4219575"/>
                  <a:gd name="connsiteX73" fmla="*/ 2143125 w 2190750"/>
                  <a:gd name="connsiteY73" fmla="*/ 4105275 h 4219575"/>
                  <a:gd name="connsiteX74" fmla="*/ 2162175 w 2190750"/>
                  <a:gd name="connsiteY74" fmla="*/ 4219575 h 4219575"/>
                  <a:gd name="connsiteX75" fmla="*/ 1962150 w 2190750"/>
                  <a:gd name="connsiteY75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714625 h 4219575"/>
                  <a:gd name="connsiteX9" fmla="*/ 1409700 w 2190750"/>
                  <a:gd name="connsiteY9" fmla="*/ 2676525 h 4219575"/>
                  <a:gd name="connsiteX10" fmla="*/ 1200150 w 2190750"/>
                  <a:gd name="connsiteY10" fmla="*/ 2590800 h 4219575"/>
                  <a:gd name="connsiteX11" fmla="*/ 1047750 w 2190750"/>
                  <a:gd name="connsiteY11" fmla="*/ 2543175 h 4219575"/>
                  <a:gd name="connsiteX12" fmla="*/ 936187 w 2190750"/>
                  <a:gd name="connsiteY12" fmla="*/ 2494749 h 4219575"/>
                  <a:gd name="connsiteX13" fmla="*/ 695939 w 2190750"/>
                  <a:gd name="connsiteY13" fmla="*/ 2515959 h 4219575"/>
                  <a:gd name="connsiteX14" fmla="*/ 600431 w 2190750"/>
                  <a:gd name="connsiteY14" fmla="*/ 2442147 h 4219575"/>
                  <a:gd name="connsiteX15" fmla="*/ 688735 w 2190750"/>
                  <a:gd name="connsiteY15" fmla="*/ 2298377 h 4219575"/>
                  <a:gd name="connsiteX16" fmla="*/ 647700 w 2190750"/>
                  <a:gd name="connsiteY16" fmla="*/ 2143125 h 4219575"/>
                  <a:gd name="connsiteX17" fmla="*/ 561975 w 2190750"/>
                  <a:gd name="connsiteY17" fmla="*/ 2028825 h 4219575"/>
                  <a:gd name="connsiteX18" fmla="*/ 476250 w 2190750"/>
                  <a:gd name="connsiteY18" fmla="*/ 1895475 h 4219575"/>
                  <a:gd name="connsiteX19" fmla="*/ 447675 w 2190750"/>
                  <a:gd name="connsiteY19" fmla="*/ 1666875 h 4219575"/>
                  <a:gd name="connsiteX20" fmla="*/ 409575 w 2190750"/>
                  <a:gd name="connsiteY20" fmla="*/ 1428750 h 4219575"/>
                  <a:gd name="connsiteX21" fmla="*/ 361950 w 2190750"/>
                  <a:gd name="connsiteY21" fmla="*/ 1333500 h 4219575"/>
                  <a:gd name="connsiteX22" fmla="*/ 361950 w 2190750"/>
                  <a:gd name="connsiteY22" fmla="*/ 1219200 h 4219575"/>
                  <a:gd name="connsiteX23" fmla="*/ 361950 w 2190750"/>
                  <a:gd name="connsiteY23" fmla="*/ 1219200 h 4219575"/>
                  <a:gd name="connsiteX24" fmla="*/ 209550 w 2190750"/>
                  <a:gd name="connsiteY24" fmla="*/ 1133475 h 4219575"/>
                  <a:gd name="connsiteX25" fmla="*/ 219075 w 2190750"/>
                  <a:gd name="connsiteY25" fmla="*/ 1076325 h 4219575"/>
                  <a:gd name="connsiteX26" fmla="*/ 142875 w 2190750"/>
                  <a:gd name="connsiteY26" fmla="*/ 1057275 h 4219575"/>
                  <a:gd name="connsiteX27" fmla="*/ 38100 w 2190750"/>
                  <a:gd name="connsiteY27" fmla="*/ 990600 h 4219575"/>
                  <a:gd name="connsiteX28" fmla="*/ 0 w 2190750"/>
                  <a:gd name="connsiteY28" fmla="*/ 933450 h 4219575"/>
                  <a:gd name="connsiteX29" fmla="*/ 28575 w 2190750"/>
                  <a:gd name="connsiteY29" fmla="*/ 847725 h 4219575"/>
                  <a:gd name="connsiteX30" fmla="*/ 114300 w 2190750"/>
                  <a:gd name="connsiteY30" fmla="*/ 781050 h 4219575"/>
                  <a:gd name="connsiteX31" fmla="*/ 152400 w 2190750"/>
                  <a:gd name="connsiteY31" fmla="*/ 723900 h 4219575"/>
                  <a:gd name="connsiteX32" fmla="*/ 161925 w 2190750"/>
                  <a:gd name="connsiteY32" fmla="*/ 647700 h 4219575"/>
                  <a:gd name="connsiteX33" fmla="*/ 228600 w 2190750"/>
                  <a:gd name="connsiteY33" fmla="*/ 561975 h 4219575"/>
                  <a:gd name="connsiteX34" fmla="*/ 304800 w 2190750"/>
                  <a:gd name="connsiteY34" fmla="*/ 514350 h 4219575"/>
                  <a:gd name="connsiteX35" fmla="*/ 390525 w 2190750"/>
                  <a:gd name="connsiteY35" fmla="*/ 419100 h 4219575"/>
                  <a:gd name="connsiteX36" fmla="*/ 409575 w 2190750"/>
                  <a:gd name="connsiteY36" fmla="*/ 314325 h 4219575"/>
                  <a:gd name="connsiteX37" fmla="*/ 390525 w 2190750"/>
                  <a:gd name="connsiteY37" fmla="*/ 257175 h 4219575"/>
                  <a:gd name="connsiteX38" fmla="*/ 371475 w 2190750"/>
                  <a:gd name="connsiteY38" fmla="*/ 219075 h 4219575"/>
                  <a:gd name="connsiteX39" fmla="*/ 304800 w 2190750"/>
                  <a:gd name="connsiteY39" fmla="*/ 133350 h 4219575"/>
                  <a:gd name="connsiteX40" fmla="*/ 333375 w 2190750"/>
                  <a:gd name="connsiteY40" fmla="*/ 57150 h 4219575"/>
                  <a:gd name="connsiteX41" fmla="*/ 447675 w 2190750"/>
                  <a:gd name="connsiteY41" fmla="*/ 0 h 4219575"/>
                  <a:gd name="connsiteX42" fmla="*/ 581025 w 2190750"/>
                  <a:gd name="connsiteY42" fmla="*/ 57150 h 4219575"/>
                  <a:gd name="connsiteX43" fmla="*/ 609600 w 2190750"/>
                  <a:gd name="connsiteY43" fmla="*/ 180975 h 4219575"/>
                  <a:gd name="connsiteX44" fmla="*/ 571500 w 2190750"/>
                  <a:gd name="connsiteY44" fmla="*/ 314325 h 4219575"/>
                  <a:gd name="connsiteX45" fmla="*/ 561975 w 2190750"/>
                  <a:gd name="connsiteY45" fmla="*/ 438150 h 4219575"/>
                  <a:gd name="connsiteX46" fmla="*/ 485775 w 2190750"/>
                  <a:gd name="connsiteY46" fmla="*/ 542925 h 4219575"/>
                  <a:gd name="connsiteX47" fmla="*/ 390525 w 2190750"/>
                  <a:gd name="connsiteY47" fmla="*/ 638175 h 4219575"/>
                  <a:gd name="connsiteX48" fmla="*/ 314325 w 2190750"/>
                  <a:gd name="connsiteY48" fmla="*/ 752475 h 4219575"/>
                  <a:gd name="connsiteX49" fmla="*/ 266700 w 2190750"/>
                  <a:gd name="connsiteY49" fmla="*/ 847725 h 4219575"/>
                  <a:gd name="connsiteX50" fmla="*/ 219075 w 2190750"/>
                  <a:gd name="connsiteY50" fmla="*/ 895350 h 4219575"/>
                  <a:gd name="connsiteX51" fmla="*/ 352425 w 2190750"/>
                  <a:gd name="connsiteY51" fmla="*/ 1009650 h 4219575"/>
                  <a:gd name="connsiteX52" fmla="*/ 352425 w 2190750"/>
                  <a:gd name="connsiteY52" fmla="*/ 1009650 h 4219575"/>
                  <a:gd name="connsiteX53" fmla="*/ 476250 w 2190750"/>
                  <a:gd name="connsiteY53" fmla="*/ 1190625 h 4219575"/>
                  <a:gd name="connsiteX54" fmla="*/ 561975 w 2190750"/>
                  <a:gd name="connsiteY54" fmla="*/ 1343025 h 4219575"/>
                  <a:gd name="connsiteX55" fmla="*/ 600075 w 2190750"/>
                  <a:gd name="connsiteY55" fmla="*/ 1447800 h 4219575"/>
                  <a:gd name="connsiteX56" fmla="*/ 638175 w 2190750"/>
                  <a:gd name="connsiteY56" fmla="*/ 1609725 h 4219575"/>
                  <a:gd name="connsiteX57" fmla="*/ 723900 w 2190750"/>
                  <a:gd name="connsiteY57" fmla="*/ 1838325 h 4219575"/>
                  <a:gd name="connsiteX58" fmla="*/ 838200 w 2190750"/>
                  <a:gd name="connsiteY58" fmla="*/ 1962150 h 4219575"/>
                  <a:gd name="connsiteX59" fmla="*/ 866775 w 2190750"/>
                  <a:gd name="connsiteY59" fmla="*/ 2124075 h 4219575"/>
                  <a:gd name="connsiteX60" fmla="*/ 923925 w 2190750"/>
                  <a:gd name="connsiteY60" fmla="*/ 2247900 h 4219575"/>
                  <a:gd name="connsiteX61" fmla="*/ 884559 w 2190750"/>
                  <a:gd name="connsiteY61" fmla="*/ 2369807 h 4219575"/>
                  <a:gd name="connsiteX62" fmla="*/ 1182397 w 2190750"/>
                  <a:gd name="connsiteY62" fmla="*/ 2384912 h 4219575"/>
                  <a:gd name="connsiteX63" fmla="*/ 1362075 w 2190750"/>
                  <a:gd name="connsiteY63" fmla="*/ 2476500 h 4219575"/>
                  <a:gd name="connsiteX64" fmla="*/ 1647825 w 2190750"/>
                  <a:gd name="connsiteY64" fmla="*/ 2543175 h 4219575"/>
                  <a:gd name="connsiteX65" fmla="*/ 1800225 w 2190750"/>
                  <a:gd name="connsiteY65" fmla="*/ 2686050 h 4219575"/>
                  <a:gd name="connsiteX66" fmla="*/ 1962150 w 2190750"/>
                  <a:gd name="connsiteY66" fmla="*/ 2886075 h 4219575"/>
                  <a:gd name="connsiteX67" fmla="*/ 2162175 w 2190750"/>
                  <a:gd name="connsiteY67" fmla="*/ 3124200 h 4219575"/>
                  <a:gd name="connsiteX68" fmla="*/ 2171700 w 2190750"/>
                  <a:gd name="connsiteY68" fmla="*/ 3314700 h 4219575"/>
                  <a:gd name="connsiteX69" fmla="*/ 2181225 w 2190750"/>
                  <a:gd name="connsiteY69" fmla="*/ 3600450 h 4219575"/>
                  <a:gd name="connsiteX70" fmla="*/ 2190750 w 2190750"/>
                  <a:gd name="connsiteY70" fmla="*/ 3752850 h 4219575"/>
                  <a:gd name="connsiteX71" fmla="*/ 2152650 w 2190750"/>
                  <a:gd name="connsiteY71" fmla="*/ 3876675 h 4219575"/>
                  <a:gd name="connsiteX72" fmla="*/ 2105025 w 2190750"/>
                  <a:gd name="connsiteY72" fmla="*/ 3962400 h 4219575"/>
                  <a:gd name="connsiteX73" fmla="*/ 2143125 w 2190750"/>
                  <a:gd name="connsiteY73" fmla="*/ 4105275 h 4219575"/>
                  <a:gd name="connsiteX74" fmla="*/ 2162175 w 2190750"/>
                  <a:gd name="connsiteY74" fmla="*/ 4219575 h 4219575"/>
                  <a:gd name="connsiteX75" fmla="*/ 1962150 w 2190750"/>
                  <a:gd name="connsiteY75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714625 h 4219575"/>
                  <a:gd name="connsiteX9" fmla="*/ 1409700 w 2190750"/>
                  <a:gd name="connsiteY9" fmla="*/ 2676525 h 4219575"/>
                  <a:gd name="connsiteX10" fmla="*/ 1200150 w 2190750"/>
                  <a:gd name="connsiteY10" fmla="*/ 2590800 h 4219575"/>
                  <a:gd name="connsiteX11" fmla="*/ 1047750 w 2190750"/>
                  <a:gd name="connsiteY11" fmla="*/ 2543175 h 4219575"/>
                  <a:gd name="connsiteX12" fmla="*/ 936187 w 2190750"/>
                  <a:gd name="connsiteY12" fmla="*/ 2494749 h 4219575"/>
                  <a:gd name="connsiteX13" fmla="*/ 695939 w 2190750"/>
                  <a:gd name="connsiteY13" fmla="*/ 2515959 h 4219575"/>
                  <a:gd name="connsiteX14" fmla="*/ 600431 w 2190750"/>
                  <a:gd name="connsiteY14" fmla="*/ 2442147 h 4219575"/>
                  <a:gd name="connsiteX15" fmla="*/ 688735 w 2190750"/>
                  <a:gd name="connsiteY15" fmla="*/ 2298377 h 4219575"/>
                  <a:gd name="connsiteX16" fmla="*/ 647700 w 2190750"/>
                  <a:gd name="connsiteY16" fmla="*/ 2143125 h 4219575"/>
                  <a:gd name="connsiteX17" fmla="*/ 561975 w 2190750"/>
                  <a:gd name="connsiteY17" fmla="*/ 2028825 h 4219575"/>
                  <a:gd name="connsiteX18" fmla="*/ 476250 w 2190750"/>
                  <a:gd name="connsiteY18" fmla="*/ 1895475 h 4219575"/>
                  <a:gd name="connsiteX19" fmla="*/ 447675 w 2190750"/>
                  <a:gd name="connsiteY19" fmla="*/ 1666875 h 4219575"/>
                  <a:gd name="connsiteX20" fmla="*/ 409575 w 2190750"/>
                  <a:gd name="connsiteY20" fmla="*/ 1428750 h 4219575"/>
                  <a:gd name="connsiteX21" fmla="*/ 361950 w 2190750"/>
                  <a:gd name="connsiteY21" fmla="*/ 1333500 h 4219575"/>
                  <a:gd name="connsiteX22" fmla="*/ 361950 w 2190750"/>
                  <a:gd name="connsiteY22" fmla="*/ 1219200 h 4219575"/>
                  <a:gd name="connsiteX23" fmla="*/ 361950 w 2190750"/>
                  <a:gd name="connsiteY23" fmla="*/ 1219200 h 4219575"/>
                  <a:gd name="connsiteX24" fmla="*/ 209550 w 2190750"/>
                  <a:gd name="connsiteY24" fmla="*/ 1133475 h 4219575"/>
                  <a:gd name="connsiteX25" fmla="*/ 219075 w 2190750"/>
                  <a:gd name="connsiteY25" fmla="*/ 1076325 h 4219575"/>
                  <a:gd name="connsiteX26" fmla="*/ 142875 w 2190750"/>
                  <a:gd name="connsiteY26" fmla="*/ 1057275 h 4219575"/>
                  <a:gd name="connsiteX27" fmla="*/ 38100 w 2190750"/>
                  <a:gd name="connsiteY27" fmla="*/ 990600 h 4219575"/>
                  <a:gd name="connsiteX28" fmla="*/ 0 w 2190750"/>
                  <a:gd name="connsiteY28" fmla="*/ 933450 h 4219575"/>
                  <a:gd name="connsiteX29" fmla="*/ 28575 w 2190750"/>
                  <a:gd name="connsiteY29" fmla="*/ 847725 h 4219575"/>
                  <a:gd name="connsiteX30" fmla="*/ 114300 w 2190750"/>
                  <a:gd name="connsiteY30" fmla="*/ 781050 h 4219575"/>
                  <a:gd name="connsiteX31" fmla="*/ 152400 w 2190750"/>
                  <a:gd name="connsiteY31" fmla="*/ 723900 h 4219575"/>
                  <a:gd name="connsiteX32" fmla="*/ 161925 w 2190750"/>
                  <a:gd name="connsiteY32" fmla="*/ 647700 h 4219575"/>
                  <a:gd name="connsiteX33" fmla="*/ 228600 w 2190750"/>
                  <a:gd name="connsiteY33" fmla="*/ 561975 h 4219575"/>
                  <a:gd name="connsiteX34" fmla="*/ 304800 w 2190750"/>
                  <a:gd name="connsiteY34" fmla="*/ 514350 h 4219575"/>
                  <a:gd name="connsiteX35" fmla="*/ 390525 w 2190750"/>
                  <a:gd name="connsiteY35" fmla="*/ 419100 h 4219575"/>
                  <a:gd name="connsiteX36" fmla="*/ 409575 w 2190750"/>
                  <a:gd name="connsiteY36" fmla="*/ 314325 h 4219575"/>
                  <a:gd name="connsiteX37" fmla="*/ 390525 w 2190750"/>
                  <a:gd name="connsiteY37" fmla="*/ 257175 h 4219575"/>
                  <a:gd name="connsiteX38" fmla="*/ 371475 w 2190750"/>
                  <a:gd name="connsiteY38" fmla="*/ 219075 h 4219575"/>
                  <a:gd name="connsiteX39" fmla="*/ 304800 w 2190750"/>
                  <a:gd name="connsiteY39" fmla="*/ 133350 h 4219575"/>
                  <a:gd name="connsiteX40" fmla="*/ 333375 w 2190750"/>
                  <a:gd name="connsiteY40" fmla="*/ 57150 h 4219575"/>
                  <a:gd name="connsiteX41" fmla="*/ 447675 w 2190750"/>
                  <a:gd name="connsiteY41" fmla="*/ 0 h 4219575"/>
                  <a:gd name="connsiteX42" fmla="*/ 581025 w 2190750"/>
                  <a:gd name="connsiteY42" fmla="*/ 57150 h 4219575"/>
                  <a:gd name="connsiteX43" fmla="*/ 609600 w 2190750"/>
                  <a:gd name="connsiteY43" fmla="*/ 180975 h 4219575"/>
                  <a:gd name="connsiteX44" fmla="*/ 571500 w 2190750"/>
                  <a:gd name="connsiteY44" fmla="*/ 314325 h 4219575"/>
                  <a:gd name="connsiteX45" fmla="*/ 561975 w 2190750"/>
                  <a:gd name="connsiteY45" fmla="*/ 438150 h 4219575"/>
                  <a:gd name="connsiteX46" fmla="*/ 485775 w 2190750"/>
                  <a:gd name="connsiteY46" fmla="*/ 542925 h 4219575"/>
                  <a:gd name="connsiteX47" fmla="*/ 390525 w 2190750"/>
                  <a:gd name="connsiteY47" fmla="*/ 638175 h 4219575"/>
                  <a:gd name="connsiteX48" fmla="*/ 314325 w 2190750"/>
                  <a:gd name="connsiteY48" fmla="*/ 752475 h 4219575"/>
                  <a:gd name="connsiteX49" fmla="*/ 266700 w 2190750"/>
                  <a:gd name="connsiteY49" fmla="*/ 847725 h 4219575"/>
                  <a:gd name="connsiteX50" fmla="*/ 219075 w 2190750"/>
                  <a:gd name="connsiteY50" fmla="*/ 895350 h 4219575"/>
                  <a:gd name="connsiteX51" fmla="*/ 352425 w 2190750"/>
                  <a:gd name="connsiteY51" fmla="*/ 1009650 h 4219575"/>
                  <a:gd name="connsiteX52" fmla="*/ 352425 w 2190750"/>
                  <a:gd name="connsiteY52" fmla="*/ 1009650 h 4219575"/>
                  <a:gd name="connsiteX53" fmla="*/ 476250 w 2190750"/>
                  <a:gd name="connsiteY53" fmla="*/ 1190625 h 4219575"/>
                  <a:gd name="connsiteX54" fmla="*/ 561975 w 2190750"/>
                  <a:gd name="connsiteY54" fmla="*/ 1343025 h 4219575"/>
                  <a:gd name="connsiteX55" fmla="*/ 600075 w 2190750"/>
                  <a:gd name="connsiteY55" fmla="*/ 1447800 h 4219575"/>
                  <a:gd name="connsiteX56" fmla="*/ 638175 w 2190750"/>
                  <a:gd name="connsiteY56" fmla="*/ 1609725 h 4219575"/>
                  <a:gd name="connsiteX57" fmla="*/ 723900 w 2190750"/>
                  <a:gd name="connsiteY57" fmla="*/ 1838325 h 4219575"/>
                  <a:gd name="connsiteX58" fmla="*/ 838200 w 2190750"/>
                  <a:gd name="connsiteY58" fmla="*/ 1962150 h 4219575"/>
                  <a:gd name="connsiteX59" fmla="*/ 866775 w 2190750"/>
                  <a:gd name="connsiteY59" fmla="*/ 2124075 h 4219575"/>
                  <a:gd name="connsiteX60" fmla="*/ 923925 w 2190750"/>
                  <a:gd name="connsiteY60" fmla="*/ 2247900 h 4219575"/>
                  <a:gd name="connsiteX61" fmla="*/ 884559 w 2190750"/>
                  <a:gd name="connsiteY61" fmla="*/ 2369807 h 4219575"/>
                  <a:gd name="connsiteX62" fmla="*/ 1182397 w 2190750"/>
                  <a:gd name="connsiteY62" fmla="*/ 2384912 h 4219575"/>
                  <a:gd name="connsiteX63" fmla="*/ 1362075 w 2190750"/>
                  <a:gd name="connsiteY63" fmla="*/ 2476500 h 4219575"/>
                  <a:gd name="connsiteX64" fmla="*/ 1348682 w 2190750"/>
                  <a:gd name="connsiteY64" fmla="*/ 2384193 h 4219575"/>
                  <a:gd name="connsiteX65" fmla="*/ 1647825 w 2190750"/>
                  <a:gd name="connsiteY65" fmla="*/ 2543175 h 4219575"/>
                  <a:gd name="connsiteX66" fmla="*/ 1800225 w 2190750"/>
                  <a:gd name="connsiteY66" fmla="*/ 2686050 h 4219575"/>
                  <a:gd name="connsiteX67" fmla="*/ 1962150 w 2190750"/>
                  <a:gd name="connsiteY67" fmla="*/ 2886075 h 4219575"/>
                  <a:gd name="connsiteX68" fmla="*/ 2162175 w 2190750"/>
                  <a:gd name="connsiteY68" fmla="*/ 3124200 h 4219575"/>
                  <a:gd name="connsiteX69" fmla="*/ 2171700 w 2190750"/>
                  <a:gd name="connsiteY69" fmla="*/ 3314700 h 4219575"/>
                  <a:gd name="connsiteX70" fmla="*/ 2181225 w 2190750"/>
                  <a:gd name="connsiteY70" fmla="*/ 3600450 h 4219575"/>
                  <a:gd name="connsiteX71" fmla="*/ 2190750 w 2190750"/>
                  <a:gd name="connsiteY71" fmla="*/ 3752850 h 4219575"/>
                  <a:gd name="connsiteX72" fmla="*/ 2152650 w 2190750"/>
                  <a:gd name="connsiteY72" fmla="*/ 3876675 h 4219575"/>
                  <a:gd name="connsiteX73" fmla="*/ 2105025 w 2190750"/>
                  <a:gd name="connsiteY73" fmla="*/ 3962400 h 4219575"/>
                  <a:gd name="connsiteX74" fmla="*/ 2143125 w 2190750"/>
                  <a:gd name="connsiteY74" fmla="*/ 4105275 h 4219575"/>
                  <a:gd name="connsiteX75" fmla="*/ 2162175 w 2190750"/>
                  <a:gd name="connsiteY75" fmla="*/ 4219575 h 4219575"/>
                  <a:gd name="connsiteX76" fmla="*/ 1962150 w 2190750"/>
                  <a:gd name="connsiteY76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714625 h 4219575"/>
                  <a:gd name="connsiteX9" fmla="*/ 1409700 w 2190750"/>
                  <a:gd name="connsiteY9" fmla="*/ 2676525 h 4219575"/>
                  <a:gd name="connsiteX10" fmla="*/ 1200150 w 2190750"/>
                  <a:gd name="connsiteY10" fmla="*/ 2590800 h 4219575"/>
                  <a:gd name="connsiteX11" fmla="*/ 1047750 w 2190750"/>
                  <a:gd name="connsiteY11" fmla="*/ 2543175 h 4219575"/>
                  <a:gd name="connsiteX12" fmla="*/ 936187 w 2190750"/>
                  <a:gd name="connsiteY12" fmla="*/ 2494749 h 4219575"/>
                  <a:gd name="connsiteX13" fmla="*/ 695939 w 2190750"/>
                  <a:gd name="connsiteY13" fmla="*/ 2515959 h 4219575"/>
                  <a:gd name="connsiteX14" fmla="*/ 600431 w 2190750"/>
                  <a:gd name="connsiteY14" fmla="*/ 2442147 h 4219575"/>
                  <a:gd name="connsiteX15" fmla="*/ 688735 w 2190750"/>
                  <a:gd name="connsiteY15" fmla="*/ 2298377 h 4219575"/>
                  <a:gd name="connsiteX16" fmla="*/ 647700 w 2190750"/>
                  <a:gd name="connsiteY16" fmla="*/ 2143125 h 4219575"/>
                  <a:gd name="connsiteX17" fmla="*/ 561975 w 2190750"/>
                  <a:gd name="connsiteY17" fmla="*/ 2028825 h 4219575"/>
                  <a:gd name="connsiteX18" fmla="*/ 476250 w 2190750"/>
                  <a:gd name="connsiteY18" fmla="*/ 1895475 h 4219575"/>
                  <a:gd name="connsiteX19" fmla="*/ 447675 w 2190750"/>
                  <a:gd name="connsiteY19" fmla="*/ 1666875 h 4219575"/>
                  <a:gd name="connsiteX20" fmla="*/ 409575 w 2190750"/>
                  <a:gd name="connsiteY20" fmla="*/ 1428750 h 4219575"/>
                  <a:gd name="connsiteX21" fmla="*/ 361950 w 2190750"/>
                  <a:gd name="connsiteY21" fmla="*/ 1333500 h 4219575"/>
                  <a:gd name="connsiteX22" fmla="*/ 361950 w 2190750"/>
                  <a:gd name="connsiteY22" fmla="*/ 1219200 h 4219575"/>
                  <a:gd name="connsiteX23" fmla="*/ 361950 w 2190750"/>
                  <a:gd name="connsiteY23" fmla="*/ 1219200 h 4219575"/>
                  <a:gd name="connsiteX24" fmla="*/ 209550 w 2190750"/>
                  <a:gd name="connsiteY24" fmla="*/ 1133475 h 4219575"/>
                  <a:gd name="connsiteX25" fmla="*/ 219075 w 2190750"/>
                  <a:gd name="connsiteY25" fmla="*/ 1076325 h 4219575"/>
                  <a:gd name="connsiteX26" fmla="*/ 142875 w 2190750"/>
                  <a:gd name="connsiteY26" fmla="*/ 1057275 h 4219575"/>
                  <a:gd name="connsiteX27" fmla="*/ 38100 w 2190750"/>
                  <a:gd name="connsiteY27" fmla="*/ 990600 h 4219575"/>
                  <a:gd name="connsiteX28" fmla="*/ 0 w 2190750"/>
                  <a:gd name="connsiteY28" fmla="*/ 933450 h 4219575"/>
                  <a:gd name="connsiteX29" fmla="*/ 28575 w 2190750"/>
                  <a:gd name="connsiteY29" fmla="*/ 847725 h 4219575"/>
                  <a:gd name="connsiteX30" fmla="*/ 114300 w 2190750"/>
                  <a:gd name="connsiteY30" fmla="*/ 781050 h 4219575"/>
                  <a:gd name="connsiteX31" fmla="*/ 152400 w 2190750"/>
                  <a:gd name="connsiteY31" fmla="*/ 723900 h 4219575"/>
                  <a:gd name="connsiteX32" fmla="*/ 161925 w 2190750"/>
                  <a:gd name="connsiteY32" fmla="*/ 647700 h 4219575"/>
                  <a:gd name="connsiteX33" fmla="*/ 228600 w 2190750"/>
                  <a:gd name="connsiteY33" fmla="*/ 561975 h 4219575"/>
                  <a:gd name="connsiteX34" fmla="*/ 304800 w 2190750"/>
                  <a:gd name="connsiteY34" fmla="*/ 514350 h 4219575"/>
                  <a:gd name="connsiteX35" fmla="*/ 390525 w 2190750"/>
                  <a:gd name="connsiteY35" fmla="*/ 419100 h 4219575"/>
                  <a:gd name="connsiteX36" fmla="*/ 409575 w 2190750"/>
                  <a:gd name="connsiteY36" fmla="*/ 314325 h 4219575"/>
                  <a:gd name="connsiteX37" fmla="*/ 390525 w 2190750"/>
                  <a:gd name="connsiteY37" fmla="*/ 257175 h 4219575"/>
                  <a:gd name="connsiteX38" fmla="*/ 371475 w 2190750"/>
                  <a:gd name="connsiteY38" fmla="*/ 219075 h 4219575"/>
                  <a:gd name="connsiteX39" fmla="*/ 304800 w 2190750"/>
                  <a:gd name="connsiteY39" fmla="*/ 133350 h 4219575"/>
                  <a:gd name="connsiteX40" fmla="*/ 333375 w 2190750"/>
                  <a:gd name="connsiteY40" fmla="*/ 57150 h 4219575"/>
                  <a:gd name="connsiteX41" fmla="*/ 447675 w 2190750"/>
                  <a:gd name="connsiteY41" fmla="*/ 0 h 4219575"/>
                  <a:gd name="connsiteX42" fmla="*/ 581025 w 2190750"/>
                  <a:gd name="connsiteY42" fmla="*/ 57150 h 4219575"/>
                  <a:gd name="connsiteX43" fmla="*/ 609600 w 2190750"/>
                  <a:gd name="connsiteY43" fmla="*/ 180975 h 4219575"/>
                  <a:gd name="connsiteX44" fmla="*/ 571500 w 2190750"/>
                  <a:gd name="connsiteY44" fmla="*/ 314325 h 4219575"/>
                  <a:gd name="connsiteX45" fmla="*/ 561975 w 2190750"/>
                  <a:gd name="connsiteY45" fmla="*/ 438150 h 4219575"/>
                  <a:gd name="connsiteX46" fmla="*/ 485775 w 2190750"/>
                  <a:gd name="connsiteY46" fmla="*/ 542925 h 4219575"/>
                  <a:gd name="connsiteX47" fmla="*/ 390525 w 2190750"/>
                  <a:gd name="connsiteY47" fmla="*/ 638175 h 4219575"/>
                  <a:gd name="connsiteX48" fmla="*/ 314325 w 2190750"/>
                  <a:gd name="connsiteY48" fmla="*/ 752475 h 4219575"/>
                  <a:gd name="connsiteX49" fmla="*/ 266700 w 2190750"/>
                  <a:gd name="connsiteY49" fmla="*/ 847725 h 4219575"/>
                  <a:gd name="connsiteX50" fmla="*/ 219075 w 2190750"/>
                  <a:gd name="connsiteY50" fmla="*/ 895350 h 4219575"/>
                  <a:gd name="connsiteX51" fmla="*/ 352425 w 2190750"/>
                  <a:gd name="connsiteY51" fmla="*/ 1009650 h 4219575"/>
                  <a:gd name="connsiteX52" fmla="*/ 352425 w 2190750"/>
                  <a:gd name="connsiteY52" fmla="*/ 1009650 h 4219575"/>
                  <a:gd name="connsiteX53" fmla="*/ 476250 w 2190750"/>
                  <a:gd name="connsiteY53" fmla="*/ 1190625 h 4219575"/>
                  <a:gd name="connsiteX54" fmla="*/ 561975 w 2190750"/>
                  <a:gd name="connsiteY54" fmla="*/ 1343025 h 4219575"/>
                  <a:gd name="connsiteX55" fmla="*/ 600075 w 2190750"/>
                  <a:gd name="connsiteY55" fmla="*/ 1447800 h 4219575"/>
                  <a:gd name="connsiteX56" fmla="*/ 638175 w 2190750"/>
                  <a:gd name="connsiteY56" fmla="*/ 1609725 h 4219575"/>
                  <a:gd name="connsiteX57" fmla="*/ 723900 w 2190750"/>
                  <a:gd name="connsiteY57" fmla="*/ 1838325 h 4219575"/>
                  <a:gd name="connsiteX58" fmla="*/ 838200 w 2190750"/>
                  <a:gd name="connsiteY58" fmla="*/ 1962150 h 4219575"/>
                  <a:gd name="connsiteX59" fmla="*/ 866775 w 2190750"/>
                  <a:gd name="connsiteY59" fmla="*/ 2124075 h 4219575"/>
                  <a:gd name="connsiteX60" fmla="*/ 923925 w 2190750"/>
                  <a:gd name="connsiteY60" fmla="*/ 2247900 h 4219575"/>
                  <a:gd name="connsiteX61" fmla="*/ 884559 w 2190750"/>
                  <a:gd name="connsiteY61" fmla="*/ 2369807 h 4219575"/>
                  <a:gd name="connsiteX62" fmla="*/ 1182397 w 2190750"/>
                  <a:gd name="connsiteY62" fmla="*/ 2384912 h 4219575"/>
                  <a:gd name="connsiteX63" fmla="*/ 1298637 w 2190750"/>
                  <a:gd name="connsiteY63" fmla="*/ 2386458 h 4219575"/>
                  <a:gd name="connsiteX64" fmla="*/ 1348682 w 2190750"/>
                  <a:gd name="connsiteY64" fmla="*/ 2384193 h 4219575"/>
                  <a:gd name="connsiteX65" fmla="*/ 1647825 w 2190750"/>
                  <a:gd name="connsiteY65" fmla="*/ 2543175 h 4219575"/>
                  <a:gd name="connsiteX66" fmla="*/ 1800225 w 2190750"/>
                  <a:gd name="connsiteY66" fmla="*/ 2686050 h 4219575"/>
                  <a:gd name="connsiteX67" fmla="*/ 1962150 w 2190750"/>
                  <a:gd name="connsiteY67" fmla="*/ 2886075 h 4219575"/>
                  <a:gd name="connsiteX68" fmla="*/ 2162175 w 2190750"/>
                  <a:gd name="connsiteY68" fmla="*/ 3124200 h 4219575"/>
                  <a:gd name="connsiteX69" fmla="*/ 2171700 w 2190750"/>
                  <a:gd name="connsiteY69" fmla="*/ 3314700 h 4219575"/>
                  <a:gd name="connsiteX70" fmla="*/ 2181225 w 2190750"/>
                  <a:gd name="connsiteY70" fmla="*/ 3600450 h 4219575"/>
                  <a:gd name="connsiteX71" fmla="*/ 2190750 w 2190750"/>
                  <a:gd name="connsiteY71" fmla="*/ 3752850 h 4219575"/>
                  <a:gd name="connsiteX72" fmla="*/ 2152650 w 2190750"/>
                  <a:gd name="connsiteY72" fmla="*/ 3876675 h 4219575"/>
                  <a:gd name="connsiteX73" fmla="*/ 2105025 w 2190750"/>
                  <a:gd name="connsiteY73" fmla="*/ 3962400 h 4219575"/>
                  <a:gd name="connsiteX74" fmla="*/ 2143125 w 2190750"/>
                  <a:gd name="connsiteY74" fmla="*/ 4105275 h 4219575"/>
                  <a:gd name="connsiteX75" fmla="*/ 2162175 w 2190750"/>
                  <a:gd name="connsiteY75" fmla="*/ 4219575 h 4219575"/>
                  <a:gd name="connsiteX76" fmla="*/ 1962150 w 2190750"/>
                  <a:gd name="connsiteY76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714625 h 4219575"/>
                  <a:gd name="connsiteX9" fmla="*/ 1409700 w 2190750"/>
                  <a:gd name="connsiteY9" fmla="*/ 2676525 h 4219575"/>
                  <a:gd name="connsiteX10" fmla="*/ 1200150 w 2190750"/>
                  <a:gd name="connsiteY10" fmla="*/ 2590800 h 4219575"/>
                  <a:gd name="connsiteX11" fmla="*/ 1047750 w 2190750"/>
                  <a:gd name="connsiteY11" fmla="*/ 2543175 h 4219575"/>
                  <a:gd name="connsiteX12" fmla="*/ 936187 w 2190750"/>
                  <a:gd name="connsiteY12" fmla="*/ 2494749 h 4219575"/>
                  <a:gd name="connsiteX13" fmla="*/ 695939 w 2190750"/>
                  <a:gd name="connsiteY13" fmla="*/ 2515959 h 4219575"/>
                  <a:gd name="connsiteX14" fmla="*/ 600431 w 2190750"/>
                  <a:gd name="connsiteY14" fmla="*/ 2442147 h 4219575"/>
                  <a:gd name="connsiteX15" fmla="*/ 688735 w 2190750"/>
                  <a:gd name="connsiteY15" fmla="*/ 2298377 h 4219575"/>
                  <a:gd name="connsiteX16" fmla="*/ 647700 w 2190750"/>
                  <a:gd name="connsiteY16" fmla="*/ 2143125 h 4219575"/>
                  <a:gd name="connsiteX17" fmla="*/ 561975 w 2190750"/>
                  <a:gd name="connsiteY17" fmla="*/ 2028825 h 4219575"/>
                  <a:gd name="connsiteX18" fmla="*/ 476250 w 2190750"/>
                  <a:gd name="connsiteY18" fmla="*/ 1895475 h 4219575"/>
                  <a:gd name="connsiteX19" fmla="*/ 447675 w 2190750"/>
                  <a:gd name="connsiteY19" fmla="*/ 1666875 h 4219575"/>
                  <a:gd name="connsiteX20" fmla="*/ 409575 w 2190750"/>
                  <a:gd name="connsiteY20" fmla="*/ 1428750 h 4219575"/>
                  <a:gd name="connsiteX21" fmla="*/ 361950 w 2190750"/>
                  <a:gd name="connsiteY21" fmla="*/ 1333500 h 4219575"/>
                  <a:gd name="connsiteX22" fmla="*/ 361950 w 2190750"/>
                  <a:gd name="connsiteY22" fmla="*/ 1219200 h 4219575"/>
                  <a:gd name="connsiteX23" fmla="*/ 361950 w 2190750"/>
                  <a:gd name="connsiteY23" fmla="*/ 1219200 h 4219575"/>
                  <a:gd name="connsiteX24" fmla="*/ 209550 w 2190750"/>
                  <a:gd name="connsiteY24" fmla="*/ 1133475 h 4219575"/>
                  <a:gd name="connsiteX25" fmla="*/ 219075 w 2190750"/>
                  <a:gd name="connsiteY25" fmla="*/ 1076325 h 4219575"/>
                  <a:gd name="connsiteX26" fmla="*/ 142875 w 2190750"/>
                  <a:gd name="connsiteY26" fmla="*/ 1057275 h 4219575"/>
                  <a:gd name="connsiteX27" fmla="*/ 38100 w 2190750"/>
                  <a:gd name="connsiteY27" fmla="*/ 990600 h 4219575"/>
                  <a:gd name="connsiteX28" fmla="*/ 0 w 2190750"/>
                  <a:gd name="connsiteY28" fmla="*/ 933450 h 4219575"/>
                  <a:gd name="connsiteX29" fmla="*/ 28575 w 2190750"/>
                  <a:gd name="connsiteY29" fmla="*/ 847725 h 4219575"/>
                  <a:gd name="connsiteX30" fmla="*/ 114300 w 2190750"/>
                  <a:gd name="connsiteY30" fmla="*/ 781050 h 4219575"/>
                  <a:gd name="connsiteX31" fmla="*/ 152400 w 2190750"/>
                  <a:gd name="connsiteY31" fmla="*/ 723900 h 4219575"/>
                  <a:gd name="connsiteX32" fmla="*/ 161925 w 2190750"/>
                  <a:gd name="connsiteY32" fmla="*/ 647700 h 4219575"/>
                  <a:gd name="connsiteX33" fmla="*/ 228600 w 2190750"/>
                  <a:gd name="connsiteY33" fmla="*/ 561975 h 4219575"/>
                  <a:gd name="connsiteX34" fmla="*/ 304800 w 2190750"/>
                  <a:gd name="connsiteY34" fmla="*/ 514350 h 4219575"/>
                  <a:gd name="connsiteX35" fmla="*/ 390525 w 2190750"/>
                  <a:gd name="connsiteY35" fmla="*/ 419100 h 4219575"/>
                  <a:gd name="connsiteX36" fmla="*/ 409575 w 2190750"/>
                  <a:gd name="connsiteY36" fmla="*/ 314325 h 4219575"/>
                  <a:gd name="connsiteX37" fmla="*/ 390525 w 2190750"/>
                  <a:gd name="connsiteY37" fmla="*/ 257175 h 4219575"/>
                  <a:gd name="connsiteX38" fmla="*/ 371475 w 2190750"/>
                  <a:gd name="connsiteY38" fmla="*/ 219075 h 4219575"/>
                  <a:gd name="connsiteX39" fmla="*/ 304800 w 2190750"/>
                  <a:gd name="connsiteY39" fmla="*/ 133350 h 4219575"/>
                  <a:gd name="connsiteX40" fmla="*/ 333375 w 2190750"/>
                  <a:gd name="connsiteY40" fmla="*/ 57150 h 4219575"/>
                  <a:gd name="connsiteX41" fmla="*/ 447675 w 2190750"/>
                  <a:gd name="connsiteY41" fmla="*/ 0 h 4219575"/>
                  <a:gd name="connsiteX42" fmla="*/ 581025 w 2190750"/>
                  <a:gd name="connsiteY42" fmla="*/ 57150 h 4219575"/>
                  <a:gd name="connsiteX43" fmla="*/ 609600 w 2190750"/>
                  <a:gd name="connsiteY43" fmla="*/ 180975 h 4219575"/>
                  <a:gd name="connsiteX44" fmla="*/ 571500 w 2190750"/>
                  <a:gd name="connsiteY44" fmla="*/ 314325 h 4219575"/>
                  <a:gd name="connsiteX45" fmla="*/ 561975 w 2190750"/>
                  <a:gd name="connsiteY45" fmla="*/ 438150 h 4219575"/>
                  <a:gd name="connsiteX46" fmla="*/ 485775 w 2190750"/>
                  <a:gd name="connsiteY46" fmla="*/ 542925 h 4219575"/>
                  <a:gd name="connsiteX47" fmla="*/ 390525 w 2190750"/>
                  <a:gd name="connsiteY47" fmla="*/ 638175 h 4219575"/>
                  <a:gd name="connsiteX48" fmla="*/ 314325 w 2190750"/>
                  <a:gd name="connsiteY48" fmla="*/ 752475 h 4219575"/>
                  <a:gd name="connsiteX49" fmla="*/ 266700 w 2190750"/>
                  <a:gd name="connsiteY49" fmla="*/ 847725 h 4219575"/>
                  <a:gd name="connsiteX50" fmla="*/ 219075 w 2190750"/>
                  <a:gd name="connsiteY50" fmla="*/ 895350 h 4219575"/>
                  <a:gd name="connsiteX51" fmla="*/ 352425 w 2190750"/>
                  <a:gd name="connsiteY51" fmla="*/ 1009650 h 4219575"/>
                  <a:gd name="connsiteX52" fmla="*/ 352425 w 2190750"/>
                  <a:gd name="connsiteY52" fmla="*/ 1009650 h 4219575"/>
                  <a:gd name="connsiteX53" fmla="*/ 476250 w 2190750"/>
                  <a:gd name="connsiteY53" fmla="*/ 1190625 h 4219575"/>
                  <a:gd name="connsiteX54" fmla="*/ 561975 w 2190750"/>
                  <a:gd name="connsiteY54" fmla="*/ 1343025 h 4219575"/>
                  <a:gd name="connsiteX55" fmla="*/ 600075 w 2190750"/>
                  <a:gd name="connsiteY55" fmla="*/ 1447800 h 4219575"/>
                  <a:gd name="connsiteX56" fmla="*/ 638175 w 2190750"/>
                  <a:gd name="connsiteY56" fmla="*/ 1609725 h 4219575"/>
                  <a:gd name="connsiteX57" fmla="*/ 723900 w 2190750"/>
                  <a:gd name="connsiteY57" fmla="*/ 1838325 h 4219575"/>
                  <a:gd name="connsiteX58" fmla="*/ 838200 w 2190750"/>
                  <a:gd name="connsiteY58" fmla="*/ 1962150 h 4219575"/>
                  <a:gd name="connsiteX59" fmla="*/ 866775 w 2190750"/>
                  <a:gd name="connsiteY59" fmla="*/ 2124075 h 4219575"/>
                  <a:gd name="connsiteX60" fmla="*/ 923925 w 2190750"/>
                  <a:gd name="connsiteY60" fmla="*/ 2247900 h 4219575"/>
                  <a:gd name="connsiteX61" fmla="*/ 920815 w 2190750"/>
                  <a:gd name="connsiteY61" fmla="*/ 2388230 h 4219575"/>
                  <a:gd name="connsiteX62" fmla="*/ 1182397 w 2190750"/>
                  <a:gd name="connsiteY62" fmla="*/ 2384912 h 4219575"/>
                  <a:gd name="connsiteX63" fmla="*/ 1298637 w 2190750"/>
                  <a:gd name="connsiteY63" fmla="*/ 2386458 h 4219575"/>
                  <a:gd name="connsiteX64" fmla="*/ 1348682 w 2190750"/>
                  <a:gd name="connsiteY64" fmla="*/ 2384193 h 4219575"/>
                  <a:gd name="connsiteX65" fmla="*/ 1647825 w 2190750"/>
                  <a:gd name="connsiteY65" fmla="*/ 2543175 h 4219575"/>
                  <a:gd name="connsiteX66" fmla="*/ 1800225 w 2190750"/>
                  <a:gd name="connsiteY66" fmla="*/ 2686050 h 4219575"/>
                  <a:gd name="connsiteX67" fmla="*/ 1962150 w 2190750"/>
                  <a:gd name="connsiteY67" fmla="*/ 2886075 h 4219575"/>
                  <a:gd name="connsiteX68" fmla="*/ 2162175 w 2190750"/>
                  <a:gd name="connsiteY68" fmla="*/ 3124200 h 4219575"/>
                  <a:gd name="connsiteX69" fmla="*/ 2171700 w 2190750"/>
                  <a:gd name="connsiteY69" fmla="*/ 3314700 h 4219575"/>
                  <a:gd name="connsiteX70" fmla="*/ 2181225 w 2190750"/>
                  <a:gd name="connsiteY70" fmla="*/ 3600450 h 4219575"/>
                  <a:gd name="connsiteX71" fmla="*/ 2190750 w 2190750"/>
                  <a:gd name="connsiteY71" fmla="*/ 3752850 h 4219575"/>
                  <a:gd name="connsiteX72" fmla="*/ 2152650 w 2190750"/>
                  <a:gd name="connsiteY72" fmla="*/ 3876675 h 4219575"/>
                  <a:gd name="connsiteX73" fmla="*/ 2105025 w 2190750"/>
                  <a:gd name="connsiteY73" fmla="*/ 3962400 h 4219575"/>
                  <a:gd name="connsiteX74" fmla="*/ 2143125 w 2190750"/>
                  <a:gd name="connsiteY74" fmla="*/ 4105275 h 4219575"/>
                  <a:gd name="connsiteX75" fmla="*/ 2162175 w 2190750"/>
                  <a:gd name="connsiteY75" fmla="*/ 4219575 h 4219575"/>
                  <a:gd name="connsiteX76" fmla="*/ 1962150 w 2190750"/>
                  <a:gd name="connsiteY76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714625 h 4219575"/>
                  <a:gd name="connsiteX9" fmla="*/ 1409700 w 2190750"/>
                  <a:gd name="connsiteY9" fmla="*/ 2676525 h 4219575"/>
                  <a:gd name="connsiteX10" fmla="*/ 1200150 w 2190750"/>
                  <a:gd name="connsiteY10" fmla="*/ 2590800 h 4219575"/>
                  <a:gd name="connsiteX11" fmla="*/ 1047750 w 2190750"/>
                  <a:gd name="connsiteY11" fmla="*/ 2543175 h 4219575"/>
                  <a:gd name="connsiteX12" fmla="*/ 936187 w 2190750"/>
                  <a:gd name="connsiteY12" fmla="*/ 2494749 h 4219575"/>
                  <a:gd name="connsiteX13" fmla="*/ 695939 w 2190750"/>
                  <a:gd name="connsiteY13" fmla="*/ 2515959 h 4219575"/>
                  <a:gd name="connsiteX14" fmla="*/ 600431 w 2190750"/>
                  <a:gd name="connsiteY14" fmla="*/ 2442147 h 4219575"/>
                  <a:gd name="connsiteX15" fmla="*/ 688735 w 2190750"/>
                  <a:gd name="connsiteY15" fmla="*/ 2298377 h 4219575"/>
                  <a:gd name="connsiteX16" fmla="*/ 647700 w 2190750"/>
                  <a:gd name="connsiteY16" fmla="*/ 2143125 h 4219575"/>
                  <a:gd name="connsiteX17" fmla="*/ 561975 w 2190750"/>
                  <a:gd name="connsiteY17" fmla="*/ 2028825 h 4219575"/>
                  <a:gd name="connsiteX18" fmla="*/ 476250 w 2190750"/>
                  <a:gd name="connsiteY18" fmla="*/ 1895475 h 4219575"/>
                  <a:gd name="connsiteX19" fmla="*/ 447675 w 2190750"/>
                  <a:gd name="connsiteY19" fmla="*/ 1666875 h 4219575"/>
                  <a:gd name="connsiteX20" fmla="*/ 409575 w 2190750"/>
                  <a:gd name="connsiteY20" fmla="*/ 1428750 h 4219575"/>
                  <a:gd name="connsiteX21" fmla="*/ 361950 w 2190750"/>
                  <a:gd name="connsiteY21" fmla="*/ 1333500 h 4219575"/>
                  <a:gd name="connsiteX22" fmla="*/ 361950 w 2190750"/>
                  <a:gd name="connsiteY22" fmla="*/ 1219200 h 4219575"/>
                  <a:gd name="connsiteX23" fmla="*/ 361950 w 2190750"/>
                  <a:gd name="connsiteY23" fmla="*/ 1219200 h 4219575"/>
                  <a:gd name="connsiteX24" fmla="*/ 209550 w 2190750"/>
                  <a:gd name="connsiteY24" fmla="*/ 1133475 h 4219575"/>
                  <a:gd name="connsiteX25" fmla="*/ 219075 w 2190750"/>
                  <a:gd name="connsiteY25" fmla="*/ 1076325 h 4219575"/>
                  <a:gd name="connsiteX26" fmla="*/ 142875 w 2190750"/>
                  <a:gd name="connsiteY26" fmla="*/ 1057275 h 4219575"/>
                  <a:gd name="connsiteX27" fmla="*/ 38100 w 2190750"/>
                  <a:gd name="connsiteY27" fmla="*/ 990600 h 4219575"/>
                  <a:gd name="connsiteX28" fmla="*/ 0 w 2190750"/>
                  <a:gd name="connsiteY28" fmla="*/ 933450 h 4219575"/>
                  <a:gd name="connsiteX29" fmla="*/ 28575 w 2190750"/>
                  <a:gd name="connsiteY29" fmla="*/ 847725 h 4219575"/>
                  <a:gd name="connsiteX30" fmla="*/ 114300 w 2190750"/>
                  <a:gd name="connsiteY30" fmla="*/ 781050 h 4219575"/>
                  <a:gd name="connsiteX31" fmla="*/ 152400 w 2190750"/>
                  <a:gd name="connsiteY31" fmla="*/ 723900 h 4219575"/>
                  <a:gd name="connsiteX32" fmla="*/ 161925 w 2190750"/>
                  <a:gd name="connsiteY32" fmla="*/ 647700 h 4219575"/>
                  <a:gd name="connsiteX33" fmla="*/ 228600 w 2190750"/>
                  <a:gd name="connsiteY33" fmla="*/ 561975 h 4219575"/>
                  <a:gd name="connsiteX34" fmla="*/ 304800 w 2190750"/>
                  <a:gd name="connsiteY34" fmla="*/ 514350 h 4219575"/>
                  <a:gd name="connsiteX35" fmla="*/ 390525 w 2190750"/>
                  <a:gd name="connsiteY35" fmla="*/ 419100 h 4219575"/>
                  <a:gd name="connsiteX36" fmla="*/ 409575 w 2190750"/>
                  <a:gd name="connsiteY36" fmla="*/ 314325 h 4219575"/>
                  <a:gd name="connsiteX37" fmla="*/ 390525 w 2190750"/>
                  <a:gd name="connsiteY37" fmla="*/ 257175 h 4219575"/>
                  <a:gd name="connsiteX38" fmla="*/ 371475 w 2190750"/>
                  <a:gd name="connsiteY38" fmla="*/ 219075 h 4219575"/>
                  <a:gd name="connsiteX39" fmla="*/ 304800 w 2190750"/>
                  <a:gd name="connsiteY39" fmla="*/ 133350 h 4219575"/>
                  <a:gd name="connsiteX40" fmla="*/ 333375 w 2190750"/>
                  <a:gd name="connsiteY40" fmla="*/ 57150 h 4219575"/>
                  <a:gd name="connsiteX41" fmla="*/ 447675 w 2190750"/>
                  <a:gd name="connsiteY41" fmla="*/ 0 h 4219575"/>
                  <a:gd name="connsiteX42" fmla="*/ 581025 w 2190750"/>
                  <a:gd name="connsiteY42" fmla="*/ 57150 h 4219575"/>
                  <a:gd name="connsiteX43" fmla="*/ 609600 w 2190750"/>
                  <a:gd name="connsiteY43" fmla="*/ 180975 h 4219575"/>
                  <a:gd name="connsiteX44" fmla="*/ 571500 w 2190750"/>
                  <a:gd name="connsiteY44" fmla="*/ 314325 h 4219575"/>
                  <a:gd name="connsiteX45" fmla="*/ 561975 w 2190750"/>
                  <a:gd name="connsiteY45" fmla="*/ 438150 h 4219575"/>
                  <a:gd name="connsiteX46" fmla="*/ 485775 w 2190750"/>
                  <a:gd name="connsiteY46" fmla="*/ 542925 h 4219575"/>
                  <a:gd name="connsiteX47" fmla="*/ 390525 w 2190750"/>
                  <a:gd name="connsiteY47" fmla="*/ 638175 h 4219575"/>
                  <a:gd name="connsiteX48" fmla="*/ 314325 w 2190750"/>
                  <a:gd name="connsiteY48" fmla="*/ 752475 h 4219575"/>
                  <a:gd name="connsiteX49" fmla="*/ 266700 w 2190750"/>
                  <a:gd name="connsiteY49" fmla="*/ 847725 h 4219575"/>
                  <a:gd name="connsiteX50" fmla="*/ 219075 w 2190750"/>
                  <a:gd name="connsiteY50" fmla="*/ 895350 h 4219575"/>
                  <a:gd name="connsiteX51" fmla="*/ 352425 w 2190750"/>
                  <a:gd name="connsiteY51" fmla="*/ 1009650 h 4219575"/>
                  <a:gd name="connsiteX52" fmla="*/ 352425 w 2190750"/>
                  <a:gd name="connsiteY52" fmla="*/ 1009650 h 4219575"/>
                  <a:gd name="connsiteX53" fmla="*/ 476250 w 2190750"/>
                  <a:gd name="connsiteY53" fmla="*/ 1190625 h 4219575"/>
                  <a:gd name="connsiteX54" fmla="*/ 561975 w 2190750"/>
                  <a:gd name="connsiteY54" fmla="*/ 1343025 h 4219575"/>
                  <a:gd name="connsiteX55" fmla="*/ 600075 w 2190750"/>
                  <a:gd name="connsiteY55" fmla="*/ 1447800 h 4219575"/>
                  <a:gd name="connsiteX56" fmla="*/ 638175 w 2190750"/>
                  <a:gd name="connsiteY56" fmla="*/ 1609725 h 4219575"/>
                  <a:gd name="connsiteX57" fmla="*/ 723900 w 2190750"/>
                  <a:gd name="connsiteY57" fmla="*/ 1838325 h 4219575"/>
                  <a:gd name="connsiteX58" fmla="*/ 838200 w 2190750"/>
                  <a:gd name="connsiteY58" fmla="*/ 1962150 h 4219575"/>
                  <a:gd name="connsiteX59" fmla="*/ 866775 w 2190750"/>
                  <a:gd name="connsiteY59" fmla="*/ 2124075 h 4219575"/>
                  <a:gd name="connsiteX60" fmla="*/ 962156 w 2190750"/>
                  <a:gd name="connsiteY60" fmla="*/ 2275735 h 4219575"/>
                  <a:gd name="connsiteX61" fmla="*/ 920815 w 2190750"/>
                  <a:gd name="connsiteY61" fmla="*/ 2388230 h 4219575"/>
                  <a:gd name="connsiteX62" fmla="*/ 1182397 w 2190750"/>
                  <a:gd name="connsiteY62" fmla="*/ 2384912 h 4219575"/>
                  <a:gd name="connsiteX63" fmla="*/ 1298637 w 2190750"/>
                  <a:gd name="connsiteY63" fmla="*/ 2386458 h 4219575"/>
                  <a:gd name="connsiteX64" fmla="*/ 1348682 w 2190750"/>
                  <a:gd name="connsiteY64" fmla="*/ 2384193 h 4219575"/>
                  <a:gd name="connsiteX65" fmla="*/ 1647825 w 2190750"/>
                  <a:gd name="connsiteY65" fmla="*/ 2543175 h 4219575"/>
                  <a:gd name="connsiteX66" fmla="*/ 1800225 w 2190750"/>
                  <a:gd name="connsiteY66" fmla="*/ 2686050 h 4219575"/>
                  <a:gd name="connsiteX67" fmla="*/ 1962150 w 2190750"/>
                  <a:gd name="connsiteY67" fmla="*/ 2886075 h 4219575"/>
                  <a:gd name="connsiteX68" fmla="*/ 2162175 w 2190750"/>
                  <a:gd name="connsiteY68" fmla="*/ 3124200 h 4219575"/>
                  <a:gd name="connsiteX69" fmla="*/ 2171700 w 2190750"/>
                  <a:gd name="connsiteY69" fmla="*/ 3314700 h 4219575"/>
                  <a:gd name="connsiteX70" fmla="*/ 2181225 w 2190750"/>
                  <a:gd name="connsiteY70" fmla="*/ 3600450 h 4219575"/>
                  <a:gd name="connsiteX71" fmla="*/ 2190750 w 2190750"/>
                  <a:gd name="connsiteY71" fmla="*/ 3752850 h 4219575"/>
                  <a:gd name="connsiteX72" fmla="*/ 2152650 w 2190750"/>
                  <a:gd name="connsiteY72" fmla="*/ 3876675 h 4219575"/>
                  <a:gd name="connsiteX73" fmla="*/ 2105025 w 2190750"/>
                  <a:gd name="connsiteY73" fmla="*/ 3962400 h 4219575"/>
                  <a:gd name="connsiteX74" fmla="*/ 2143125 w 2190750"/>
                  <a:gd name="connsiteY74" fmla="*/ 4105275 h 4219575"/>
                  <a:gd name="connsiteX75" fmla="*/ 2162175 w 2190750"/>
                  <a:gd name="connsiteY75" fmla="*/ 4219575 h 4219575"/>
                  <a:gd name="connsiteX76" fmla="*/ 1962150 w 2190750"/>
                  <a:gd name="connsiteY76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714625 h 4219575"/>
                  <a:gd name="connsiteX9" fmla="*/ 1409700 w 2190750"/>
                  <a:gd name="connsiteY9" fmla="*/ 2676525 h 4219575"/>
                  <a:gd name="connsiteX10" fmla="*/ 1200150 w 2190750"/>
                  <a:gd name="connsiteY10" fmla="*/ 2590800 h 4219575"/>
                  <a:gd name="connsiteX11" fmla="*/ 1047750 w 2190750"/>
                  <a:gd name="connsiteY11" fmla="*/ 2543175 h 4219575"/>
                  <a:gd name="connsiteX12" fmla="*/ 936187 w 2190750"/>
                  <a:gd name="connsiteY12" fmla="*/ 2494749 h 4219575"/>
                  <a:gd name="connsiteX13" fmla="*/ 695939 w 2190750"/>
                  <a:gd name="connsiteY13" fmla="*/ 2515959 h 4219575"/>
                  <a:gd name="connsiteX14" fmla="*/ 600431 w 2190750"/>
                  <a:gd name="connsiteY14" fmla="*/ 2442147 h 4219575"/>
                  <a:gd name="connsiteX15" fmla="*/ 742957 w 2190750"/>
                  <a:gd name="connsiteY15" fmla="*/ 2305959 h 4219575"/>
                  <a:gd name="connsiteX16" fmla="*/ 647700 w 2190750"/>
                  <a:gd name="connsiteY16" fmla="*/ 2143125 h 4219575"/>
                  <a:gd name="connsiteX17" fmla="*/ 561975 w 2190750"/>
                  <a:gd name="connsiteY17" fmla="*/ 2028825 h 4219575"/>
                  <a:gd name="connsiteX18" fmla="*/ 476250 w 2190750"/>
                  <a:gd name="connsiteY18" fmla="*/ 1895475 h 4219575"/>
                  <a:gd name="connsiteX19" fmla="*/ 447675 w 2190750"/>
                  <a:gd name="connsiteY19" fmla="*/ 1666875 h 4219575"/>
                  <a:gd name="connsiteX20" fmla="*/ 409575 w 2190750"/>
                  <a:gd name="connsiteY20" fmla="*/ 1428750 h 4219575"/>
                  <a:gd name="connsiteX21" fmla="*/ 361950 w 2190750"/>
                  <a:gd name="connsiteY21" fmla="*/ 1333500 h 4219575"/>
                  <a:gd name="connsiteX22" fmla="*/ 361950 w 2190750"/>
                  <a:gd name="connsiteY22" fmla="*/ 1219200 h 4219575"/>
                  <a:gd name="connsiteX23" fmla="*/ 361950 w 2190750"/>
                  <a:gd name="connsiteY23" fmla="*/ 1219200 h 4219575"/>
                  <a:gd name="connsiteX24" fmla="*/ 209550 w 2190750"/>
                  <a:gd name="connsiteY24" fmla="*/ 1133475 h 4219575"/>
                  <a:gd name="connsiteX25" fmla="*/ 219075 w 2190750"/>
                  <a:gd name="connsiteY25" fmla="*/ 1076325 h 4219575"/>
                  <a:gd name="connsiteX26" fmla="*/ 142875 w 2190750"/>
                  <a:gd name="connsiteY26" fmla="*/ 1057275 h 4219575"/>
                  <a:gd name="connsiteX27" fmla="*/ 38100 w 2190750"/>
                  <a:gd name="connsiteY27" fmla="*/ 990600 h 4219575"/>
                  <a:gd name="connsiteX28" fmla="*/ 0 w 2190750"/>
                  <a:gd name="connsiteY28" fmla="*/ 933450 h 4219575"/>
                  <a:gd name="connsiteX29" fmla="*/ 28575 w 2190750"/>
                  <a:gd name="connsiteY29" fmla="*/ 847725 h 4219575"/>
                  <a:gd name="connsiteX30" fmla="*/ 114300 w 2190750"/>
                  <a:gd name="connsiteY30" fmla="*/ 781050 h 4219575"/>
                  <a:gd name="connsiteX31" fmla="*/ 152400 w 2190750"/>
                  <a:gd name="connsiteY31" fmla="*/ 723900 h 4219575"/>
                  <a:gd name="connsiteX32" fmla="*/ 161925 w 2190750"/>
                  <a:gd name="connsiteY32" fmla="*/ 647700 h 4219575"/>
                  <a:gd name="connsiteX33" fmla="*/ 228600 w 2190750"/>
                  <a:gd name="connsiteY33" fmla="*/ 561975 h 4219575"/>
                  <a:gd name="connsiteX34" fmla="*/ 304800 w 2190750"/>
                  <a:gd name="connsiteY34" fmla="*/ 514350 h 4219575"/>
                  <a:gd name="connsiteX35" fmla="*/ 390525 w 2190750"/>
                  <a:gd name="connsiteY35" fmla="*/ 419100 h 4219575"/>
                  <a:gd name="connsiteX36" fmla="*/ 409575 w 2190750"/>
                  <a:gd name="connsiteY36" fmla="*/ 314325 h 4219575"/>
                  <a:gd name="connsiteX37" fmla="*/ 390525 w 2190750"/>
                  <a:gd name="connsiteY37" fmla="*/ 257175 h 4219575"/>
                  <a:gd name="connsiteX38" fmla="*/ 371475 w 2190750"/>
                  <a:gd name="connsiteY38" fmla="*/ 219075 h 4219575"/>
                  <a:gd name="connsiteX39" fmla="*/ 304800 w 2190750"/>
                  <a:gd name="connsiteY39" fmla="*/ 133350 h 4219575"/>
                  <a:gd name="connsiteX40" fmla="*/ 333375 w 2190750"/>
                  <a:gd name="connsiteY40" fmla="*/ 57150 h 4219575"/>
                  <a:gd name="connsiteX41" fmla="*/ 447675 w 2190750"/>
                  <a:gd name="connsiteY41" fmla="*/ 0 h 4219575"/>
                  <a:gd name="connsiteX42" fmla="*/ 581025 w 2190750"/>
                  <a:gd name="connsiteY42" fmla="*/ 57150 h 4219575"/>
                  <a:gd name="connsiteX43" fmla="*/ 609600 w 2190750"/>
                  <a:gd name="connsiteY43" fmla="*/ 180975 h 4219575"/>
                  <a:gd name="connsiteX44" fmla="*/ 571500 w 2190750"/>
                  <a:gd name="connsiteY44" fmla="*/ 314325 h 4219575"/>
                  <a:gd name="connsiteX45" fmla="*/ 561975 w 2190750"/>
                  <a:gd name="connsiteY45" fmla="*/ 438150 h 4219575"/>
                  <a:gd name="connsiteX46" fmla="*/ 485775 w 2190750"/>
                  <a:gd name="connsiteY46" fmla="*/ 542925 h 4219575"/>
                  <a:gd name="connsiteX47" fmla="*/ 390525 w 2190750"/>
                  <a:gd name="connsiteY47" fmla="*/ 638175 h 4219575"/>
                  <a:gd name="connsiteX48" fmla="*/ 314325 w 2190750"/>
                  <a:gd name="connsiteY48" fmla="*/ 752475 h 4219575"/>
                  <a:gd name="connsiteX49" fmla="*/ 266700 w 2190750"/>
                  <a:gd name="connsiteY49" fmla="*/ 847725 h 4219575"/>
                  <a:gd name="connsiteX50" fmla="*/ 219075 w 2190750"/>
                  <a:gd name="connsiteY50" fmla="*/ 895350 h 4219575"/>
                  <a:gd name="connsiteX51" fmla="*/ 352425 w 2190750"/>
                  <a:gd name="connsiteY51" fmla="*/ 1009650 h 4219575"/>
                  <a:gd name="connsiteX52" fmla="*/ 352425 w 2190750"/>
                  <a:gd name="connsiteY52" fmla="*/ 1009650 h 4219575"/>
                  <a:gd name="connsiteX53" fmla="*/ 476250 w 2190750"/>
                  <a:gd name="connsiteY53" fmla="*/ 1190625 h 4219575"/>
                  <a:gd name="connsiteX54" fmla="*/ 561975 w 2190750"/>
                  <a:gd name="connsiteY54" fmla="*/ 1343025 h 4219575"/>
                  <a:gd name="connsiteX55" fmla="*/ 600075 w 2190750"/>
                  <a:gd name="connsiteY55" fmla="*/ 1447800 h 4219575"/>
                  <a:gd name="connsiteX56" fmla="*/ 638175 w 2190750"/>
                  <a:gd name="connsiteY56" fmla="*/ 1609725 h 4219575"/>
                  <a:gd name="connsiteX57" fmla="*/ 723900 w 2190750"/>
                  <a:gd name="connsiteY57" fmla="*/ 1838325 h 4219575"/>
                  <a:gd name="connsiteX58" fmla="*/ 838200 w 2190750"/>
                  <a:gd name="connsiteY58" fmla="*/ 1962150 h 4219575"/>
                  <a:gd name="connsiteX59" fmla="*/ 866775 w 2190750"/>
                  <a:gd name="connsiteY59" fmla="*/ 2124075 h 4219575"/>
                  <a:gd name="connsiteX60" fmla="*/ 962156 w 2190750"/>
                  <a:gd name="connsiteY60" fmla="*/ 2275735 h 4219575"/>
                  <a:gd name="connsiteX61" fmla="*/ 920815 w 2190750"/>
                  <a:gd name="connsiteY61" fmla="*/ 2388230 h 4219575"/>
                  <a:gd name="connsiteX62" fmla="*/ 1182397 w 2190750"/>
                  <a:gd name="connsiteY62" fmla="*/ 2384912 h 4219575"/>
                  <a:gd name="connsiteX63" fmla="*/ 1298637 w 2190750"/>
                  <a:gd name="connsiteY63" fmla="*/ 2386458 h 4219575"/>
                  <a:gd name="connsiteX64" fmla="*/ 1348682 w 2190750"/>
                  <a:gd name="connsiteY64" fmla="*/ 2384193 h 4219575"/>
                  <a:gd name="connsiteX65" fmla="*/ 1647825 w 2190750"/>
                  <a:gd name="connsiteY65" fmla="*/ 2543175 h 4219575"/>
                  <a:gd name="connsiteX66" fmla="*/ 1800225 w 2190750"/>
                  <a:gd name="connsiteY66" fmla="*/ 2686050 h 4219575"/>
                  <a:gd name="connsiteX67" fmla="*/ 1962150 w 2190750"/>
                  <a:gd name="connsiteY67" fmla="*/ 2886075 h 4219575"/>
                  <a:gd name="connsiteX68" fmla="*/ 2162175 w 2190750"/>
                  <a:gd name="connsiteY68" fmla="*/ 3124200 h 4219575"/>
                  <a:gd name="connsiteX69" fmla="*/ 2171700 w 2190750"/>
                  <a:gd name="connsiteY69" fmla="*/ 3314700 h 4219575"/>
                  <a:gd name="connsiteX70" fmla="*/ 2181225 w 2190750"/>
                  <a:gd name="connsiteY70" fmla="*/ 3600450 h 4219575"/>
                  <a:gd name="connsiteX71" fmla="*/ 2190750 w 2190750"/>
                  <a:gd name="connsiteY71" fmla="*/ 3752850 h 4219575"/>
                  <a:gd name="connsiteX72" fmla="*/ 2152650 w 2190750"/>
                  <a:gd name="connsiteY72" fmla="*/ 3876675 h 4219575"/>
                  <a:gd name="connsiteX73" fmla="*/ 2105025 w 2190750"/>
                  <a:gd name="connsiteY73" fmla="*/ 3962400 h 4219575"/>
                  <a:gd name="connsiteX74" fmla="*/ 2143125 w 2190750"/>
                  <a:gd name="connsiteY74" fmla="*/ 4105275 h 4219575"/>
                  <a:gd name="connsiteX75" fmla="*/ 2162175 w 2190750"/>
                  <a:gd name="connsiteY75" fmla="*/ 4219575 h 4219575"/>
                  <a:gd name="connsiteX76" fmla="*/ 1962150 w 2190750"/>
                  <a:gd name="connsiteY76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714625 h 4219575"/>
                  <a:gd name="connsiteX9" fmla="*/ 1409700 w 2190750"/>
                  <a:gd name="connsiteY9" fmla="*/ 2676525 h 4219575"/>
                  <a:gd name="connsiteX10" fmla="*/ 1200150 w 2190750"/>
                  <a:gd name="connsiteY10" fmla="*/ 2590800 h 4219575"/>
                  <a:gd name="connsiteX11" fmla="*/ 1047750 w 2190750"/>
                  <a:gd name="connsiteY11" fmla="*/ 2543175 h 4219575"/>
                  <a:gd name="connsiteX12" fmla="*/ 936187 w 2190750"/>
                  <a:gd name="connsiteY12" fmla="*/ 2494749 h 4219575"/>
                  <a:gd name="connsiteX13" fmla="*/ 695939 w 2190750"/>
                  <a:gd name="connsiteY13" fmla="*/ 2515959 h 4219575"/>
                  <a:gd name="connsiteX14" fmla="*/ 600431 w 2190750"/>
                  <a:gd name="connsiteY14" fmla="*/ 2442147 h 4219575"/>
                  <a:gd name="connsiteX15" fmla="*/ 655836 w 2190750"/>
                  <a:gd name="connsiteY15" fmla="*/ 2362169 h 4219575"/>
                  <a:gd name="connsiteX16" fmla="*/ 742957 w 2190750"/>
                  <a:gd name="connsiteY16" fmla="*/ 2305959 h 4219575"/>
                  <a:gd name="connsiteX17" fmla="*/ 647700 w 2190750"/>
                  <a:gd name="connsiteY17" fmla="*/ 2143125 h 4219575"/>
                  <a:gd name="connsiteX18" fmla="*/ 561975 w 2190750"/>
                  <a:gd name="connsiteY18" fmla="*/ 2028825 h 4219575"/>
                  <a:gd name="connsiteX19" fmla="*/ 476250 w 2190750"/>
                  <a:gd name="connsiteY19" fmla="*/ 1895475 h 4219575"/>
                  <a:gd name="connsiteX20" fmla="*/ 447675 w 2190750"/>
                  <a:gd name="connsiteY20" fmla="*/ 1666875 h 4219575"/>
                  <a:gd name="connsiteX21" fmla="*/ 409575 w 2190750"/>
                  <a:gd name="connsiteY21" fmla="*/ 1428750 h 4219575"/>
                  <a:gd name="connsiteX22" fmla="*/ 361950 w 2190750"/>
                  <a:gd name="connsiteY22" fmla="*/ 1333500 h 4219575"/>
                  <a:gd name="connsiteX23" fmla="*/ 361950 w 2190750"/>
                  <a:gd name="connsiteY23" fmla="*/ 1219200 h 4219575"/>
                  <a:gd name="connsiteX24" fmla="*/ 361950 w 2190750"/>
                  <a:gd name="connsiteY24" fmla="*/ 1219200 h 4219575"/>
                  <a:gd name="connsiteX25" fmla="*/ 209550 w 2190750"/>
                  <a:gd name="connsiteY25" fmla="*/ 1133475 h 4219575"/>
                  <a:gd name="connsiteX26" fmla="*/ 219075 w 2190750"/>
                  <a:gd name="connsiteY26" fmla="*/ 1076325 h 4219575"/>
                  <a:gd name="connsiteX27" fmla="*/ 142875 w 2190750"/>
                  <a:gd name="connsiteY27" fmla="*/ 1057275 h 4219575"/>
                  <a:gd name="connsiteX28" fmla="*/ 38100 w 2190750"/>
                  <a:gd name="connsiteY28" fmla="*/ 990600 h 4219575"/>
                  <a:gd name="connsiteX29" fmla="*/ 0 w 2190750"/>
                  <a:gd name="connsiteY29" fmla="*/ 933450 h 4219575"/>
                  <a:gd name="connsiteX30" fmla="*/ 28575 w 2190750"/>
                  <a:gd name="connsiteY30" fmla="*/ 847725 h 4219575"/>
                  <a:gd name="connsiteX31" fmla="*/ 114300 w 2190750"/>
                  <a:gd name="connsiteY31" fmla="*/ 781050 h 4219575"/>
                  <a:gd name="connsiteX32" fmla="*/ 152400 w 2190750"/>
                  <a:gd name="connsiteY32" fmla="*/ 723900 h 4219575"/>
                  <a:gd name="connsiteX33" fmla="*/ 161925 w 2190750"/>
                  <a:gd name="connsiteY33" fmla="*/ 647700 h 4219575"/>
                  <a:gd name="connsiteX34" fmla="*/ 228600 w 2190750"/>
                  <a:gd name="connsiteY34" fmla="*/ 561975 h 4219575"/>
                  <a:gd name="connsiteX35" fmla="*/ 304800 w 2190750"/>
                  <a:gd name="connsiteY35" fmla="*/ 514350 h 4219575"/>
                  <a:gd name="connsiteX36" fmla="*/ 390525 w 2190750"/>
                  <a:gd name="connsiteY36" fmla="*/ 419100 h 4219575"/>
                  <a:gd name="connsiteX37" fmla="*/ 409575 w 2190750"/>
                  <a:gd name="connsiteY37" fmla="*/ 314325 h 4219575"/>
                  <a:gd name="connsiteX38" fmla="*/ 390525 w 2190750"/>
                  <a:gd name="connsiteY38" fmla="*/ 257175 h 4219575"/>
                  <a:gd name="connsiteX39" fmla="*/ 371475 w 2190750"/>
                  <a:gd name="connsiteY39" fmla="*/ 219075 h 4219575"/>
                  <a:gd name="connsiteX40" fmla="*/ 304800 w 2190750"/>
                  <a:gd name="connsiteY40" fmla="*/ 133350 h 4219575"/>
                  <a:gd name="connsiteX41" fmla="*/ 333375 w 2190750"/>
                  <a:gd name="connsiteY41" fmla="*/ 57150 h 4219575"/>
                  <a:gd name="connsiteX42" fmla="*/ 447675 w 2190750"/>
                  <a:gd name="connsiteY42" fmla="*/ 0 h 4219575"/>
                  <a:gd name="connsiteX43" fmla="*/ 581025 w 2190750"/>
                  <a:gd name="connsiteY43" fmla="*/ 57150 h 4219575"/>
                  <a:gd name="connsiteX44" fmla="*/ 609600 w 2190750"/>
                  <a:gd name="connsiteY44" fmla="*/ 180975 h 4219575"/>
                  <a:gd name="connsiteX45" fmla="*/ 571500 w 2190750"/>
                  <a:gd name="connsiteY45" fmla="*/ 314325 h 4219575"/>
                  <a:gd name="connsiteX46" fmla="*/ 561975 w 2190750"/>
                  <a:gd name="connsiteY46" fmla="*/ 438150 h 4219575"/>
                  <a:gd name="connsiteX47" fmla="*/ 485775 w 2190750"/>
                  <a:gd name="connsiteY47" fmla="*/ 542925 h 4219575"/>
                  <a:gd name="connsiteX48" fmla="*/ 390525 w 2190750"/>
                  <a:gd name="connsiteY48" fmla="*/ 638175 h 4219575"/>
                  <a:gd name="connsiteX49" fmla="*/ 314325 w 2190750"/>
                  <a:gd name="connsiteY49" fmla="*/ 752475 h 4219575"/>
                  <a:gd name="connsiteX50" fmla="*/ 266700 w 2190750"/>
                  <a:gd name="connsiteY50" fmla="*/ 847725 h 4219575"/>
                  <a:gd name="connsiteX51" fmla="*/ 219075 w 2190750"/>
                  <a:gd name="connsiteY51" fmla="*/ 895350 h 4219575"/>
                  <a:gd name="connsiteX52" fmla="*/ 352425 w 2190750"/>
                  <a:gd name="connsiteY52" fmla="*/ 1009650 h 4219575"/>
                  <a:gd name="connsiteX53" fmla="*/ 352425 w 2190750"/>
                  <a:gd name="connsiteY53" fmla="*/ 1009650 h 4219575"/>
                  <a:gd name="connsiteX54" fmla="*/ 476250 w 2190750"/>
                  <a:gd name="connsiteY54" fmla="*/ 1190625 h 4219575"/>
                  <a:gd name="connsiteX55" fmla="*/ 561975 w 2190750"/>
                  <a:gd name="connsiteY55" fmla="*/ 1343025 h 4219575"/>
                  <a:gd name="connsiteX56" fmla="*/ 600075 w 2190750"/>
                  <a:gd name="connsiteY56" fmla="*/ 1447800 h 4219575"/>
                  <a:gd name="connsiteX57" fmla="*/ 638175 w 2190750"/>
                  <a:gd name="connsiteY57" fmla="*/ 1609725 h 4219575"/>
                  <a:gd name="connsiteX58" fmla="*/ 723900 w 2190750"/>
                  <a:gd name="connsiteY58" fmla="*/ 1838325 h 4219575"/>
                  <a:gd name="connsiteX59" fmla="*/ 838200 w 2190750"/>
                  <a:gd name="connsiteY59" fmla="*/ 1962150 h 4219575"/>
                  <a:gd name="connsiteX60" fmla="*/ 866775 w 2190750"/>
                  <a:gd name="connsiteY60" fmla="*/ 2124075 h 4219575"/>
                  <a:gd name="connsiteX61" fmla="*/ 962156 w 2190750"/>
                  <a:gd name="connsiteY61" fmla="*/ 2275735 h 4219575"/>
                  <a:gd name="connsiteX62" fmla="*/ 920815 w 2190750"/>
                  <a:gd name="connsiteY62" fmla="*/ 2388230 h 4219575"/>
                  <a:gd name="connsiteX63" fmla="*/ 1182397 w 2190750"/>
                  <a:gd name="connsiteY63" fmla="*/ 2384912 h 4219575"/>
                  <a:gd name="connsiteX64" fmla="*/ 1298637 w 2190750"/>
                  <a:gd name="connsiteY64" fmla="*/ 2386458 h 4219575"/>
                  <a:gd name="connsiteX65" fmla="*/ 1348682 w 2190750"/>
                  <a:gd name="connsiteY65" fmla="*/ 2384193 h 4219575"/>
                  <a:gd name="connsiteX66" fmla="*/ 1647825 w 2190750"/>
                  <a:gd name="connsiteY66" fmla="*/ 2543175 h 4219575"/>
                  <a:gd name="connsiteX67" fmla="*/ 1800225 w 2190750"/>
                  <a:gd name="connsiteY67" fmla="*/ 2686050 h 4219575"/>
                  <a:gd name="connsiteX68" fmla="*/ 1962150 w 2190750"/>
                  <a:gd name="connsiteY68" fmla="*/ 2886075 h 4219575"/>
                  <a:gd name="connsiteX69" fmla="*/ 2162175 w 2190750"/>
                  <a:gd name="connsiteY69" fmla="*/ 3124200 h 4219575"/>
                  <a:gd name="connsiteX70" fmla="*/ 2171700 w 2190750"/>
                  <a:gd name="connsiteY70" fmla="*/ 3314700 h 4219575"/>
                  <a:gd name="connsiteX71" fmla="*/ 2181225 w 2190750"/>
                  <a:gd name="connsiteY71" fmla="*/ 3600450 h 4219575"/>
                  <a:gd name="connsiteX72" fmla="*/ 2190750 w 2190750"/>
                  <a:gd name="connsiteY72" fmla="*/ 3752850 h 4219575"/>
                  <a:gd name="connsiteX73" fmla="*/ 2152650 w 2190750"/>
                  <a:gd name="connsiteY73" fmla="*/ 3876675 h 4219575"/>
                  <a:gd name="connsiteX74" fmla="*/ 2105025 w 2190750"/>
                  <a:gd name="connsiteY74" fmla="*/ 3962400 h 4219575"/>
                  <a:gd name="connsiteX75" fmla="*/ 2143125 w 2190750"/>
                  <a:gd name="connsiteY75" fmla="*/ 4105275 h 4219575"/>
                  <a:gd name="connsiteX76" fmla="*/ 2162175 w 2190750"/>
                  <a:gd name="connsiteY76" fmla="*/ 4219575 h 4219575"/>
                  <a:gd name="connsiteX77" fmla="*/ 1962150 w 2190750"/>
                  <a:gd name="connsiteY77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714625 h 4219575"/>
                  <a:gd name="connsiteX9" fmla="*/ 1409700 w 2190750"/>
                  <a:gd name="connsiteY9" fmla="*/ 2676525 h 4219575"/>
                  <a:gd name="connsiteX10" fmla="*/ 1200150 w 2190750"/>
                  <a:gd name="connsiteY10" fmla="*/ 2590800 h 4219575"/>
                  <a:gd name="connsiteX11" fmla="*/ 1047750 w 2190750"/>
                  <a:gd name="connsiteY11" fmla="*/ 2543175 h 4219575"/>
                  <a:gd name="connsiteX12" fmla="*/ 936187 w 2190750"/>
                  <a:gd name="connsiteY12" fmla="*/ 2494749 h 4219575"/>
                  <a:gd name="connsiteX13" fmla="*/ 695939 w 2190750"/>
                  <a:gd name="connsiteY13" fmla="*/ 2515959 h 4219575"/>
                  <a:gd name="connsiteX14" fmla="*/ 600431 w 2190750"/>
                  <a:gd name="connsiteY14" fmla="*/ 2442147 h 4219575"/>
                  <a:gd name="connsiteX15" fmla="*/ 655836 w 2190750"/>
                  <a:gd name="connsiteY15" fmla="*/ 2362169 h 4219575"/>
                  <a:gd name="connsiteX16" fmla="*/ 742957 w 2190750"/>
                  <a:gd name="connsiteY16" fmla="*/ 2305959 h 4219575"/>
                  <a:gd name="connsiteX17" fmla="*/ 647700 w 2190750"/>
                  <a:gd name="connsiteY17" fmla="*/ 2143125 h 4219575"/>
                  <a:gd name="connsiteX18" fmla="*/ 561975 w 2190750"/>
                  <a:gd name="connsiteY18" fmla="*/ 2028825 h 4219575"/>
                  <a:gd name="connsiteX19" fmla="*/ 517122 w 2190750"/>
                  <a:gd name="connsiteY19" fmla="*/ 1897324 h 4219575"/>
                  <a:gd name="connsiteX20" fmla="*/ 447675 w 2190750"/>
                  <a:gd name="connsiteY20" fmla="*/ 1666875 h 4219575"/>
                  <a:gd name="connsiteX21" fmla="*/ 409575 w 2190750"/>
                  <a:gd name="connsiteY21" fmla="*/ 1428750 h 4219575"/>
                  <a:gd name="connsiteX22" fmla="*/ 361950 w 2190750"/>
                  <a:gd name="connsiteY22" fmla="*/ 1333500 h 4219575"/>
                  <a:gd name="connsiteX23" fmla="*/ 361950 w 2190750"/>
                  <a:gd name="connsiteY23" fmla="*/ 1219200 h 4219575"/>
                  <a:gd name="connsiteX24" fmla="*/ 361950 w 2190750"/>
                  <a:gd name="connsiteY24" fmla="*/ 1219200 h 4219575"/>
                  <a:gd name="connsiteX25" fmla="*/ 209550 w 2190750"/>
                  <a:gd name="connsiteY25" fmla="*/ 1133475 h 4219575"/>
                  <a:gd name="connsiteX26" fmla="*/ 219075 w 2190750"/>
                  <a:gd name="connsiteY26" fmla="*/ 1076325 h 4219575"/>
                  <a:gd name="connsiteX27" fmla="*/ 142875 w 2190750"/>
                  <a:gd name="connsiteY27" fmla="*/ 1057275 h 4219575"/>
                  <a:gd name="connsiteX28" fmla="*/ 38100 w 2190750"/>
                  <a:gd name="connsiteY28" fmla="*/ 990600 h 4219575"/>
                  <a:gd name="connsiteX29" fmla="*/ 0 w 2190750"/>
                  <a:gd name="connsiteY29" fmla="*/ 933450 h 4219575"/>
                  <a:gd name="connsiteX30" fmla="*/ 28575 w 2190750"/>
                  <a:gd name="connsiteY30" fmla="*/ 847725 h 4219575"/>
                  <a:gd name="connsiteX31" fmla="*/ 114300 w 2190750"/>
                  <a:gd name="connsiteY31" fmla="*/ 781050 h 4219575"/>
                  <a:gd name="connsiteX32" fmla="*/ 152400 w 2190750"/>
                  <a:gd name="connsiteY32" fmla="*/ 723900 h 4219575"/>
                  <a:gd name="connsiteX33" fmla="*/ 161925 w 2190750"/>
                  <a:gd name="connsiteY33" fmla="*/ 647700 h 4219575"/>
                  <a:gd name="connsiteX34" fmla="*/ 228600 w 2190750"/>
                  <a:gd name="connsiteY34" fmla="*/ 561975 h 4219575"/>
                  <a:gd name="connsiteX35" fmla="*/ 304800 w 2190750"/>
                  <a:gd name="connsiteY35" fmla="*/ 514350 h 4219575"/>
                  <a:gd name="connsiteX36" fmla="*/ 390525 w 2190750"/>
                  <a:gd name="connsiteY36" fmla="*/ 419100 h 4219575"/>
                  <a:gd name="connsiteX37" fmla="*/ 409575 w 2190750"/>
                  <a:gd name="connsiteY37" fmla="*/ 314325 h 4219575"/>
                  <a:gd name="connsiteX38" fmla="*/ 390525 w 2190750"/>
                  <a:gd name="connsiteY38" fmla="*/ 257175 h 4219575"/>
                  <a:gd name="connsiteX39" fmla="*/ 371475 w 2190750"/>
                  <a:gd name="connsiteY39" fmla="*/ 219075 h 4219575"/>
                  <a:gd name="connsiteX40" fmla="*/ 304800 w 2190750"/>
                  <a:gd name="connsiteY40" fmla="*/ 133350 h 4219575"/>
                  <a:gd name="connsiteX41" fmla="*/ 333375 w 2190750"/>
                  <a:gd name="connsiteY41" fmla="*/ 57150 h 4219575"/>
                  <a:gd name="connsiteX42" fmla="*/ 447675 w 2190750"/>
                  <a:gd name="connsiteY42" fmla="*/ 0 h 4219575"/>
                  <a:gd name="connsiteX43" fmla="*/ 581025 w 2190750"/>
                  <a:gd name="connsiteY43" fmla="*/ 57150 h 4219575"/>
                  <a:gd name="connsiteX44" fmla="*/ 609600 w 2190750"/>
                  <a:gd name="connsiteY44" fmla="*/ 180975 h 4219575"/>
                  <a:gd name="connsiteX45" fmla="*/ 571500 w 2190750"/>
                  <a:gd name="connsiteY45" fmla="*/ 314325 h 4219575"/>
                  <a:gd name="connsiteX46" fmla="*/ 561975 w 2190750"/>
                  <a:gd name="connsiteY46" fmla="*/ 438150 h 4219575"/>
                  <a:gd name="connsiteX47" fmla="*/ 485775 w 2190750"/>
                  <a:gd name="connsiteY47" fmla="*/ 542925 h 4219575"/>
                  <a:gd name="connsiteX48" fmla="*/ 390525 w 2190750"/>
                  <a:gd name="connsiteY48" fmla="*/ 638175 h 4219575"/>
                  <a:gd name="connsiteX49" fmla="*/ 314325 w 2190750"/>
                  <a:gd name="connsiteY49" fmla="*/ 752475 h 4219575"/>
                  <a:gd name="connsiteX50" fmla="*/ 266700 w 2190750"/>
                  <a:gd name="connsiteY50" fmla="*/ 847725 h 4219575"/>
                  <a:gd name="connsiteX51" fmla="*/ 219075 w 2190750"/>
                  <a:gd name="connsiteY51" fmla="*/ 895350 h 4219575"/>
                  <a:gd name="connsiteX52" fmla="*/ 352425 w 2190750"/>
                  <a:gd name="connsiteY52" fmla="*/ 1009650 h 4219575"/>
                  <a:gd name="connsiteX53" fmla="*/ 352425 w 2190750"/>
                  <a:gd name="connsiteY53" fmla="*/ 1009650 h 4219575"/>
                  <a:gd name="connsiteX54" fmla="*/ 476250 w 2190750"/>
                  <a:gd name="connsiteY54" fmla="*/ 1190625 h 4219575"/>
                  <a:gd name="connsiteX55" fmla="*/ 561975 w 2190750"/>
                  <a:gd name="connsiteY55" fmla="*/ 1343025 h 4219575"/>
                  <a:gd name="connsiteX56" fmla="*/ 600075 w 2190750"/>
                  <a:gd name="connsiteY56" fmla="*/ 1447800 h 4219575"/>
                  <a:gd name="connsiteX57" fmla="*/ 638175 w 2190750"/>
                  <a:gd name="connsiteY57" fmla="*/ 1609725 h 4219575"/>
                  <a:gd name="connsiteX58" fmla="*/ 723900 w 2190750"/>
                  <a:gd name="connsiteY58" fmla="*/ 1838325 h 4219575"/>
                  <a:gd name="connsiteX59" fmla="*/ 838200 w 2190750"/>
                  <a:gd name="connsiteY59" fmla="*/ 1962150 h 4219575"/>
                  <a:gd name="connsiteX60" fmla="*/ 866775 w 2190750"/>
                  <a:gd name="connsiteY60" fmla="*/ 2124075 h 4219575"/>
                  <a:gd name="connsiteX61" fmla="*/ 962156 w 2190750"/>
                  <a:gd name="connsiteY61" fmla="*/ 2275735 h 4219575"/>
                  <a:gd name="connsiteX62" fmla="*/ 920815 w 2190750"/>
                  <a:gd name="connsiteY62" fmla="*/ 2388230 h 4219575"/>
                  <a:gd name="connsiteX63" fmla="*/ 1182397 w 2190750"/>
                  <a:gd name="connsiteY63" fmla="*/ 2384912 h 4219575"/>
                  <a:gd name="connsiteX64" fmla="*/ 1298637 w 2190750"/>
                  <a:gd name="connsiteY64" fmla="*/ 2386458 h 4219575"/>
                  <a:gd name="connsiteX65" fmla="*/ 1348682 w 2190750"/>
                  <a:gd name="connsiteY65" fmla="*/ 2384193 h 4219575"/>
                  <a:gd name="connsiteX66" fmla="*/ 1647825 w 2190750"/>
                  <a:gd name="connsiteY66" fmla="*/ 2543175 h 4219575"/>
                  <a:gd name="connsiteX67" fmla="*/ 1800225 w 2190750"/>
                  <a:gd name="connsiteY67" fmla="*/ 2686050 h 4219575"/>
                  <a:gd name="connsiteX68" fmla="*/ 1962150 w 2190750"/>
                  <a:gd name="connsiteY68" fmla="*/ 2886075 h 4219575"/>
                  <a:gd name="connsiteX69" fmla="*/ 2162175 w 2190750"/>
                  <a:gd name="connsiteY69" fmla="*/ 3124200 h 4219575"/>
                  <a:gd name="connsiteX70" fmla="*/ 2171700 w 2190750"/>
                  <a:gd name="connsiteY70" fmla="*/ 3314700 h 4219575"/>
                  <a:gd name="connsiteX71" fmla="*/ 2181225 w 2190750"/>
                  <a:gd name="connsiteY71" fmla="*/ 3600450 h 4219575"/>
                  <a:gd name="connsiteX72" fmla="*/ 2190750 w 2190750"/>
                  <a:gd name="connsiteY72" fmla="*/ 3752850 h 4219575"/>
                  <a:gd name="connsiteX73" fmla="*/ 2152650 w 2190750"/>
                  <a:gd name="connsiteY73" fmla="*/ 3876675 h 4219575"/>
                  <a:gd name="connsiteX74" fmla="*/ 2105025 w 2190750"/>
                  <a:gd name="connsiteY74" fmla="*/ 3962400 h 4219575"/>
                  <a:gd name="connsiteX75" fmla="*/ 2143125 w 2190750"/>
                  <a:gd name="connsiteY75" fmla="*/ 4105275 h 4219575"/>
                  <a:gd name="connsiteX76" fmla="*/ 2162175 w 2190750"/>
                  <a:gd name="connsiteY76" fmla="*/ 4219575 h 4219575"/>
                  <a:gd name="connsiteX77" fmla="*/ 1962150 w 2190750"/>
                  <a:gd name="connsiteY77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714625 h 4219575"/>
                  <a:gd name="connsiteX9" fmla="*/ 1409700 w 2190750"/>
                  <a:gd name="connsiteY9" fmla="*/ 2676525 h 4219575"/>
                  <a:gd name="connsiteX10" fmla="*/ 1200150 w 2190750"/>
                  <a:gd name="connsiteY10" fmla="*/ 2590800 h 4219575"/>
                  <a:gd name="connsiteX11" fmla="*/ 1047750 w 2190750"/>
                  <a:gd name="connsiteY11" fmla="*/ 2543175 h 4219575"/>
                  <a:gd name="connsiteX12" fmla="*/ 936187 w 2190750"/>
                  <a:gd name="connsiteY12" fmla="*/ 2494749 h 4219575"/>
                  <a:gd name="connsiteX13" fmla="*/ 695939 w 2190750"/>
                  <a:gd name="connsiteY13" fmla="*/ 2515959 h 4219575"/>
                  <a:gd name="connsiteX14" fmla="*/ 600431 w 2190750"/>
                  <a:gd name="connsiteY14" fmla="*/ 2442147 h 4219575"/>
                  <a:gd name="connsiteX15" fmla="*/ 655836 w 2190750"/>
                  <a:gd name="connsiteY15" fmla="*/ 2362169 h 4219575"/>
                  <a:gd name="connsiteX16" fmla="*/ 742957 w 2190750"/>
                  <a:gd name="connsiteY16" fmla="*/ 2305959 h 4219575"/>
                  <a:gd name="connsiteX17" fmla="*/ 647700 w 2190750"/>
                  <a:gd name="connsiteY17" fmla="*/ 2143125 h 4219575"/>
                  <a:gd name="connsiteX18" fmla="*/ 561975 w 2190750"/>
                  <a:gd name="connsiteY18" fmla="*/ 2028825 h 4219575"/>
                  <a:gd name="connsiteX19" fmla="*/ 517122 w 2190750"/>
                  <a:gd name="connsiteY19" fmla="*/ 1897324 h 4219575"/>
                  <a:gd name="connsiteX20" fmla="*/ 447675 w 2190750"/>
                  <a:gd name="connsiteY20" fmla="*/ 1666875 h 4219575"/>
                  <a:gd name="connsiteX21" fmla="*/ 409575 w 2190750"/>
                  <a:gd name="connsiteY21" fmla="*/ 1428750 h 4219575"/>
                  <a:gd name="connsiteX22" fmla="*/ 361950 w 2190750"/>
                  <a:gd name="connsiteY22" fmla="*/ 1333500 h 4219575"/>
                  <a:gd name="connsiteX23" fmla="*/ 361950 w 2190750"/>
                  <a:gd name="connsiteY23" fmla="*/ 1219200 h 4219575"/>
                  <a:gd name="connsiteX24" fmla="*/ 361950 w 2190750"/>
                  <a:gd name="connsiteY24" fmla="*/ 1219200 h 4219575"/>
                  <a:gd name="connsiteX25" fmla="*/ 209550 w 2190750"/>
                  <a:gd name="connsiteY25" fmla="*/ 1133475 h 4219575"/>
                  <a:gd name="connsiteX26" fmla="*/ 219075 w 2190750"/>
                  <a:gd name="connsiteY26" fmla="*/ 1076325 h 4219575"/>
                  <a:gd name="connsiteX27" fmla="*/ 111631 w 2190750"/>
                  <a:gd name="connsiteY27" fmla="*/ 1100821 h 4219575"/>
                  <a:gd name="connsiteX28" fmla="*/ 142875 w 2190750"/>
                  <a:gd name="connsiteY28" fmla="*/ 1057275 h 4219575"/>
                  <a:gd name="connsiteX29" fmla="*/ 38100 w 2190750"/>
                  <a:gd name="connsiteY29" fmla="*/ 990600 h 4219575"/>
                  <a:gd name="connsiteX30" fmla="*/ 0 w 2190750"/>
                  <a:gd name="connsiteY30" fmla="*/ 933450 h 4219575"/>
                  <a:gd name="connsiteX31" fmla="*/ 28575 w 2190750"/>
                  <a:gd name="connsiteY31" fmla="*/ 847725 h 4219575"/>
                  <a:gd name="connsiteX32" fmla="*/ 114300 w 2190750"/>
                  <a:gd name="connsiteY32" fmla="*/ 781050 h 4219575"/>
                  <a:gd name="connsiteX33" fmla="*/ 152400 w 2190750"/>
                  <a:gd name="connsiteY33" fmla="*/ 723900 h 4219575"/>
                  <a:gd name="connsiteX34" fmla="*/ 161925 w 2190750"/>
                  <a:gd name="connsiteY34" fmla="*/ 647700 h 4219575"/>
                  <a:gd name="connsiteX35" fmla="*/ 228600 w 2190750"/>
                  <a:gd name="connsiteY35" fmla="*/ 561975 h 4219575"/>
                  <a:gd name="connsiteX36" fmla="*/ 304800 w 2190750"/>
                  <a:gd name="connsiteY36" fmla="*/ 514350 h 4219575"/>
                  <a:gd name="connsiteX37" fmla="*/ 390525 w 2190750"/>
                  <a:gd name="connsiteY37" fmla="*/ 419100 h 4219575"/>
                  <a:gd name="connsiteX38" fmla="*/ 409575 w 2190750"/>
                  <a:gd name="connsiteY38" fmla="*/ 314325 h 4219575"/>
                  <a:gd name="connsiteX39" fmla="*/ 390525 w 2190750"/>
                  <a:gd name="connsiteY39" fmla="*/ 257175 h 4219575"/>
                  <a:gd name="connsiteX40" fmla="*/ 371475 w 2190750"/>
                  <a:gd name="connsiteY40" fmla="*/ 219075 h 4219575"/>
                  <a:gd name="connsiteX41" fmla="*/ 304800 w 2190750"/>
                  <a:gd name="connsiteY41" fmla="*/ 133350 h 4219575"/>
                  <a:gd name="connsiteX42" fmla="*/ 333375 w 2190750"/>
                  <a:gd name="connsiteY42" fmla="*/ 57150 h 4219575"/>
                  <a:gd name="connsiteX43" fmla="*/ 447675 w 2190750"/>
                  <a:gd name="connsiteY43" fmla="*/ 0 h 4219575"/>
                  <a:gd name="connsiteX44" fmla="*/ 581025 w 2190750"/>
                  <a:gd name="connsiteY44" fmla="*/ 57150 h 4219575"/>
                  <a:gd name="connsiteX45" fmla="*/ 609600 w 2190750"/>
                  <a:gd name="connsiteY45" fmla="*/ 180975 h 4219575"/>
                  <a:gd name="connsiteX46" fmla="*/ 571500 w 2190750"/>
                  <a:gd name="connsiteY46" fmla="*/ 314325 h 4219575"/>
                  <a:gd name="connsiteX47" fmla="*/ 561975 w 2190750"/>
                  <a:gd name="connsiteY47" fmla="*/ 438150 h 4219575"/>
                  <a:gd name="connsiteX48" fmla="*/ 485775 w 2190750"/>
                  <a:gd name="connsiteY48" fmla="*/ 542925 h 4219575"/>
                  <a:gd name="connsiteX49" fmla="*/ 390525 w 2190750"/>
                  <a:gd name="connsiteY49" fmla="*/ 638175 h 4219575"/>
                  <a:gd name="connsiteX50" fmla="*/ 314325 w 2190750"/>
                  <a:gd name="connsiteY50" fmla="*/ 752475 h 4219575"/>
                  <a:gd name="connsiteX51" fmla="*/ 266700 w 2190750"/>
                  <a:gd name="connsiteY51" fmla="*/ 847725 h 4219575"/>
                  <a:gd name="connsiteX52" fmla="*/ 219075 w 2190750"/>
                  <a:gd name="connsiteY52" fmla="*/ 895350 h 4219575"/>
                  <a:gd name="connsiteX53" fmla="*/ 352425 w 2190750"/>
                  <a:gd name="connsiteY53" fmla="*/ 1009650 h 4219575"/>
                  <a:gd name="connsiteX54" fmla="*/ 352425 w 2190750"/>
                  <a:gd name="connsiteY54" fmla="*/ 1009650 h 4219575"/>
                  <a:gd name="connsiteX55" fmla="*/ 476250 w 2190750"/>
                  <a:gd name="connsiteY55" fmla="*/ 1190625 h 4219575"/>
                  <a:gd name="connsiteX56" fmla="*/ 561975 w 2190750"/>
                  <a:gd name="connsiteY56" fmla="*/ 1343025 h 4219575"/>
                  <a:gd name="connsiteX57" fmla="*/ 600075 w 2190750"/>
                  <a:gd name="connsiteY57" fmla="*/ 1447800 h 4219575"/>
                  <a:gd name="connsiteX58" fmla="*/ 638175 w 2190750"/>
                  <a:gd name="connsiteY58" fmla="*/ 1609725 h 4219575"/>
                  <a:gd name="connsiteX59" fmla="*/ 723900 w 2190750"/>
                  <a:gd name="connsiteY59" fmla="*/ 1838325 h 4219575"/>
                  <a:gd name="connsiteX60" fmla="*/ 838200 w 2190750"/>
                  <a:gd name="connsiteY60" fmla="*/ 1962150 h 4219575"/>
                  <a:gd name="connsiteX61" fmla="*/ 866775 w 2190750"/>
                  <a:gd name="connsiteY61" fmla="*/ 2124075 h 4219575"/>
                  <a:gd name="connsiteX62" fmla="*/ 962156 w 2190750"/>
                  <a:gd name="connsiteY62" fmla="*/ 2275735 h 4219575"/>
                  <a:gd name="connsiteX63" fmla="*/ 920815 w 2190750"/>
                  <a:gd name="connsiteY63" fmla="*/ 2388230 h 4219575"/>
                  <a:gd name="connsiteX64" fmla="*/ 1182397 w 2190750"/>
                  <a:gd name="connsiteY64" fmla="*/ 2384912 h 4219575"/>
                  <a:gd name="connsiteX65" fmla="*/ 1298637 w 2190750"/>
                  <a:gd name="connsiteY65" fmla="*/ 2386458 h 4219575"/>
                  <a:gd name="connsiteX66" fmla="*/ 1348682 w 2190750"/>
                  <a:gd name="connsiteY66" fmla="*/ 2384193 h 4219575"/>
                  <a:gd name="connsiteX67" fmla="*/ 1647825 w 2190750"/>
                  <a:gd name="connsiteY67" fmla="*/ 2543175 h 4219575"/>
                  <a:gd name="connsiteX68" fmla="*/ 1800225 w 2190750"/>
                  <a:gd name="connsiteY68" fmla="*/ 2686050 h 4219575"/>
                  <a:gd name="connsiteX69" fmla="*/ 1962150 w 2190750"/>
                  <a:gd name="connsiteY69" fmla="*/ 2886075 h 4219575"/>
                  <a:gd name="connsiteX70" fmla="*/ 2162175 w 2190750"/>
                  <a:gd name="connsiteY70" fmla="*/ 3124200 h 4219575"/>
                  <a:gd name="connsiteX71" fmla="*/ 2171700 w 2190750"/>
                  <a:gd name="connsiteY71" fmla="*/ 3314700 h 4219575"/>
                  <a:gd name="connsiteX72" fmla="*/ 2181225 w 2190750"/>
                  <a:gd name="connsiteY72" fmla="*/ 3600450 h 4219575"/>
                  <a:gd name="connsiteX73" fmla="*/ 2190750 w 2190750"/>
                  <a:gd name="connsiteY73" fmla="*/ 3752850 h 4219575"/>
                  <a:gd name="connsiteX74" fmla="*/ 2152650 w 2190750"/>
                  <a:gd name="connsiteY74" fmla="*/ 3876675 h 4219575"/>
                  <a:gd name="connsiteX75" fmla="*/ 2105025 w 2190750"/>
                  <a:gd name="connsiteY75" fmla="*/ 3962400 h 4219575"/>
                  <a:gd name="connsiteX76" fmla="*/ 2143125 w 2190750"/>
                  <a:gd name="connsiteY76" fmla="*/ 4105275 h 4219575"/>
                  <a:gd name="connsiteX77" fmla="*/ 2162175 w 2190750"/>
                  <a:gd name="connsiteY77" fmla="*/ 4219575 h 4219575"/>
                  <a:gd name="connsiteX78" fmla="*/ 1962150 w 2190750"/>
                  <a:gd name="connsiteY78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714625 h 4219575"/>
                  <a:gd name="connsiteX9" fmla="*/ 1409700 w 2190750"/>
                  <a:gd name="connsiteY9" fmla="*/ 2676525 h 4219575"/>
                  <a:gd name="connsiteX10" fmla="*/ 1200150 w 2190750"/>
                  <a:gd name="connsiteY10" fmla="*/ 2590800 h 4219575"/>
                  <a:gd name="connsiteX11" fmla="*/ 1047750 w 2190750"/>
                  <a:gd name="connsiteY11" fmla="*/ 2543175 h 4219575"/>
                  <a:gd name="connsiteX12" fmla="*/ 936187 w 2190750"/>
                  <a:gd name="connsiteY12" fmla="*/ 2494749 h 4219575"/>
                  <a:gd name="connsiteX13" fmla="*/ 695939 w 2190750"/>
                  <a:gd name="connsiteY13" fmla="*/ 2515959 h 4219575"/>
                  <a:gd name="connsiteX14" fmla="*/ 600431 w 2190750"/>
                  <a:gd name="connsiteY14" fmla="*/ 2442147 h 4219575"/>
                  <a:gd name="connsiteX15" fmla="*/ 655836 w 2190750"/>
                  <a:gd name="connsiteY15" fmla="*/ 2362169 h 4219575"/>
                  <a:gd name="connsiteX16" fmla="*/ 742957 w 2190750"/>
                  <a:gd name="connsiteY16" fmla="*/ 2305959 h 4219575"/>
                  <a:gd name="connsiteX17" fmla="*/ 647700 w 2190750"/>
                  <a:gd name="connsiteY17" fmla="*/ 2143125 h 4219575"/>
                  <a:gd name="connsiteX18" fmla="*/ 561975 w 2190750"/>
                  <a:gd name="connsiteY18" fmla="*/ 2028825 h 4219575"/>
                  <a:gd name="connsiteX19" fmla="*/ 517122 w 2190750"/>
                  <a:gd name="connsiteY19" fmla="*/ 1897324 h 4219575"/>
                  <a:gd name="connsiteX20" fmla="*/ 447675 w 2190750"/>
                  <a:gd name="connsiteY20" fmla="*/ 1666875 h 4219575"/>
                  <a:gd name="connsiteX21" fmla="*/ 409575 w 2190750"/>
                  <a:gd name="connsiteY21" fmla="*/ 1428750 h 4219575"/>
                  <a:gd name="connsiteX22" fmla="*/ 361950 w 2190750"/>
                  <a:gd name="connsiteY22" fmla="*/ 1333500 h 4219575"/>
                  <a:gd name="connsiteX23" fmla="*/ 361950 w 2190750"/>
                  <a:gd name="connsiteY23" fmla="*/ 1219200 h 4219575"/>
                  <a:gd name="connsiteX24" fmla="*/ 361950 w 2190750"/>
                  <a:gd name="connsiteY24" fmla="*/ 1219200 h 4219575"/>
                  <a:gd name="connsiteX25" fmla="*/ 209550 w 2190750"/>
                  <a:gd name="connsiteY25" fmla="*/ 1133475 h 4219575"/>
                  <a:gd name="connsiteX26" fmla="*/ 111631 w 2190750"/>
                  <a:gd name="connsiteY26" fmla="*/ 1100821 h 4219575"/>
                  <a:gd name="connsiteX27" fmla="*/ 142875 w 2190750"/>
                  <a:gd name="connsiteY27" fmla="*/ 1057275 h 4219575"/>
                  <a:gd name="connsiteX28" fmla="*/ 38100 w 2190750"/>
                  <a:gd name="connsiteY28" fmla="*/ 990600 h 4219575"/>
                  <a:gd name="connsiteX29" fmla="*/ 0 w 2190750"/>
                  <a:gd name="connsiteY29" fmla="*/ 933450 h 4219575"/>
                  <a:gd name="connsiteX30" fmla="*/ 28575 w 2190750"/>
                  <a:gd name="connsiteY30" fmla="*/ 847725 h 4219575"/>
                  <a:gd name="connsiteX31" fmla="*/ 114300 w 2190750"/>
                  <a:gd name="connsiteY31" fmla="*/ 781050 h 4219575"/>
                  <a:gd name="connsiteX32" fmla="*/ 152400 w 2190750"/>
                  <a:gd name="connsiteY32" fmla="*/ 723900 h 4219575"/>
                  <a:gd name="connsiteX33" fmla="*/ 161925 w 2190750"/>
                  <a:gd name="connsiteY33" fmla="*/ 647700 h 4219575"/>
                  <a:gd name="connsiteX34" fmla="*/ 228600 w 2190750"/>
                  <a:gd name="connsiteY34" fmla="*/ 561975 h 4219575"/>
                  <a:gd name="connsiteX35" fmla="*/ 304800 w 2190750"/>
                  <a:gd name="connsiteY35" fmla="*/ 514350 h 4219575"/>
                  <a:gd name="connsiteX36" fmla="*/ 390525 w 2190750"/>
                  <a:gd name="connsiteY36" fmla="*/ 419100 h 4219575"/>
                  <a:gd name="connsiteX37" fmla="*/ 409575 w 2190750"/>
                  <a:gd name="connsiteY37" fmla="*/ 314325 h 4219575"/>
                  <a:gd name="connsiteX38" fmla="*/ 390525 w 2190750"/>
                  <a:gd name="connsiteY38" fmla="*/ 257175 h 4219575"/>
                  <a:gd name="connsiteX39" fmla="*/ 371475 w 2190750"/>
                  <a:gd name="connsiteY39" fmla="*/ 219075 h 4219575"/>
                  <a:gd name="connsiteX40" fmla="*/ 304800 w 2190750"/>
                  <a:gd name="connsiteY40" fmla="*/ 133350 h 4219575"/>
                  <a:gd name="connsiteX41" fmla="*/ 333375 w 2190750"/>
                  <a:gd name="connsiteY41" fmla="*/ 57150 h 4219575"/>
                  <a:gd name="connsiteX42" fmla="*/ 447675 w 2190750"/>
                  <a:gd name="connsiteY42" fmla="*/ 0 h 4219575"/>
                  <a:gd name="connsiteX43" fmla="*/ 581025 w 2190750"/>
                  <a:gd name="connsiteY43" fmla="*/ 57150 h 4219575"/>
                  <a:gd name="connsiteX44" fmla="*/ 609600 w 2190750"/>
                  <a:gd name="connsiteY44" fmla="*/ 180975 h 4219575"/>
                  <a:gd name="connsiteX45" fmla="*/ 571500 w 2190750"/>
                  <a:gd name="connsiteY45" fmla="*/ 314325 h 4219575"/>
                  <a:gd name="connsiteX46" fmla="*/ 561975 w 2190750"/>
                  <a:gd name="connsiteY46" fmla="*/ 438150 h 4219575"/>
                  <a:gd name="connsiteX47" fmla="*/ 485775 w 2190750"/>
                  <a:gd name="connsiteY47" fmla="*/ 542925 h 4219575"/>
                  <a:gd name="connsiteX48" fmla="*/ 390525 w 2190750"/>
                  <a:gd name="connsiteY48" fmla="*/ 638175 h 4219575"/>
                  <a:gd name="connsiteX49" fmla="*/ 314325 w 2190750"/>
                  <a:gd name="connsiteY49" fmla="*/ 752475 h 4219575"/>
                  <a:gd name="connsiteX50" fmla="*/ 266700 w 2190750"/>
                  <a:gd name="connsiteY50" fmla="*/ 847725 h 4219575"/>
                  <a:gd name="connsiteX51" fmla="*/ 219075 w 2190750"/>
                  <a:gd name="connsiteY51" fmla="*/ 895350 h 4219575"/>
                  <a:gd name="connsiteX52" fmla="*/ 352425 w 2190750"/>
                  <a:gd name="connsiteY52" fmla="*/ 1009650 h 4219575"/>
                  <a:gd name="connsiteX53" fmla="*/ 352425 w 2190750"/>
                  <a:gd name="connsiteY53" fmla="*/ 1009650 h 4219575"/>
                  <a:gd name="connsiteX54" fmla="*/ 476250 w 2190750"/>
                  <a:gd name="connsiteY54" fmla="*/ 1190625 h 4219575"/>
                  <a:gd name="connsiteX55" fmla="*/ 561975 w 2190750"/>
                  <a:gd name="connsiteY55" fmla="*/ 1343025 h 4219575"/>
                  <a:gd name="connsiteX56" fmla="*/ 600075 w 2190750"/>
                  <a:gd name="connsiteY56" fmla="*/ 1447800 h 4219575"/>
                  <a:gd name="connsiteX57" fmla="*/ 638175 w 2190750"/>
                  <a:gd name="connsiteY57" fmla="*/ 1609725 h 4219575"/>
                  <a:gd name="connsiteX58" fmla="*/ 723900 w 2190750"/>
                  <a:gd name="connsiteY58" fmla="*/ 1838325 h 4219575"/>
                  <a:gd name="connsiteX59" fmla="*/ 838200 w 2190750"/>
                  <a:gd name="connsiteY59" fmla="*/ 1962150 h 4219575"/>
                  <a:gd name="connsiteX60" fmla="*/ 866775 w 2190750"/>
                  <a:gd name="connsiteY60" fmla="*/ 2124075 h 4219575"/>
                  <a:gd name="connsiteX61" fmla="*/ 962156 w 2190750"/>
                  <a:gd name="connsiteY61" fmla="*/ 2275735 h 4219575"/>
                  <a:gd name="connsiteX62" fmla="*/ 920815 w 2190750"/>
                  <a:gd name="connsiteY62" fmla="*/ 2388230 h 4219575"/>
                  <a:gd name="connsiteX63" fmla="*/ 1182397 w 2190750"/>
                  <a:gd name="connsiteY63" fmla="*/ 2384912 h 4219575"/>
                  <a:gd name="connsiteX64" fmla="*/ 1298637 w 2190750"/>
                  <a:gd name="connsiteY64" fmla="*/ 2386458 h 4219575"/>
                  <a:gd name="connsiteX65" fmla="*/ 1348682 w 2190750"/>
                  <a:gd name="connsiteY65" fmla="*/ 2384193 h 4219575"/>
                  <a:gd name="connsiteX66" fmla="*/ 1647825 w 2190750"/>
                  <a:gd name="connsiteY66" fmla="*/ 2543175 h 4219575"/>
                  <a:gd name="connsiteX67" fmla="*/ 1800225 w 2190750"/>
                  <a:gd name="connsiteY67" fmla="*/ 2686050 h 4219575"/>
                  <a:gd name="connsiteX68" fmla="*/ 1962150 w 2190750"/>
                  <a:gd name="connsiteY68" fmla="*/ 2886075 h 4219575"/>
                  <a:gd name="connsiteX69" fmla="*/ 2162175 w 2190750"/>
                  <a:gd name="connsiteY69" fmla="*/ 3124200 h 4219575"/>
                  <a:gd name="connsiteX70" fmla="*/ 2171700 w 2190750"/>
                  <a:gd name="connsiteY70" fmla="*/ 3314700 h 4219575"/>
                  <a:gd name="connsiteX71" fmla="*/ 2181225 w 2190750"/>
                  <a:gd name="connsiteY71" fmla="*/ 3600450 h 4219575"/>
                  <a:gd name="connsiteX72" fmla="*/ 2190750 w 2190750"/>
                  <a:gd name="connsiteY72" fmla="*/ 3752850 h 4219575"/>
                  <a:gd name="connsiteX73" fmla="*/ 2152650 w 2190750"/>
                  <a:gd name="connsiteY73" fmla="*/ 3876675 h 4219575"/>
                  <a:gd name="connsiteX74" fmla="*/ 2105025 w 2190750"/>
                  <a:gd name="connsiteY74" fmla="*/ 3962400 h 4219575"/>
                  <a:gd name="connsiteX75" fmla="*/ 2143125 w 2190750"/>
                  <a:gd name="connsiteY75" fmla="*/ 4105275 h 4219575"/>
                  <a:gd name="connsiteX76" fmla="*/ 2162175 w 2190750"/>
                  <a:gd name="connsiteY76" fmla="*/ 4219575 h 4219575"/>
                  <a:gd name="connsiteX77" fmla="*/ 1962150 w 2190750"/>
                  <a:gd name="connsiteY77" fmla="*/ 4219575 h 4219575"/>
                  <a:gd name="connsiteX0" fmla="*/ 1876425 w 2190750"/>
                  <a:gd name="connsiteY0" fmla="*/ 4191000 h 4219575"/>
                  <a:gd name="connsiteX1" fmla="*/ 1838325 w 2190750"/>
                  <a:gd name="connsiteY1" fmla="*/ 3952875 h 4219575"/>
                  <a:gd name="connsiteX2" fmla="*/ 1905000 w 2190750"/>
                  <a:gd name="connsiteY2" fmla="*/ 3810000 h 4219575"/>
                  <a:gd name="connsiteX3" fmla="*/ 1971675 w 2190750"/>
                  <a:gd name="connsiteY3" fmla="*/ 3686175 h 4219575"/>
                  <a:gd name="connsiteX4" fmla="*/ 2000250 w 2190750"/>
                  <a:gd name="connsiteY4" fmla="*/ 3476625 h 4219575"/>
                  <a:gd name="connsiteX5" fmla="*/ 1971675 w 2190750"/>
                  <a:gd name="connsiteY5" fmla="*/ 3257550 h 4219575"/>
                  <a:gd name="connsiteX6" fmla="*/ 1866900 w 2190750"/>
                  <a:gd name="connsiteY6" fmla="*/ 3019425 h 4219575"/>
                  <a:gd name="connsiteX7" fmla="*/ 1704975 w 2190750"/>
                  <a:gd name="connsiteY7" fmla="*/ 2809875 h 4219575"/>
                  <a:gd name="connsiteX8" fmla="*/ 1543050 w 2190750"/>
                  <a:gd name="connsiteY8" fmla="*/ 2714625 h 4219575"/>
                  <a:gd name="connsiteX9" fmla="*/ 1409700 w 2190750"/>
                  <a:gd name="connsiteY9" fmla="*/ 2676525 h 4219575"/>
                  <a:gd name="connsiteX10" fmla="*/ 1200150 w 2190750"/>
                  <a:gd name="connsiteY10" fmla="*/ 2590800 h 4219575"/>
                  <a:gd name="connsiteX11" fmla="*/ 1047750 w 2190750"/>
                  <a:gd name="connsiteY11" fmla="*/ 2543175 h 4219575"/>
                  <a:gd name="connsiteX12" fmla="*/ 936187 w 2190750"/>
                  <a:gd name="connsiteY12" fmla="*/ 2494749 h 4219575"/>
                  <a:gd name="connsiteX13" fmla="*/ 695939 w 2190750"/>
                  <a:gd name="connsiteY13" fmla="*/ 2515959 h 4219575"/>
                  <a:gd name="connsiteX14" fmla="*/ 600431 w 2190750"/>
                  <a:gd name="connsiteY14" fmla="*/ 2442147 h 4219575"/>
                  <a:gd name="connsiteX15" fmla="*/ 655836 w 2190750"/>
                  <a:gd name="connsiteY15" fmla="*/ 2362169 h 4219575"/>
                  <a:gd name="connsiteX16" fmla="*/ 742957 w 2190750"/>
                  <a:gd name="connsiteY16" fmla="*/ 2305959 h 4219575"/>
                  <a:gd name="connsiteX17" fmla="*/ 647700 w 2190750"/>
                  <a:gd name="connsiteY17" fmla="*/ 2143125 h 4219575"/>
                  <a:gd name="connsiteX18" fmla="*/ 561975 w 2190750"/>
                  <a:gd name="connsiteY18" fmla="*/ 2028825 h 4219575"/>
                  <a:gd name="connsiteX19" fmla="*/ 517122 w 2190750"/>
                  <a:gd name="connsiteY19" fmla="*/ 1897324 h 4219575"/>
                  <a:gd name="connsiteX20" fmla="*/ 447675 w 2190750"/>
                  <a:gd name="connsiteY20" fmla="*/ 1666875 h 4219575"/>
                  <a:gd name="connsiteX21" fmla="*/ 409575 w 2190750"/>
                  <a:gd name="connsiteY21" fmla="*/ 1428750 h 4219575"/>
                  <a:gd name="connsiteX22" fmla="*/ 361950 w 2190750"/>
                  <a:gd name="connsiteY22" fmla="*/ 1333500 h 4219575"/>
                  <a:gd name="connsiteX23" fmla="*/ 361950 w 2190750"/>
                  <a:gd name="connsiteY23" fmla="*/ 1219200 h 4219575"/>
                  <a:gd name="connsiteX24" fmla="*/ 361950 w 2190750"/>
                  <a:gd name="connsiteY24" fmla="*/ 1219200 h 4219575"/>
                  <a:gd name="connsiteX25" fmla="*/ 209550 w 2190750"/>
                  <a:gd name="connsiteY25" fmla="*/ 1133475 h 4219575"/>
                  <a:gd name="connsiteX26" fmla="*/ 111631 w 2190750"/>
                  <a:gd name="connsiteY26" fmla="*/ 1100821 h 4219575"/>
                  <a:gd name="connsiteX27" fmla="*/ 49922 w 2190750"/>
                  <a:gd name="connsiteY27" fmla="*/ 1077310 h 4219575"/>
                  <a:gd name="connsiteX28" fmla="*/ 38100 w 2190750"/>
                  <a:gd name="connsiteY28" fmla="*/ 990600 h 4219575"/>
                  <a:gd name="connsiteX29" fmla="*/ 0 w 2190750"/>
                  <a:gd name="connsiteY29" fmla="*/ 933450 h 4219575"/>
                  <a:gd name="connsiteX30" fmla="*/ 28575 w 2190750"/>
                  <a:gd name="connsiteY30" fmla="*/ 847725 h 4219575"/>
                  <a:gd name="connsiteX31" fmla="*/ 114300 w 2190750"/>
                  <a:gd name="connsiteY31" fmla="*/ 781050 h 4219575"/>
                  <a:gd name="connsiteX32" fmla="*/ 152400 w 2190750"/>
                  <a:gd name="connsiteY32" fmla="*/ 723900 h 4219575"/>
                  <a:gd name="connsiteX33" fmla="*/ 161925 w 2190750"/>
                  <a:gd name="connsiteY33" fmla="*/ 647700 h 4219575"/>
                  <a:gd name="connsiteX34" fmla="*/ 228600 w 2190750"/>
                  <a:gd name="connsiteY34" fmla="*/ 561975 h 4219575"/>
                  <a:gd name="connsiteX35" fmla="*/ 304800 w 2190750"/>
                  <a:gd name="connsiteY35" fmla="*/ 514350 h 4219575"/>
                  <a:gd name="connsiteX36" fmla="*/ 390525 w 2190750"/>
                  <a:gd name="connsiteY36" fmla="*/ 419100 h 4219575"/>
                  <a:gd name="connsiteX37" fmla="*/ 409575 w 2190750"/>
                  <a:gd name="connsiteY37" fmla="*/ 314325 h 4219575"/>
                  <a:gd name="connsiteX38" fmla="*/ 390525 w 2190750"/>
                  <a:gd name="connsiteY38" fmla="*/ 257175 h 4219575"/>
                  <a:gd name="connsiteX39" fmla="*/ 371475 w 2190750"/>
                  <a:gd name="connsiteY39" fmla="*/ 219075 h 4219575"/>
                  <a:gd name="connsiteX40" fmla="*/ 304800 w 2190750"/>
                  <a:gd name="connsiteY40" fmla="*/ 133350 h 4219575"/>
                  <a:gd name="connsiteX41" fmla="*/ 333375 w 2190750"/>
                  <a:gd name="connsiteY41" fmla="*/ 57150 h 4219575"/>
                  <a:gd name="connsiteX42" fmla="*/ 447675 w 2190750"/>
                  <a:gd name="connsiteY42" fmla="*/ 0 h 4219575"/>
                  <a:gd name="connsiteX43" fmla="*/ 581025 w 2190750"/>
                  <a:gd name="connsiteY43" fmla="*/ 57150 h 4219575"/>
                  <a:gd name="connsiteX44" fmla="*/ 609600 w 2190750"/>
                  <a:gd name="connsiteY44" fmla="*/ 180975 h 4219575"/>
                  <a:gd name="connsiteX45" fmla="*/ 571500 w 2190750"/>
                  <a:gd name="connsiteY45" fmla="*/ 314325 h 4219575"/>
                  <a:gd name="connsiteX46" fmla="*/ 561975 w 2190750"/>
                  <a:gd name="connsiteY46" fmla="*/ 438150 h 4219575"/>
                  <a:gd name="connsiteX47" fmla="*/ 485775 w 2190750"/>
                  <a:gd name="connsiteY47" fmla="*/ 542925 h 4219575"/>
                  <a:gd name="connsiteX48" fmla="*/ 390525 w 2190750"/>
                  <a:gd name="connsiteY48" fmla="*/ 638175 h 4219575"/>
                  <a:gd name="connsiteX49" fmla="*/ 314325 w 2190750"/>
                  <a:gd name="connsiteY49" fmla="*/ 752475 h 4219575"/>
                  <a:gd name="connsiteX50" fmla="*/ 266700 w 2190750"/>
                  <a:gd name="connsiteY50" fmla="*/ 847725 h 4219575"/>
                  <a:gd name="connsiteX51" fmla="*/ 219075 w 2190750"/>
                  <a:gd name="connsiteY51" fmla="*/ 895350 h 4219575"/>
                  <a:gd name="connsiteX52" fmla="*/ 352425 w 2190750"/>
                  <a:gd name="connsiteY52" fmla="*/ 1009650 h 4219575"/>
                  <a:gd name="connsiteX53" fmla="*/ 352425 w 2190750"/>
                  <a:gd name="connsiteY53" fmla="*/ 1009650 h 4219575"/>
                  <a:gd name="connsiteX54" fmla="*/ 476250 w 2190750"/>
                  <a:gd name="connsiteY54" fmla="*/ 1190625 h 4219575"/>
                  <a:gd name="connsiteX55" fmla="*/ 561975 w 2190750"/>
                  <a:gd name="connsiteY55" fmla="*/ 1343025 h 4219575"/>
                  <a:gd name="connsiteX56" fmla="*/ 600075 w 2190750"/>
                  <a:gd name="connsiteY56" fmla="*/ 1447800 h 4219575"/>
                  <a:gd name="connsiteX57" fmla="*/ 638175 w 2190750"/>
                  <a:gd name="connsiteY57" fmla="*/ 1609725 h 4219575"/>
                  <a:gd name="connsiteX58" fmla="*/ 723900 w 2190750"/>
                  <a:gd name="connsiteY58" fmla="*/ 1838325 h 4219575"/>
                  <a:gd name="connsiteX59" fmla="*/ 838200 w 2190750"/>
                  <a:gd name="connsiteY59" fmla="*/ 1962150 h 4219575"/>
                  <a:gd name="connsiteX60" fmla="*/ 866775 w 2190750"/>
                  <a:gd name="connsiteY60" fmla="*/ 2124075 h 4219575"/>
                  <a:gd name="connsiteX61" fmla="*/ 962156 w 2190750"/>
                  <a:gd name="connsiteY61" fmla="*/ 2275735 h 4219575"/>
                  <a:gd name="connsiteX62" fmla="*/ 920815 w 2190750"/>
                  <a:gd name="connsiteY62" fmla="*/ 2388230 h 4219575"/>
                  <a:gd name="connsiteX63" fmla="*/ 1182397 w 2190750"/>
                  <a:gd name="connsiteY63" fmla="*/ 2384912 h 4219575"/>
                  <a:gd name="connsiteX64" fmla="*/ 1298637 w 2190750"/>
                  <a:gd name="connsiteY64" fmla="*/ 2386458 h 4219575"/>
                  <a:gd name="connsiteX65" fmla="*/ 1348682 w 2190750"/>
                  <a:gd name="connsiteY65" fmla="*/ 2384193 h 4219575"/>
                  <a:gd name="connsiteX66" fmla="*/ 1647825 w 2190750"/>
                  <a:gd name="connsiteY66" fmla="*/ 2543175 h 4219575"/>
                  <a:gd name="connsiteX67" fmla="*/ 1800225 w 2190750"/>
                  <a:gd name="connsiteY67" fmla="*/ 2686050 h 4219575"/>
                  <a:gd name="connsiteX68" fmla="*/ 1962150 w 2190750"/>
                  <a:gd name="connsiteY68" fmla="*/ 2886075 h 4219575"/>
                  <a:gd name="connsiteX69" fmla="*/ 2162175 w 2190750"/>
                  <a:gd name="connsiteY69" fmla="*/ 3124200 h 4219575"/>
                  <a:gd name="connsiteX70" fmla="*/ 2171700 w 2190750"/>
                  <a:gd name="connsiteY70" fmla="*/ 3314700 h 4219575"/>
                  <a:gd name="connsiteX71" fmla="*/ 2181225 w 2190750"/>
                  <a:gd name="connsiteY71" fmla="*/ 3600450 h 4219575"/>
                  <a:gd name="connsiteX72" fmla="*/ 2190750 w 2190750"/>
                  <a:gd name="connsiteY72" fmla="*/ 3752850 h 4219575"/>
                  <a:gd name="connsiteX73" fmla="*/ 2152650 w 2190750"/>
                  <a:gd name="connsiteY73" fmla="*/ 3876675 h 4219575"/>
                  <a:gd name="connsiteX74" fmla="*/ 2105025 w 2190750"/>
                  <a:gd name="connsiteY74" fmla="*/ 3962400 h 4219575"/>
                  <a:gd name="connsiteX75" fmla="*/ 2143125 w 2190750"/>
                  <a:gd name="connsiteY75" fmla="*/ 4105275 h 4219575"/>
                  <a:gd name="connsiteX76" fmla="*/ 2162175 w 2190750"/>
                  <a:gd name="connsiteY76" fmla="*/ 4219575 h 4219575"/>
                  <a:gd name="connsiteX77" fmla="*/ 1962150 w 2190750"/>
                  <a:gd name="connsiteY77" fmla="*/ 4219575 h 4219575"/>
                  <a:gd name="connsiteX0" fmla="*/ 1847850 w 2162175"/>
                  <a:gd name="connsiteY0" fmla="*/ 4191000 h 4219575"/>
                  <a:gd name="connsiteX1" fmla="*/ 1809750 w 2162175"/>
                  <a:gd name="connsiteY1" fmla="*/ 3952875 h 4219575"/>
                  <a:gd name="connsiteX2" fmla="*/ 1876425 w 2162175"/>
                  <a:gd name="connsiteY2" fmla="*/ 3810000 h 4219575"/>
                  <a:gd name="connsiteX3" fmla="*/ 1943100 w 2162175"/>
                  <a:gd name="connsiteY3" fmla="*/ 3686175 h 4219575"/>
                  <a:gd name="connsiteX4" fmla="*/ 1971675 w 2162175"/>
                  <a:gd name="connsiteY4" fmla="*/ 3476625 h 4219575"/>
                  <a:gd name="connsiteX5" fmla="*/ 1943100 w 2162175"/>
                  <a:gd name="connsiteY5" fmla="*/ 3257550 h 4219575"/>
                  <a:gd name="connsiteX6" fmla="*/ 1838325 w 2162175"/>
                  <a:gd name="connsiteY6" fmla="*/ 3019425 h 4219575"/>
                  <a:gd name="connsiteX7" fmla="*/ 1676400 w 2162175"/>
                  <a:gd name="connsiteY7" fmla="*/ 2809875 h 4219575"/>
                  <a:gd name="connsiteX8" fmla="*/ 1514475 w 2162175"/>
                  <a:gd name="connsiteY8" fmla="*/ 2714625 h 4219575"/>
                  <a:gd name="connsiteX9" fmla="*/ 1381125 w 2162175"/>
                  <a:gd name="connsiteY9" fmla="*/ 2676525 h 4219575"/>
                  <a:gd name="connsiteX10" fmla="*/ 1171575 w 2162175"/>
                  <a:gd name="connsiteY10" fmla="*/ 2590800 h 4219575"/>
                  <a:gd name="connsiteX11" fmla="*/ 1019175 w 2162175"/>
                  <a:gd name="connsiteY11" fmla="*/ 2543175 h 4219575"/>
                  <a:gd name="connsiteX12" fmla="*/ 907612 w 2162175"/>
                  <a:gd name="connsiteY12" fmla="*/ 2494749 h 4219575"/>
                  <a:gd name="connsiteX13" fmla="*/ 667364 w 2162175"/>
                  <a:gd name="connsiteY13" fmla="*/ 2515959 h 4219575"/>
                  <a:gd name="connsiteX14" fmla="*/ 571856 w 2162175"/>
                  <a:gd name="connsiteY14" fmla="*/ 2442147 h 4219575"/>
                  <a:gd name="connsiteX15" fmla="*/ 627261 w 2162175"/>
                  <a:gd name="connsiteY15" fmla="*/ 2362169 h 4219575"/>
                  <a:gd name="connsiteX16" fmla="*/ 714382 w 2162175"/>
                  <a:gd name="connsiteY16" fmla="*/ 2305959 h 4219575"/>
                  <a:gd name="connsiteX17" fmla="*/ 619125 w 2162175"/>
                  <a:gd name="connsiteY17" fmla="*/ 2143125 h 4219575"/>
                  <a:gd name="connsiteX18" fmla="*/ 533400 w 2162175"/>
                  <a:gd name="connsiteY18" fmla="*/ 2028825 h 4219575"/>
                  <a:gd name="connsiteX19" fmla="*/ 488547 w 2162175"/>
                  <a:gd name="connsiteY19" fmla="*/ 1897324 h 4219575"/>
                  <a:gd name="connsiteX20" fmla="*/ 419100 w 2162175"/>
                  <a:gd name="connsiteY20" fmla="*/ 1666875 h 4219575"/>
                  <a:gd name="connsiteX21" fmla="*/ 381000 w 2162175"/>
                  <a:gd name="connsiteY21" fmla="*/ 1428750 h 4219575"/>
                  <a:gd name="connsiteX22" fmla="*/ 333375 w 2162175"/>
                  <a:gd name="connsiteY22" fmla="*/ 1333500 h 4219575"/>
                  <a:gd name="connsiteX23" fmla="*/ 333375 w 2162175"/>
                  <a:gd name="connsiteY23" fmla="*/ 1219200 h 4219575"/>
                  <a:gd name="connsiteX24" fmla="*/ 333375 w 2162175"/>
                  <a:gd name="connsiteY24" fmla="*/ 1219200 h 4219575"/>
                  <a:gd name="connsiteX25" fmla="*/ 180975 w 2162175"/>
                  <a:gd name="connsiteY25" fmla="*/ 1133475 h 4219575"/>
                  <a:gd name="connsiteX26" fmla="*/ 83056 w 2162175"/>
                  <a:gd name="connsiteY26" fmla="*/ 1100821 h 4219575"/>
                  <a:gd name="connsiteX27" fmla="*/ 21347 w 2162175"/>
                  <a:gd name="connsiteY27" fmla="*/ 1077310 h 4219575"/>
                  <a:gd name="connsiteX28" fmla="*/ 9525 w 2162175"/>
                  <a:gd name="connsiteY28" fmla="*/ 990600 h 4219575"/>
                  <a:gd name="connsiteX29" fmla="*/ 0 w 2162175"/>
                  <a:gd name="connsiteY29" fmla="*/ 847725 h 4219575"/>
                  <a:gd name="connsiteX30" fmla="*/ 85725 w 2162175"/>
                  <a:gd name="connsiteY30" fmla="*/ 781050 h 4219575"/>
                  <a:gd name="connsiteX31" fmla="*/ 123825 w 2162175"/>
                  <a:gd name="connsiteY31" fmla="*/ 723900 h 4219575"/>
                  <a:gd name="connsiteX32" fmla="*/ 133350 w 2162175"/>
                  <a:gd name="connsiteY32" fmla="*/ 647700 h 4219575"/>
                  <a:gd name="connsiteX33" fmla="*/ 200025 w 2162175"/>
                  <a:gd name="connsiteY33" fmla="*/ 561975 h 4219575"/>
                  <a:gd name="connsiteX34" fmla="*/ 276225 w 2162175"/>
                  <a:gd name="connsiteY34" fmla="*/ 514350 h 4219575"/>
                  <a:gd name="connsiteX35" fmla="*/ 361950 w 2162175"/>
                  <a:gd name="connsiteY35" fmla="*/ 419100 h 4219575"/>
                  <a:gd name="connsiteX36" fmla="*/ 381000 w 2162175"/>
                  <a:gd name="connsiteY36" fmla="*/ 314325 h 4219575"/>
                  <a:gd name="connsiteX37" fmla="*/ 361950 w 2162175"/>
                  <a:gd name="connsiteY37" fmla="*/ 257175 h 4219575"/>
                  <a:gd name="connsiteX38" fmla="*/ 342900 w 2162175"/>
                  <a:gd name="connsiteY38" fmla="*/ 219075 h 4219575"/>
                  <a:gd name="connsiteX39" fmla="*/ 276225 w 2162175"/>
                  <a:gd name="connsiteY39" fmla="*/ 133350 h 4219575"/>
                  <a:gd name="connsiteX40" fmla="*/ 304800 w 2162175"/>
                  <a:gd name="connsiteY40" fmla="*/ 57150 h 4219575"/>
                  <a:gd name="connsiteX41" fmla="*/ 419100 w 2162175"/>
                  <a:gd name="connsiteY41" fmla="*/ 0 h 4219575"/>
                  <a:gd name="connsiteX42" fmla="*/ 552450 w 2162175"/>
                  <a:gd name="connsiteY42" fmla="*/ 57150 h 4219575"/>
                  <a:gd name="connsiteX43" fmla="*/ 581025 w 2162175"/>
                  <a:gd name="connsiteY43" fmla="*/ 180975 h 4219575"/>
                  <a:gd name="connsiteX44" fmla="*/ 542925 w 2162175"/>
                  <a:gd name="connsiteY44" fmla="*/ 314325 h 4219575"/>
                  <a:gd name="connsiteX45" fmla="*/ 533400 w 2162175"/>
                  <a:gd name="connsiteY45" fmla="*/ 438150 h 4219575"/>
                  <a:gd name="connsiteX46" fmla="*/ 457200 w 2162175"/>
                  <a:gd name="connsiteY46" fmla="*/ 542925 h 4219575"/>
                  <a:gd name="connsiteX47" fmla="*/ 361950 w 2162175"/>
                  <a:gd name="connsiteY47" fmla="*/ 638175 h 4219575"/>
                  <a:gd name="connsiteX48" fmla="*/ 285750 w 2162175"/>
                  <a:gd name="connsiteY48" fmla="*/ 752475 h 4219575"/>
                  <a:gd name="connsiteX49" fmla="*/ 238125 w 2162175"/>
                  <a:gd name="connsiteY49" fmla="*/ 847725 h 4219575"/>
                  <a:gd name="connsiteX50" fmla="*/ 190500 w 2162175"/>
                  <a:gd name="connsiteY50" fmla="*/ 895350 h 4219575"/>
                  <a:gd name="connsiteX51" fmla="*/ 323850 w 2162175"/>
                  <a:gd name="connsiteY51" fmla="*/ 1009650 h 4219575"/>
                  <a:gd name="connsiteX52" fmla="*/ 323850 w 2162175"/>
                  <a:gd name="connsiteY52" fmla="*/ 1009650 h 4219575"/>
                  <a:gd name="connsiteX53" fmla="*/ 447675 w 2162175"/>
                  <a:gd name="connsiteY53" fmla="*/ 1190625 h 4219575"/>
                  <a:gd name="connsiteX54" fmla="*/ 533400 w 2162175"/>
                  <a:gd name="connsiteY54" fmla="*/ 1343025 h 4219575"/>
                  <a:gd name="connsiteX55" fmla="*/ 571500 w 2162175"/>
                  <a:gd name="connsiteY55" fmla="*/ 1447800 h 4219575"/>
                  <a:gd name="connsiteX56" fmla="*/ 609600 w 2162175"/>
                  <a:gd name="connsiteY56" fmla="*/ 1609725 h 4219575"/>
                  <a:gd name="connsiteX57" fmla="*/ 695325 w 2162175"/>
                  <a:gd name="connsiteY57" fmla="*/ 1838325 h 4219575"/>
                  <a:gd name="connsiteX58" fmla="*/ 809625 w 2162175"/>
                  <a:gd name="connsiteY58" fmla="*/ 1962150 h 4219575"/>
                  <a:gd name="connsiteX59" fmla="*/ 838200 w 2162175"/>
                  <a:gd name="connsiteY59" fmla="*/ 2124075 h 4219575"/>
                  <a:gd name="connsiteX60" fmla="*/ 933581 w 2162175"/>
                  <a:gd name="connsiteY60" fmla="*/ 2275735 h 4219575"/>
                  <a:gd name="connsiteX61" fmla="*/ 892240 w 2162175"/>
                  <a:gd name="connsiteY61" fmla="*/ 2388230 h 4219575"/>
                  <a:gd name="connsiteX62" fmla="*/ 1153822 w 2162175"/>
                  <a:gd name="connsiteY62" fmla="*/ 2384912 h 4219575"/>
                  <a:gd name="connsiteX63" fmla="*/ 1270062 w 2162175"/>
                  <a:gd name="connsiteY63" fmla="*/ 2386458 h 4219575"/>
                  <a:gd name="connsiteX64" fmla="*/ 1320107 w 2162175"/>
                  <a:gd name="connsiteY64" fmla="*/ 2384193 h 4219575"/>
                  <a:gd name="connsiteX65" fmla="*/ 1619250 w 2162175"/>
                  <a:gd name="connsiteY65" fmla="*/ 2543175 h 4219575"/>
                  <a:gd name="connsiteX66" fmla="*/ 1771650 w 2162175"/>
                  <a:gd name="connsiteY66" fmla="*/ 2686050 h 4219575"/>
                  <a:gd name="connsiteX67" fmla="*/ 1933575 w 2162175"/>
                  <a:gd name="connsiteY67" fmla="*/ 2886075 h 4219575"/>
                  <a:gd name="connsiteX68" fmla="*/ 2133600 w 2162175"/>
                  <a:gd name="connsiteY68" fmla="*/ 3124200 h 4219575"/>
                  <a:gd name="connsiteX69" fmla="*/ 2143125 w 2162175"/>
                  <a:gd name="connsiteY69" fmla="*/ 3314700 h 4219575"/>
                  <a:gd name="connsiteX70" fmla="*/ 2152650 w 2162175"/>
                  <a:gd name="connsiteY70" fmla="*/ 3600450 h 4219575"/>
                  <a:gd name="connsiteX71" fmla="*/ 2162175 w 2162175"/>
                  <a:gd name="connsiteY71" fmla="*/ 3752850 h 4219575"/>
                  <a:gd name="connsiteX72" fmla="*/ 2124075 w 2162175"/>
                  <a:gd name="connsiteY72" fmla="*/ 3876675 h 4219575"/>
                  <a:gd name="connsiteX73" fmla="*/ 2076450 w 2162175"/>
                  <a:gd name="connsiteY73" fmla="*/ 3962400 h 4219575"/>
                  <a:gd name="connsiteX74" fmla="*/ 2114550 w 2162175"/>
                  <a:gd name="connsiteY74" fmla="*/ 4105275 h 4219575"/>
                  <a:gd name="connsiteX75" fmla="*/ 2133600 w 2162175"/>
                  <a:gd name="connsiteY75" fmla="*/ 4219575 h 4219575"/>
                  <a:gd name="connsiteX76" fmla="*/ 1933575 w 2162175"/>
                  <a:gd name="connsiteY76" fmla="*/ 4219575 h 4219575"/>
                  <a:gd name="connsiteX0" fmla="*/ 1838325 w 2152650"/>
                  <a:gd name="connsiteY0" fmla="*/ 4191000 h 4219575"/>
                  <a:gd name="connsiteX1" fmla="*/ 1800225 w 2152650"/>
                  <a:gd name="connsiteY1" fmla="*/ 3952875 h 4219575"/>
                  <a:gd name="connsiteX2" fmla="*/ 1866900 w 2152650"/>
                  <a:gd name="connsiteY2" fmla="*/ 3810000 h 4219575"/>
                  <a:gd name="connsiteX3" fmla="*/ 1933575 w 2152650"/>
                  <a:gd name="connsiteY3" fmla="*/ 3686175 h 4219575"/>
                  <a:gd name="connsiteX4" fmla="*/ 1962150 w 2152650"/>
                  <a:gd name="connsiteY4" fmla="*/ 3476625 h 4219575"/>
                  <a:gd name="connsiteX5" fmla="*/ 1933575 w 2152650"/>
                  <a:gd name="connsiteY5" fmla="*/ 3257550 h 4219575"/>
                  <a:gd name="connsiteX6" fmla="*/ 1828800 w 2152650"/>
                  <a:gd name="connsiteY6" fmla="*/ 3019425 h 4219575"/>
                  <a:gd name="connsiteX7" fmla="*/ 1666875 w 2152650"/>
                  <a:gd name="connsiteY7" fmla="*/ 2809875 h 4219575"/>
                  <a:gd name="connsiteX8" fmla="*/ 1504950 w 2152650"/>
                  <a:gd name="connsiteY8" fmla="*/ 2714625 h 4219575"/>
                  <a:gd name="connsiteX9" fmla="*/ 1371600 w 2152650"/>
                  <a:gd name="connsiteY9" fmla="*/ 2676525 h 4219575"/>
                  <a:gd name="connsiteX10" fmla="*/ 1162050 w 2152650"/>
                  <a:gd name="connsiteY10" fmla="*/ 2590800 h 4219575"/>
                  <a:gd name="connsiteX11" fmla="*/ 1009650 w 2152650"/>
                  <a:gd name="connsiteY11" fmla="*/ 2543175 h 4219575"/>
                  <a:gd name="connsiteX12" fmla="*/ 898087 w 2152650"/>
                  <a:gd name="connsiteY12" fmla="*/ 2494749 h 4219575"/>
                  <a:gd name="connsiteX13" fmla="*/ 657839 w 2152650"/>
                  <a:gd name="connsiteY13" fmla="*/ 2515959 h 4219575"/>
                  <a:gd name="connsiteX14" fmla="*/ 562331 w 2152650"/>
                  <a:gd name="connsiteY14" fmla="*/ 2442147 h 4219575"/>
                  <a:gd name="connsiteX15" fmla="*/ 617736 w 2152650"/>
                  <a:gd name="connsiteY15" fmla="*/ 2362169 h 4219575"/>
                  <a:gd name="connsiteX16" fmla="*/ 704857 w 2152650"/>
                  <a:gd name="connsiteY16" fmla="*/ 2305959 h 4219575"/>
                  <a:gd name="connsiteX17" fmla="*/ 609600 w 2152650"/>
                  <a:gd name="connsiteY17" fmla="*/ 2143125 h 4219575"/>
                  <a:gd name="connsiteX18" fmla="*/ 523875 w 2152650"/>
                  <a:gd name="connsiteY18" fmla="*/ 2028825 h 4219575"/>
                  <a:gd name="connsiteX19" fmla="*/ 479022 w 2152650"/>
                  <a:gd name="connsiteY19" fmla="*/ 1897324 h 4219575"/>
                  <a:gd name="connsiteX20" fmla="*/ 409575 w 2152650"/>
                  <a:gd name="connsiteY20" fmla="*/ 1666875 h 4219575"/>
                  <a:gd name="connsiteX21" fmla="*/ 371475 w 2152650"/>
                  <a:gd name="connsiteY21" fmla="*/ 1428750 h 4219575"/>
                  <a:gd name="connsiteX22" fmla="*/ 323850 w 2152650"/>
                  <a:gd name="connsiteY22" fmla="*/ 1333500 h 4219575"/>
                  <a:gd name="connsiteX23" fmla="*/ 323850 w 2152650"/>
                  <a:gd name="connsiteY23" fmla="*/ 1219200 h 4219575"/>
                  <a:gd name="connsiteX24" fmla="*/ 323850 w 2152650"/>
                  <a:gd name="connsiteY24" fmla="*/ 1219200 h 4219575"/>
                  <a:gd name="connsiteX25" fmla="*/ 171450 w 2152650"/>
                  <a:gd name="connsiteY25" fmla="*/ 1133475 h 4219575"/>
                  <a:gd name="connsiteX26" fmla="*/ 73531 w 2152650"/>
                  <a:gd name="connsiteY26" fmla="*/ 1100821 h 4219575"/>
                  <a:gd name="connsiteX27" fmla="*/ 11822 w 2152650"/>
                  <a:gd name="connsiteY27" fmla="*/ 1077310 h 4219575"/>
                  <a:gd name="connsiteX28" fmla="*/ 0 w 2152650"/>
                  <a:gd name="connsiteY28" fmla="*/ 990600 h 4219575"/>
                  <a:gd name="connsiteX29" fmla="*/ 33486 w 2152650"/>
                  <a:gd name="connsiteY29" fmla="*/ 879038 h 4219575"/>
                  <a:gd name="connsiteX30" fmla="*/ 76200 w 2152650"/>
                  <a:gd name="connsiteY30" fmla="*/ 781050 h 4219575"/>
                  <a:gd name="connsiteX31" fmla="*/ 114300 w 2152650"/>
                  <a:gd name="connsiteY31" fmla="*/ 723900 h 4219575"/>
                  <a:gd name="connsiteX32" fmla="*/ 123825 w 2152650"/>
                  <a:gd name="connsiteY32" fmla="*/ 647700 h 4219575"/>
                  <a:gd name="connsiteX33" fmla="*/ 190500 w 2152650"/>
                  <a:gd name="connsiteY33" fmla="*/ 561975 h 4219575"/>
                  <a:gd name="connsiteX34" fmla="*/ 266700 w 2152650"/>
                  <a:gd name="connsiteY34" fmla="*/ 514350 h 4219575"/>
                  <a:gd name="connsiteX35" fmla="*/ 352425 w 2152650"/>
                  <a:gd name="connsiteY35" fmla="*/ 419100 h 4219575"/>
                  <a:gd name="connsiteX36" fmla="*/ 371475 w 2152650"/>
                  <a:gd name="connsiteY36" fmla="*/ 314325 h 4219575"/>
                  <a:gd name="connsiteX37" fmla="*/ 352425 w 2152650"/>
                  <a:gd name="connsiteY37" fmla="*/ 257175 h 4219575"/>
                  <a:gd name="connsiteX38" fmla="*/ 333375 w 2152650"/>
                  <a:gd name="connsiteY38" fmla="*/ 219075 h 4219575"/>
                  <a:gd name="connsiteX39" fmla="*/ 266700 w 2152650"/>
                  <a:gd name="connsiteY39" fmla="*/ 133350 h 4219575"/>
                  <a:gd name="connsiteX40" fmla="*/ 295275 w 2152650"/>
                  <a:gd name="connsiteY40" fmla="*/ 57150 h 4219575"/>
                  <a:gd name="connsiteX41" fmla="*/ 409575 w 2152650"/>
                  <a:gd name="connsiteY41" fmla="*/ 0 h 4219575"/>
                  <a:gd name="connsiteX42" fmla="*/ 542925 w 2152650"/>
                  <a:gd name="connsiteY42" fmla="*/ 57150 h 4219575"/>
                  <a:gd name="connsiteX43" fmla="*/ 571500 w 2152650"/>
                  <a:gd name="connsiteY43" fmla="*/ 180975 h 4219575"/>
                  <a:gd name="connsiteX44" fmla="*/ 533400 w 2152650"/>
                  <a:gd name="connsiteY44" fmla="*/ 314325 h 4219575"/>
                  <a:gd name="connsiteX45" fmla="*/ 523875 w 2152650"/>
                  <a:gd name="connsiteY45" fmla="*/ 438150 h 4219575"/>
                  <a:gd name="connsiteX46" fmla="*/ 447675 w 2152650"/>
                  <a:gd name="connsiteY46" fmla="*/ 542925 h 4219575"/>
                  <a:gd name="connsiteX47" fmla="*/ 352425 w 2152650"/>
                  <a:gd name="connsiteY47" fmla="*/ 638175 h 4219575"/>
                  <a:gd name="connsiteX48" fmla="*/ 276225 w 2152650"/>
                  <a:gd name="connsiteY48" fmla="*/ 752475 h 4219575"/>
                  <a:gd name="connsiteX49" fmla="*/ 228600 w 2152650"/>
                  <a:gd name="connsiteY49" fmla="*/ 847725 h 4219575"/>
                  <a:gd name="connsiteX50" fmla="*/ 180975 w 2152650"/>
                  <a:gd name="connsiteY50" fmla="*/ 895350 h 4219575"/>
                  <a:gd name="connsiteX51" fmla="*/ 314325 w 2152650"/>
                  <a:gd name="connsiteY51" fmla="*/ 1009650 h 4219575"/>
                  <a:gd name="connsiteX52" fmla="*/ 314325 w 2152650"/>
                  <a:gd name="connsiteY52" fmla="*/ 1009650 h 4219575"/>
                  <a:gd name="connsiteX53" fmla="*/ 438150 w 2152650"/>
                  <a:gd name="connsiteY53" fmla="*/ 1190625 h 4219575"/>
                  <a:gd name="connsiteX54" fmla="*/ 523875 w 2152650"/>
                  <a:gd name="connsiteY54" fmla="*/ 1343025 h 4219575"/>
                  <a:gd name="connsiteX55" fmla="*/ 561975 w 2152650"/>
                  <a:gd name="connsiteY55" fmla="*/ 1447800 h 4219575"/>
                  <a:gd name="connsiteX56" fmla="*/ 600075 w 2152650"/>
                  <a:gd name="connsiteY56" fmla="*/ 1609725 h 4219575"/>
                  <a:gd name="connsiteX57" fmla="*/ 685800 w 2152650"/>
                  <a:gd name="connsiteY57" fmla="*/ 1838325 h 4219575"/>
                  <a:gd name="connsiteX58" fmla="*/ 800100 w 2152650"/>
                  <a:gd name="connsiteY58" fmla="*/ 1962150 h 4219575"/>
                  <a:gd name="connsiteX59" fmla="*/ 828675 w 2152650"/>
                  <a:gd name="connsiteY59" fmla="*/ 2124075 h 4219575"/>
                  <a:gd name="connsiteX60" fmla="*/ 924056 w 2152650"/>
                  <a:gd name="connsiteY60" fmla="*/ 2275735 h 4219575"/>
                  <a:gd name="connsiteX61" fmla="*/ 882715 w 2152650"/>
                  <a:gd name="connsiteY61" fmla="*/ 2388230 h 4219575"/>
                  <a:gd name="connsiteX62" fmla="*/ 1144297 w 2152650"/>
                  <a:gd name="connsiteY62" fmla="*/ 2384912 h 4219575"/>
                  <a:gd name="connsiteX63" fmla="*/ 1260537 w 2152650"/>
                  <a:gd name="connsiteY63" fmla="*/ 2386458 h 4219575"/>
                  <a:gd name="connsiteX64" fmla="*/ 1310582 w 2152650"/>
                  <a:gd name="connsiteY64" fmla="*/ 2384193 h 4219575"/>
                  <a:gd name="connsiteX65" fmla="*/ 1609725 w 2152650"/>
                  <a:gd name="connsiteY65" fmla="*/ 2543175 h 4219575"/>
                  <a:gd name="connsiteX66" fmla="*/ 1762125 w 2152650"/>
                  <a:gd name="connsiteY66" fmla="*/ 2686050 h 4219575"/>
                  <a:gd name="connsiteX67" fmla="*/ 1924050 w 2152650"/>
                  <a:gd name="connsiteY67" fmla="*/ 2886075 h 4219575"/>
                  <a:gd name="connsiteX68" fmla="*/ 2124075 w 2152650"/>
                  <a:gd name="connsiteY68" fmla="*/ 3124200 h 4219575"/>
                  <a:gd name="connsiteX69" fmla="*/ 2133600 w 2152650"/>
                  <a:gd name="connsiteY69" fmla="*/ 3314700 h 4219575"/>
                  <a:gd name="connsiteX70" fmla="*/ 2143125 w 2152650"/>
                  <a:gd name="connsiteY70" fmla="*/ 3600450 h 4219575"/>
                  <a:gd name="connsiteX71" fmla="*/ 2152650 w 2152650"/>
                  <a:gd name="connsiteY71" fmla="*/ 3752850 h 4219575"/>
                  <a:gd name="connsiteX72" fmla="*/ 2114550 w 2152650"/>
                  <a:gd name="connsiteY72" fmla="*/ 3876675 h 4219575"/>
                  <a:gd name="connsiteX73" fmla="*/ 2066925 w 2152650"/>
                  <a:gd name="connsiteY73" fmla="*/ 3962400 h 4219575"/>
                  <a:gd name="connsiteX74" fmla="*/ 2105025 w 2152650"/>
                  <a:gd name="connsiteY74" fmla="*/ 4105275 h 4219575"/>
                  <a:gd name="connsiteX75" fmla="*/ 2124075 w 2152650"/>
                  <a:gd name="connsiteY75" fmla="*/ 4219575 h 4219575"/>
                  <a:gd name="connsiteX76" fmla="*/ 1924050 w 2152650"/>
                  <a:gd name="connsiteY76" fmla="*/ 4219575 h 4219575"/>
                  <a:gd name="connsiteX0" fmla="*/ 1838325 w 2152650"/>
                  <a:gd name="connsiteY0" fmla="*/ 4191000 h 4219575"/>
                  <a:gd name="connsiteX1" fmla="*/ 1800225 w 2152650"/>
                  <a:gd name="connsiteY1" fmla="*/ 3952875 h 4219575"/>
                  <a:gd name="connsiteX2" fmla="*/ 1866900 w 2152650"/>
                  <a:gd name="connsiteY2" fmla="*/ 3810000 h 4219575"/>
                  <a:gd name="connsiteX3" fmla="*/ 1933575 w 2152650"/>
                  <a:gd name="connsiteY3" fmla="*/ 3686175 h 4219575"/>
                  <a:gd name="connsiteX4" fmla="*/ 1962150 w 2152650"/>
                  <a:gd name="connsiteY4" fmla="*/ 3476625 h 4219575"/>
                  <a:gd name="connsiteX5" fmla="*/ 1933575 w 2152650"/>
                  <a:gd name="connsiteY5" fmla="*/ 3257550 h 4219575"/>
                  <a:gd name="connsiteX6" fmla="*/ 1828800 w 2152650"/>
                  <a:gd name="connsiteY6" fmla="*/ 3019425 h 4219575"/>
                  <a:gd name="connsiteX7" fmla="*/ 1666875 w 2152650"/>
                  <a:gd name="connsiteY7" fmla="*/ 2809875 h 4219575"/>
                  <a:gd name="connsiteX8" fmla="*/ 1504950 w 2152650"/>
                  <a:gd name="connsiteY8" fmla="*/ 2714625 h 4219575"/>
                  <a:gd name="connsiteX9" fmla="*/ 1371600 w 2152650"/>
                  <a:gd name="connsiteY9" fmla="*/ 2676525 h 4219575"/>
                  <a:gd name="connsiteX10" fmla="*/ 1162050 w 2152650"/>
                  <a:gd name="connsiteY10" fmla="*/ 2590800 h 4219575"/>
                  <a:gd name="connsiteX11" fmla="*/ 1009650 w 2152650"/>
                  <a:gd name="connsiteY11" fmla="*/ 2543175 h 4219575"/>
                  <a:gd name="connsiteX12" fmla="*/ 898087 w 2152650"/>
                  <a:gd name="connsiteY12" fmla="*/ 2494749 h 4219575"/>
                  <a:gd name="connsiteX13" fmla="*/ 657839 w 2152650"/>
                  <a:gd name="connsiteY13" fmla="*/ 2515959 h 4219575"/>
                  <a:gd name="connsiteX14" fmla="*/ 562331 w 2152650"/>
                  <a:gd name="connsiteY14" fmla="*/ 2442147 h 4219575"/>
                  <a:gd name="connsiteX15" fmla="*/ 617736 w 2152650"/>
                  <a:gd name="connsiteY15" fmla="*/ 2362169 h 4219575"/>
                  <a:gd name="connsiteX16" fmla="*/ 704857 w 2152650"/>
                  <a:gd name="connsiteY16" fmla="*/ 2305959 h 4219575"/>
                  <a:gd name="connsiteX17" fmla="*/ 609600 w 2152650"/>
                  <a:gd name="connsiteY17" fmla="*/ 2143125 h 4219575"/>
                  <a:gd name="connsiteX18" fmla="*/ 523875 w 2152650"/>
                  <a:gd name="connsiteY18" fmla="*/ 2028825 h 4219575"/>
                  <a:gd name="connsiteX19" fmla="*/ 479022 w 2152650"/>
                  <a:gd name="connsiteY19" fmla="*/ 1897324 h 4219575"/>
                  <a:gd name="connsiteX20" fmla="*/ 409575 w 2152650"/>
                  <a:gd name="connsiteY20" fmla="*/ 1666875 h 4219575"/>
                  <a:gd name="connsiteX21" fmla="*/ 371475 w 2152650"/>
                  <a:gd name="connsiteY21" fmla="*/ 1428750 h 4219575"/>
                  <a:gd name="connsiteX22" fmla="*/ 323850 w 2152650"/>
                  <a:gd name="connsiteY22" fmla="*/ 1333500 h 4219575"/>
                  <a:gd name="connsiteX23" fmla="*/ 323850 w 2152650"/>
                  <a:gd name="connsiteY23" fmla="*/ 1219200 h 4219575"/>
                  <a:gd name="connsiteX24" fmla="*/ 323850 w 2152650"/>
                  <a:gd name="connsiteY24" fmla="*/ 1219200 h 4219575"/>
                  <a:gd name="connsiteX25" fmla="*/ 171450 w 2152650"/>
                  <a:gd name="connsiteY25" fmla="*/ 1133475 h 4219575"/>
                  <a:gd name="connsiteX26" fmla="*/ 73531 w 2152650"/>
                  <a:gd name="connsiteY26" fmla="*/ 1100821 h 4219575"/>
                  <a:gd name="connsiteX27" fmla="*/ 11822 w 2152650"/>
                  <a:gd name="connsiteY27" fmla="*/ 1077310 h 4219575"/>
                  <a:gd name="connsiteX28" fmla="*/ 0 w 2152650"/>
                  <a:gd name="connsiteY28" fmla="*/ 990600 h 4219575"/>
                  <a:gd name="connsiteX29" fmla="*/ 33486 w 2152650"/>
                  <a:gd name="connsiteY29" fmla="*/ 879038 h 4219575"/>
                  <a:gd name="connsiteX30" fmla="*/ 76200 w 2152650"/>
                  <a:gd name="connsiteY30" fmla="*/ 781050 h 4219575"/>
                  <a:gd name="connsiteX31" fmla="*/ 114300 w 2152650"/>
                  <a:gd name="connsiteY31" fmla="*/ 723900 h 4219575"/>
                  <a:gd name="connsiteX32" fmla="*/ 123825 w 2152650"/>
                  <a:gd name="connsiteY32" fmla="*/ 647700 h 4219575"/>
                  <a:gd name="connsiteX33" fmla="*/ 190500 w 2152650"/>
                  <a:gd name="connsiteY33" fmla="*/ 561975 h 4219575"/>
                  <a:gd name="connsiteX34" fmla="*/ 266700 w 2152650"/>
                  <a:gd name="connsiteY34" fmla="*/ 514350 h 4219575"/>
                  <a:gd name="connsiteX35" fmla="*/ 352425 w 2152650"/>
                  <a:gd name="connsiteY35" fmla="*/ 419100 h 4219575"/>
                  <a:gd name="connsiteX36" fmla="*/ 371475 w 2152650"/>
                  <a:gd name="connsiteY36" fmla="*/ 314325 h 4219575"/>
                  <a:gd name="connsiteX37" fmla="*/ 352425 w 2152650"/>
                  <a:gd name="connsiteY37" fmla="*/ 257175 h 4219575"/>
                  <a:gd name="connsiteX38" fmla="*/ 333375 w 2152650"/>
                  <a:gd name="connsiteY38" fmla="*/ 219075 h 4219575"/>
                  <a:gd name="connsiteX39" fmla="*/ 266700 w 2152650"/>
                  <a:gd name="connsiteY39" fmla="*/ 133350 h 4219575"/>
                  <a:gd name="connsiteX40" fmla="*/ 295275 w 2152650"/>
                  <a:gd name="connsiteY40" fmla="*/ 57150 h 4219575"/>
                  <a:gd name="connsiteX41" fmla="*/ 409575 w 2152650"/>
                  <a:gd name="connsiteY41" fmla="*/ 0 h 4219575"/>
                  <a:gd name="connsiteX42" fmla="*/ 542925 w 2152650"/>
                  <a:gd name="connsiteY42" fmla="*/ 57150 h 4219575"/>
                  <a:gd name="connsiteX43" fmla="*/ 571500 w 2152650"/>
                  <a:gd name="connsiteY43" fmla="*/ 180975 h 4219575"/>
                  <a:gd name="connsiteX44" fmla="*/ 533400 w 2152650"/>
                  <a:gd name="connsiteY44" fmla="*/ 314325 h 4219575"/>
                  <a:gd name="connsiteX45" fmla="*/ 523875 w 2152650"/>
                  <a:gd name="connsiteY45" fmla="*/ 438150 h 4219575"/>
                  <a:gd name="connsiteX46" fmla="*/ 447675 w 2152650"/>
                  <a:gd name="connsiteY46" fmla="*/ 542925 h 4219575"/>
                  <a:gd name="connsiteX47" fmla="*/ 352425 w 2152650"/>
                  <a:gd name="connsiteY47" fmla="*/ 638175 h 4219575"/>
                  <a:gd name="connsiteX48" fmla="*/ 276225 w 2152650"/>
                  <a:gd name="connsiteY48" fmla="*/ 752475 h 4219575"/>
                  <a:gd name="connsiteX49" fmla="*/ 269635 w 2152650"/>
                  <a:gd name="connsiteY49" fmla="*/ 869626 h 4219575"/>
                  <a:gd name="connsiteX50" fmla="*/ 180975 w 2152650"/>
                  <a:gd name="connsiteY50" fmla="*/ 895350 h 4219575"/>
                  <a:gd name="connsiteX51" fmla="*/ 314325 w 2152650"/>
                  <a:gd name="connsiteY51" fmla="*/ 1009650 h 4219575"/>
                  <a:gd name="connsiteX52" fmla="*/ 314325 w 2152650"/>
                  <a:gd name="connsiteY52" fmla="*/ 1009650 h 4219575"/>
                  <a:gd name="connsiteX53" fmla="*/ 438150 w 2152650"/>
                  <a:gd name="connsiteY53" fmla="*/ 1190625 h 4219575"/>
                  <a:gd name="connsiteX54" fmla="*/ 523875 w 2152650"/>
                  <a:gd name="connsiteY54" fmla="*/ 1343025 h 4219575"/>
                  <a:gd name="connsiteX55" fmla="*/ 561975 w 2152650"/>
                  <a:gd name="connsiteY55" fmla="*/ 1447800 h 4219575"/>
                  <a:gd name="connsiteX56" fmla="*/ 600075 w 2152650"/>
                  <a:gd name="connsiteY56" fmla="*/ 1609725 h 4219575"/>
                  <a:gd name="connsiteX57" fmla="*/ 685800 w 2152650"/>
                  <a:gd name="connsiteY57" fmla="*/ 1838325 h 4219575"/>
                  <a:gd name="connsiteX58" fmla="*/ 800100 w 2152650"/>
                  <a:gd name="connsiteY58" fmla="*/ 1962150 h 4219575"/>
                  <a:gd name="connsiteX59" fmla="*/ 828675 w 2152650"/>
                  <a:gd name="connsiteY59" fmla="*/ 2124075 h 4219575"/>
                  <a:gd name="connsiteX60" fmla="*/ 924056 w 2152650"/>
                  <a:gd name="connsiteY60" fmla="*/ 2275735 h 4219575"/>
                  <a:gd name="connsiteX61" fmla="*/ 882715 w 2152650"/>
                  <a:gd name="connsiteY61" fmla="*/ 2388230 h 4219575"/>
                  <a:gd name="connsiteX62" fmla="*/ 1144297 w 2152650"/>
                  <a:gd name="connsiteY62" fmla="*/ 2384912 h 4219575"/>
                  <a:gd name="connsiteX63" fmla="*/ 1260537 w 2152650"/>
                  <a:gd name="connsiteY63" fmla="*/ 2386458 h 4219575"/>
                  <a:gd name="connsiteX64" fmla="*/ 1310582 w 2152650"/>
                  <a:gd name="connsiteY64" fmla="*/ 2384193 h 4219575"/>
                  <a:gd name="connsiteX65" fmla="*/ 1609725 w 2152650"/>
                  <a:gd name="connsiteY65" fmla="*/ 2543175 h 4219575"/>
                  <a:gd name="connsiteX66" fmla="*/ 1762125 w 2152650"/>
                  <a:gd name="connsiteY66" fmla="*/ 2686050 h 4219575"/>
                  <a:gd name="connsiteX67" fmla="*/ 1924050 w 2152650"/>
                  <a:gd name="connsiteY67" fmla="*/ 2886075 h 4219575"/>
                  <a:gd name="connsiteX68" fmla="*/ 2124075 w 2152650"/>
                  <a:gd name="connsiteY68" fmla="*/ 3124200 h 4219575"/>
                  <a:gd name="connsiteX69" fmla="*/ 2133600 w 2152650"/>
                  <a:gd name="connsiteY69" fmla="*/ 3314700 h 4219575"/>
                  <a:gd name="connsiteX70" fmla="*/ 2143125 w 2152650"/>
                  <a:gd name="connsiteY70" fmla="*/ 3600450 h 4219575"/>
                  <a:gd name="connsiteX71" fmla="*/ 2152650 w 2152650"/>
                  <a:gd name="connsiteY71" fmla="*/ 3752850 h 4219575"/>
                  <a:gd name="connsiteX72" fmla="*/ 2114550 w 2152650"/>
                  <a:gd name="connsiteY72" fmla="*/ 3876675 h 4219575"/>
                  <a:gd name="connsiteX73" fmla="*/ 2066925 w 2152650"/>
                  <a:gd name="connsiteY73" fmla="*/ 3962400 h 4219575"/>
                  <a:gd name="connsiteX74" fmla="*/ 2105025 w 2152650"/>
                  <a:gd name="connsiteY74" fmla="*/ 4105275 h 4219575"/>
                  <a:gd name="connsiteX75" fmla="*/ 2124075 w 2152650"/>
                  <a:gd name="connsiteY75" fmla="*/ 4219575 h 4219575"/>
                  <a:gd name="connsiteX76" fmla="*/ 1924050 w 2152650"/>
                  <a:gd name="connsiteY76" fmla="*/ 4219575 h 4219575"/>
                  <a:gd name="connsiteX0" fmla="*/ 1838325 w 2152650"/>
                  <a:gd name="connsiteY0" fmla="*/ 4191000 h 4219575"/>
                  <a:gd name="connsiteX1" fmla="*/ 1800225 w 2152650"/>
                  <a:gd name="connsiteY1" fmla="*/ 3952875 h 4219575"/>
                  <a:gd name="connsiteX2" fmla="*/ 1866900 w 2152650"/>
                  <a:gd name="connsiteY2" fmla="*/ 3810000 h 4219575"/>
                  <a:gd name="connsiteX3" fmla="*/ 1933575 w 2152650"/>
                  <a:gd name="connsiteY3" fmla="*/ 3686175 h 4219575"/>
                  <a:gd name="connsiteX4" fmla="*/ 1962150 w 2152650"/>
                  <a:gd name="connsiteY4" fmla="*/ 3476625 h 4219575"/>
                  <a:gd name="connsiteX5" fmla="*/ 1933575 w 2152650"/>
                  <a:gd name="connsiteY5" fmla="*/ 3257550 h 4219575"/>
                  <a:gd name="connsiteX6" fmla="*/ 1828800 w 2152650"/>
                  <a:gd name="connsiteY6" fmla="*/ 3019425 h 4219575"/>
                  <a:gd name="connsiteX7" fmla="*/ 1666875 w 2152650"/>
                  <a:gd name="connsiteY7" fmla="*/ 2809875 h 4219575"/>
                  <a:gd name="connsiteX8" fmla="*/ 1504950 w 2152650"/>
                  <a:gd name="connsiteY8" fmla="*/ 2714625 h 4219575"/>
                  <a:gd name="connsiteX9" fmla="*/ 1371600 w 2152650"/>
                  <a:gd name="connsiteY9" fmla="*/ 2676525 h 4219575"/>
                  <a:gd name="connsiteX10" fmla="*/ 1162050 w 2152650"/>
                  <a:gd name="connsiteY10" fmla="*/ 2590800 h 4219575"/>
                  <a:gd name="connsiteX11" fmla="*/ 1009650 w 2152650"/>
                  <a:gd name="connsiteY11" fmla="*/ 2543175 h 4219575"/>
                  <a:gd name="connsiteX12" fmla="*/ 898087 w 2152650"/>
                  <a:gd name="connsiteY12" fmla="*/ 2494749 h 4219575"/>
                  <a:gd name="connsiteX13" fmla="*/ 657839 w 2152650"/>
                  <a:gd name="connsiteY13" fmla="*/ 2515959 h 4219575"/>
                  <a:gd name="connsiteX14" fmla="*/ 562331 w 2152650"/>
                  <a:gd name="connsiteY14" fmla="*/ 2442147 h 4219575"/>
                  <a:gd name="connsiteX15" fmla="*/ 617736 w 2152650"/>
                  <a:gd name="connsiteY15" fmla="*/ 2362169 h 4219575"/>
                  <a:gd name="connsiteX16" fmla="*/ 704857 w 2152650"/>
                  <a:gd name="connsiteY16" fmla="*/ 2305959 h 4219575"/>
                  <a:gd name="connsiteX17" fmla="*/ 609600 w 2152650"/>
                  <a:gd name="connsiteY17" fmla="*/ 2143125 h 4219575"/>
                  <a:gd name="connsiteX18" fmla="*/ 523875 w 2152650"/>
                  <a:gd name="connsiteY18" fmla="*/ 2028825 h 4219575"/>
                  <a:gd name="connsiteX19" fmla="*/ 479022 w 2152650"/>
                  <a:gd name="connsiteY19" fmla="*/ 1897324 h 4219575"/>
                  <a:gd name="connsiteX20" fmla="*/ 409575 w 2152650"/>
                  <a:gd name="connsiteY20" fmla="*/ 1666875 h 4219575"/>
                  <a:gd name="connsiteX21" fmla="*/ 371475 w 2152650"/>
                  <a:gd name="connsiteY21" fmla="*/ 1428750 h 4219575"/>
                  <a:gd name="connsiteX22" fmla="*/ 323850 w 2152650"/>
                  <a:gd name="connsiteY22" fmla="*/ 1333500 h 4219575"/>
                  <a:gd name="connsiteX23" fmla="*/ 323850 w 2152650"/>
                  <a:gd name="connsiteY23" fmla="*/ 1219200 h 4219575"/>
                  <a:gd name="connsiteX24" fmla="*/ 323850 w 2152650"/>
                  <a:gd name="connsiteY24" fmla="*/ 1219200 h 4219575"/>
                  <a:gd name="connsiteX25" fmla="*/ 171450 w 2152650"/>
                  <a:gd name="connsiteY25" fmla="*/ 1133475 h 4219575"/>
                  <a:gd name="connsiteX26" fmla="*/ 73531 w 2152650"/>
                  <a:gd name="connsiteY26" fmla="*/ 1100821 h 4219575"/>
                  <a:gd name="connsiteX27" fmla="*/ 11822 w 2152650"/>
                  <a:gd name="connsiteY27" fmla="*/ 1077310 h 4219575"/>
                  <a:gd name="connsiteX28" fmla="*/ 0 w 2152650"/>
                  <a:gd name="connsiteY28" fmla="*/ 990600 h 4219575"/>
                  <a:gd name="connsiteX29" fmla="*/ 33486 w 2152650"/>
                  <a:gd name="connsiteY29" fmla="*/ 879038 h 4219575"/>
                  <a:gd name="connsiteX30" fmla="*/ 76200 w 2152650"/>
                  <a:gd name="connsiteY30" fmla="*/ 781050 h 4219575"/>
                  <a:gd name="connsiteX31" fmla="*/ 114300 w 2152650"/>
                  <a:gd name="connsiteY31" fmla="*/ 723900 h 4219575"/>
                  <a:gd name="connsiteX32" fmla="*/ 123825 w 2152650"/>
                  <a:gd name="connsiteY32" fmla="*/ 647700 h 4219575"/>
                  <a:gd name="connsiteX33" fmla="*/ 190500 w 2152650"/>
                  <a:gd name="connsiteY33" fmla="*/ 561975 h 4219575"/>
                  <a:gd name="connsiteX34" fmla="*/ 266700 w 2152650"/>
                  <a:gd name="connsiteY34" fmla="*/ 514350 h 4219575"/>
                  <a:gd name="connsiteX35" fmla="*/ 352425 w 2152650"/>
                  <a:gd name="connsiteY35" fmla="*/ 419100 h 4219575"/>
                  <a:gd name="connsiteX36" fmla="*/ 371475 w 2152650"/>
                  <a:gd name="connsiteY36" fmla="*/ 314325 h 4219575"/>
                  <a:gd name="connsiteX37" fmla="*/ 352425 w 2152650"/>
                  <a:gd name="connsiteY37" fmla="*/ 257175 h 4219575"/>
                  <a:gd name="connsiteX38" fmla="*/ 333375 w 2152650"/>
                  <a:gd name="connsiteY38" fmla="*/ 219075 h 4219575"/>
                  <a:gd name="connsiteX39" fmla="*/ 266700 w 2152650"/>
                  <a:gd name="connsiteY39" fmla="*/ 133350 h 4219575"/>
                  <a:gd name="connsiteX40" fmla="*/ 295275 w 2152650"/>
                  <a:gd name="connsiteY40" fmla="*/ 57150 h 4219575"/>
                  <a:gd name="connsiteX41" fmla="*/ 409575 w 2152650"/>
                  <a:gd name="connsiteY41" fmla="*/ 0 h 4219575"/>
                  <a:gd name="connsiteX42" fmla="*/ 542925 w 2152650"/>
                  <a:gd name="connsiteY42" fmla="*/ 57150 h 4219575"/>
                  <a:gd name="connsiteX43" fmla="*/ 571500 w 2152650"/>
                  <a:gd name="connsiteY43" fmla="*/ 180975 h 4219575"/>
                  <a:gd name="connsiteX44" fmla="*/ 533400 w 2152650"/>
                  <a:gd name="connsiteY44" fmla="*/ 314325 h 4219575"/>
                  <a:gd name="connsiteX45" fmla="*/ 523875 w 2152650"/>
                  <a:gd name="connsiteY45" fmla="*/ 438150 h 4219575"/>
                  <a:gd name="connsiteX46" fmla="*/ 447675 w 2152650"/>
                  <a:gd name="connsiteY46" fmla="*/ 542925 h 4219575"/>
                  <a:gd name="connsiteX47" fmla="*/ 352425 w 2152650"/>
                  <a:gd name="connsiteY47" fmla="*/ 638175 h 4219575"/>
                  <a:gd name="connsiteX48" fmla="*/ 276225 w 2152650"/>
                  <a:gd name="connsiteY48" fmla="*/ 752475 h 4219575"/>
                  <a:gd name="connsiteX49" fmla="*/ 269635 w 2152650"/>
                  <a:gd name="connsiteY49" fmla="*/ 869626 h 4219575"/>
                  <a:gd name="connsiteX50" fmla="*/ 226788 w 2152650"/>
                  <a:gd name="connsiteY50" fmla="*/ 920730 h 4219575"/>
                  <a:gd name="connsiteX51" fmla="*/ 314325 w 2152650"/>
                  <a:gd name="connsiteY51" fmla="*/ 1009650 h 4219575"/>
                  <a:gd name="connsiteX52" fmla="*/ 314325 w 2152650"/>
                  <a:gd name="connsiteY52" fmla="*/ 1009650 h 4219575"/>
                  <a:gd name="connsiteX53" fmla="*/ 438150 w 2152650"/>
                  <a:gd name="connsiteY53" fmla="*/ 1190625 h 4219575"/>
                  <a:gd name="connsiteX54" fmla="*/ 523875 w 2152650"/>
                  <a:gd name="connsiteY54" fmla="*/ 1343025 h 4219575"/>
                  <a:gd name="connsiteX55" fmla="*/ 561975 w 2152650"/>
                  <a:gd name="connsiteY55" fmla="*/ 1447800 h 4219575"/>
                  <a:gd name="connsiteX56" fmla="*/ 600075 w 2152650"/>
                  <a:gd name="connsiteY56" fmla="*/ 1609725 h 4219575"/>
                  <a:gd name="connsiteX57" fmla="*/ 685800 w 2152650"/>
                  <a:gd name="connsiteY57" fmla="*/ 1838325 h 4219575"/>
                  <a:gd name="connsiteX58" fmla="*/ 800100 w 2152650"/>
                  <a:gd name="connsiteY58" fmla="*/ 1962150 h 4219575"/>
                  <a:gd name="connsiteX59" fmla="*/ 828675 w 2152650"/>
                  <a:gd name="connsiteY59" fmla="*/ 2124075 h 4219575"/>
                  <a:gd name="connsiteX60" fmla="*/ 924056 w 2152650"/>
                  <a:gd name="connsiteY60" fmla="*/ 2275735 h 4219575"/>
                  <a:gd name="connsiteX61" fmla="*/ 882715 w 2152650"/>
                  <a:gd name="connsiteY61" fmla="*/ 2388230 h 4219575"/>
                  <a:gd name="connsiteX62" fmla="*/ 1144297 w 2152650"/>
                  <a:gd name="connsiteY62" fmla="*/ 2384912 h 4219575"/>
                  <a:gd name="connsiteX63" fmla="*/ 1260537 w 2152650"/>
                  <a:gd name="connsiteY63" fmla="*/ 2386458 h 4219575"/>
                  <a:gd name="connsiteX64" fmla="*/ 1310582 w 2152650"/>
                  <a:gd name="connsiteY64" fmla="*/ 2384193 h 4219575"/>
                  <a:gd name="connsiteX65" fmla="*/ 1609725 w 2152650"/>
                  <a:gd name="connsiteY65" fmla="*/ 2543175 h 4219575"/>
                  <a:gd name="connsiteX66" fmla="*/ 1762125 w 2152650"/>
                  <a:gd name="connsiteY66" fmla="*/ 2686050 h 4219575"/>
                  <a:gd name="connsiteX67" fmla="*/ 1924050 w 2152650"/>
                  <a:gd name="connsiteY67" fmla="*/ 2886075 h 4219575"/>
                  <a:gd name="connsiteX68" fmla="*/ 2124075 w 2152650"/>
                  <a:gd name="connsiteY68" fmla="*/ 3124200 h 4219575"/>
                  <a:gd name="connsiteX69" fmla="*/ 2133600 w 2152650"/>
                  <a:gd name="connsiteY69" fmla="*/ 3314700 h 4219575"/>
                  <a:gd name="connsiteX70" fmla="*/ 2143125 w 2152650"/>
                  <a:gd name="connsiteY70" fmla="*/ 3600450 h 4219575"/>
                  <a:gd name="connsiteX71" fmla="*/ 2152650 w 2152650"/>
                  <a:gd name="connsiteY71" fmla="*/ 3752850 h 4219575"/>
                  <a:gd name="connsiteX72" fmla="*/ 2114550 w 2152650"/>
                  <a:gd name="connsiteY72" fmla="*/ 3876675 h 4219575"/>
                  <a:gd name="connsiteX73" fmla="*/ 2066925 w 2152650"/>
                  <a:gd name="connsiteY73" fmla="*/ 3962400 h 4219575"/>
                  <a:gd name="connsiteX74" fmla="*/ 2105025 w 2152650"/>
                  <a:gd name="connsiteY74" fmla="*/ 4105275 h 4219575"/>
                  <a:gd name="connsiteX75" fmla="*/ 2124075 w 2152650"/>
                  <a:gd name="connsiteY75" fmla="*/ 4219575 h 4219575"/>
                  <a:gd name="connsiteX76" fmla="*/ 1924050 w 2152650"/>
                  <a:gd name="connsiteY76" fmla="*/ 4219575 h 4219575"/>
                  <a:gd name="connsiteX0" fmla="*/ 1838325 w 2152650"/>
                  <a:gd name="connsiteY0" fmla="*/ 4191000 h 4219575"/>
                  <a:gd name="connsiteX1" fmla="*/ 1800225 w 2152650"/>
                  <a:gd name="connsiteY1" fmla="*/ 3952875 h 4219575"/>
                  <a:gd name="connsiteX2" fmla="*/ 1866900 w 2152650"/>
                  <a:gd name="connsiteY2" fmla="*/ 3810000 h 4219575"/>
                  <a:gd name="connsiteX3" fmla="*/ 1933575 w 2152650"/>
                  <a:gd name="connsiteY3" fmla="*/ 3686175 h 4219575"/>
                  <a:gd name="connsiteX4" fmla="*/ 1962150 w 2152650"/>
                  <a:gd name="connsiteY4" fmla="*/ 3476625 h 4219575"/>
                  <a:gd name="connsiteX5" fmla="*/ 1933575 w 2152650"/>
                  <a:gd name="connsiteY5" fmla="*/ 3257550 h 4219575"/>
                  <a:gd name="connsiteX6" fmla="*/ 1828800 w 2152650"/>
                  <a:gd name="connsiteY6" fmla="*/ 3019425 h 4219575"/>
                  <a:gd name="connsiteX7" fmla="*/ 1666875 w 2152650"/>
                  <a:gd name="connsiteY7" fmla="*/ 2809875 h 4219575"/>
                  <a:gd name="connsiteX8" fmla="*/ 1504950 w 2152650"/>
                  <a:gd name="connsiteY8" fmla="*/ 2714625 h 4219575"/>
                  <a:gd name="connsiteX9" fmla="*/ 1371600 w 2152650"/>
                  <a:gd name="connsiteY9" fmla="*/ 2676525 h 4219575"/>
                  <a:gd name="connsiteX10" fmla="*/ 1162050 w 2152650"/>
                  <a:gd name="connsiteY10" fmla="*/ 2590800 h 4219575"/>
                  <a:gd name="connsiteX11" fmla="*/ 1009650 w 2152650"/>
                  <a:gd name="connsiteY11" fmla="*/ 2543175 h 4219575"/>
                  <a:gd name="connsiteX12" fmla="*/ 898087 w 2152650"/>
                  <a:gd name="connsiteY12" fmla="*/ 2494749 h 4219575"/>
                  <a:gd name="connsiteX13" fmla="*/ 657839 w 2152650"/>
                  <a:gd name="connsiteY13" fmla="*/ 2515959 h 4219575"/>
                  <a:gd name="connsiteX14" fmla="*/ 562331 w 2152650"/>
                  <a:gd name="connsiteY14" fmla="*/ 2442147 h 4219575"/>
                  <a:gd name="connsiteX15" fmla="*/ 617736 w 2152650"/>
                  <a:gd name="connsiteY15" fmla="*/ 2362169 h 4219575"/>
                  <a:gd name="connsiteX16" fmla="*/ 704857 w 2152650"/>
                  <a:gd name="connsiteY16" fmla="*/ 2305959 h 4219575"/>
                  <a:gd name="connsiteX17" fmla="*/ 609600 w 2152650"/>
                  <a:gd name="connsiteY17" fmla="*/ 2143125 h 4219575"/>
                  <a:gd name="connsiteX18" fmla="*/ 523875 w 2152650"/>
                  <a:gd name="connsiteY18" fmla="*/ 2028825 h 4219575"/>
                  <a:gd name="connsiteX19" fmla="*/ 479022 w 2152650"/>
                  <a:gd name="connsiteY19" fmla="*/ 1897324 h 4219575"/>
                  <a:gd name="connsiteX20" fmla="*/ 409575 w 2152650"/>
                  <a:gd name="connsiteY20" fmla="*/ 1666875 h 4219575"/>
                  <a:gd name="connsiteX21" fmla="*/ 371475 w 2152650"/>
                  <a:gd name="connsiteY21" fmla="*/ 1428750 h 4219575"/>
                  <a:gd name="connsiteX22" fmla="*/ 323850 w 2152650"/>
                  <a:gd name="connsiteY22" fmla="*/ 1333500 h 4219575"/>
                  <a:gd name="connsiteX23" fmla="*/ 323850 w 2152650"/>
                  <a:gd name="connsiteY23" fmla="*/ 1219200 h 4219575"/>
                  <a:gd name="connsiteX24" fmla="*/ 271768 w 2152650"/>
                  <a:gd name="connsiteY24" fmla="*/ 1241084 h 4219575"/>
                  <a:gd name="connsiteX25" fmla="*/ 171450 w 2152650"/>
                  <a:gd name="connsiteY25" fmla="*/ 1133475 h 4219575"/>
                  <a:gd name="connsiteX26" fmla="*/ 73531 w 2152650"/>
                  <a:gd name="connsiteY26" fmla="*/ 1100821 h 4219575"/>
                  <a:gd name="connsiteX27" fmla="*/ 11822 w 2152650"/>
                  <a:gd name="connsiteY27" fmla="*/ 1077310 h 4219575"/>
                  <a:gd name="connsiteX28" fmla="*/ 0 w 2152650"/>
                  <a:gd name="connsiteY28" fmla="*/ 990600 h 4219575"/>
                  <a:gd name="connsiteX29" fmla="*/ 33486 w 2152650"/>
                  <a:gd name="connsiteY29" fmla="*/ 879038 h 4219575"/>
                  <a:gd name="connsiteX30" fmla="*/ 76200 w 2152650"/>
                  <a:gd name="connsiteY30" fmla="*/ 781050 h 4219575"/>
                  <a:gd name="connsiteX31" fmla="*/ 114300 w 2152650"/>
                  <a:gd name="connsiteY31" fmla="*/ 723900 h 4219575"/>
                  <a:gd name="connsiteX32" fmla="*/ 123825 w 2152650"/>
                  <a:gd name="connsiteY32" fmla="*/ 647700 h 4219575"/>
                  <a:gd name="connsiteX33" fmla="*/ 190500 w 2152650"/>
                  <a:gd name="connsiteY33" fmla="*/ 561975 h 4219575"/>
                  <a:gd name="connsiteX34" fmla="*/ 266700 w 2152650"/>
                  <a:gd name="connsiteY34" fmla="*/ 514350 h 4219575"/>
                  <a:gd name="connsiteX35" fmla="*/ 352425 w 2152650"/>
                  <a:gd name="connsiteY35" fmla="*/ 419100 h 4219575"/>
                  <a:gd name="connsiteX36" fmla="*/ 371475 w 2152650"/>
                  <a:gd name="connsiteY36" fmla="*/ 314325 h 4219575"/>
                  <a:gd name="connsiteX37" fmla="*/ 352425 w 2152650"/>
                  <a:gd name="connsiteY37" fmla="*/ 257175 h 4219575"/>
                  <a:gd name="connsiteX38" fmla="*/ 333375 w 2152650"/>
                  <a:gd name="connsiteY38" fmla="*/ 219075 h 4219575"/>
                  <a:gd name="connsiteX39" fmla="*/ 266700 w 2152650"/>
                  <a:gd name="connsiteY39" fmla="*/ 133350 h 4219575"/>
                  <a:gd name="connsiteX40" fmla="*/ 295275 w 2152650"/>
                  <a:gd name="connsiteY40" fmla="*/ 57150 h 4219575"/>
                  <a:gd name="connsiteX41" fmla="*/ 409575 w 2152650"/>
                  <a:gd name="connsiteY41" fmla="*/ 0 h 4219575"/>
                  <a:gd name="connsiteX42" fmla="*/ 542925 w 2152650"/>
                  <a:gd name="connsiteY42" fmla="*/ 57150 h 4219575"/>
                  <a:gd name="connsiteX43" fmla="*/ 571500 w 2152650"/>
                  <a:gd name="connsiteY43" fmla="*/ 180975 h 4219575"/>
                  <a:gd name="connsiteX44" fmla="*/ 533400 w 2152650"/>
                  <a:gd name="connsiteY44" fmla="*/ 314325 h 4219575"/>
                  <a:gd name="connsiteX45" fmla="*/ 523875 w 2152650"/>
                  <a:gd name="connsiteY45" fmla="*/ 438150 h 4219575"/>
                  <a:gd name="connsiteX46" fmla="*/ 447675 w 2152650"/>
                  <a:gd name="connsiteY46" fmla="*/ 542925 h 4219575"/>
                  <a:gd name="connsiteX47" fmla="*/ 352425 w 2152650"/>
                  <a:gd name="connsiteY47" fmla="*/ 638175 h 4219575"/>
                  <a:gd name="connsiteX48" fmla="*/ 276225 w 2152650"/>
                  <a:gd name="connsiteY48" fmla="*/ 752475 h 4219575"/>
                  <a:gd name="connsiteX49" fmla="*/ 269635 w 2152650"/>
                  <a:gd name="connsiteY49" fmla="*/ 869626 h 4219575"/>
                  <a:gd name="connsiteX50" fmla="*/ 226788 w 2152650"/>
                  <a:gd name="connsiteY50" fmla="*/ 920730 h 4219575"/>
                  <a:gd name="connsiteX51" fmla="*/ 314325 w 2152650"/>
                  <a:gd name="connsiteY51" fmla="*/ 1009650 h 4219575"/>
                  <a:gd name="connsiteX52" fmla="*/ 314325 w 2152650"/>
                  <a:gd name="connsiteY52" fmla="*/ 1009650 h 4219575"/>
                  <a:gd name="connsiteX53" fmla="*/ 438150 w 2152650"/>
                  <a:gd name="connsiteY53" fmla="*/ 1190625 h 4219575"/>
                  <a:gd name="connsiteX54" fmla="*/ 523875 w 2152650"/>
                  <a:gd name="connsiteY54" fmla="*/ 1343025 h 4219575"/>
                  <a:gd name="connsiteX55" fmla="*/ 561975 w 2152650"/>
                  <a:gd name="connsiteY55" fmla="*/ 1447800 h 4219575"/>
                  <a:gd name="connsiteX56" fmla="*/ 600075 w 2152650"/>
                  <a:gd name="connsiteY56" fmla="*/ 1609725 h 4219575"/>
                  <a:gd name="connsiteX57" fmla="*/ 685800 w 2152650"/>
                  <a:gd name="connsiteY57" fmla="*/ 1838325 h 4219575"/>
                  <a:gd name="connsiteX58" fmla="*/ 800100 w 2152650"/>
                  <a:gd name="connsiteY58" fmla="*/ 1962150 h 4219575"/>
                  <a:gd name="connsiteX59" fmla="*/ 828675 w 2152650"/>
                  <a:gd name="connsiteY59" fmla="*/ 2124075 h 4219575"/>
                  <a:gd name="connsiteX60" fmla="*/ 924056 w 2152650"/>
                  <a:gd name="connsiteY60" fmla="*/ 2275735 h 4219575"/>
                  <a:gd name="connsiteX61" fmla="*/ 882715 w 2152650"/>
                  <a:gd name="connsiteY61" fmla="*/ 2388230 h 4219575"/>
                  <a:gd name="connsiteX62" fmla="*/ 1144297 w 2152650"/>
                  <a:gd name="connsiteY62" fmla="*/ 2384912 h 4219575"/>
                  <a:gd name="connsiteX63" fmla="*/ 1260537 w 2152650"/>
                  <a:gd name="connsiteY63" fmla="*/ 2386458 h 4219575"/>
                  <a:gd name="connsiteX64" fmla="*/ 1310582 w 2152650"/>
                  <a:gd name="connsiteY64" fmla="*/ 2384193 h 4219575"/>
                  <a:gd name="connsiteX65" fmla="*/ 1609725 w 2152650"/>
                  <a:gd name="connsiteY65" fmla="*/ 2543175 h 4219575"/>
                  <a:gd name="connsiteX66" fmla="*/ 1762125 w 2152650"/>
                  <a:gd name="connsiteY66" fmla="*/ 2686050 h 4219575"/>
                  <a:gd name="connsiteX67" fmla="*/ 1924050 w 2152650"/>
                  <a:gd name="connsiteY67" fmla="*/ 2886075 h 4219575"/>
                  <a:gd name="connsiteX68" fmla="*/ 2124075 w 2152650"/>
                  <a:gd name="connsiteY68" fmla="*/ 3124200 h 4219575"/>
                  <a:gd name="connsiteX69" fmla="*/ 2133600 w 2152650"/>
                  <a:gd name="connsiteY69" fmla="*/ 3314700 h 4219575"/>
                  <a:gd name="connsiteX70" fmla="*/ 2143125 w 2152650"/>
                  <a:gd name="connsiteY70" fmla="*/ 3600450 h 4219575"/>
                  <a:gd name="connsiteX71" fmla="*/ 2152650 w 2152650"/>
                  <a:gd name="connsiteY71" fmla="*/ 3752850 h 4219575"/>
                  <a:gd name="connsiteX72" fmla="*/ 2114550 w 2152650"/>
                  <a:gd name="connsiteY72" fmla="*/ 3876675 h 4219575"/>
                  <a:gd name="connsiteX73" fmla="*/ 2066925 w 2152650"/>
                  <a:gd name="connsiteY73" fmla="*/ 3962400 h 4219575"/>
                  <a:gd name="connsiteX74" fmla="*/ 2105025 w 2152650"/>
                  <a:gd name="connsiteY74" fmla="*/ 4105275 h 4219575"/>
                  <a:gd name="connsiteX75" fmla="*/ 2124075 w 2152650"/>
                  <a:gd name="connsiteY75" fmla="*/ 4219575 h 4219575"/>
                  <a:gd name="connsiteX76" fmla="*/ 1924050 w 2152650"/>
                  <a:gd name="connsiteY76" fmla="*/ 4219575 h 4219575"/>
                  <a:gd name="connsiteX0" fmla="*/ 1838325 w 2152650"/>
                  <a:gd name="connsiteY0" fmla="*/ 4191000 h 4219575"/>
                  <a:gd name="connsiteX1" fmla="*/ 1800225 w 2152650"/>
                  <a:gd name="connsiteY1" fmla="*/ 3952875 h 4219575"/>
                  <a:gd name="connsiteX2" fmla="*/ 1866900 w 2152650"/>
                  <a:gd name="connsiteY2" fmla="*/ 3810000 h 4219575"/>
                  <a:gd name="connsiteX3" fmla="*/ 1933575 w 2152650"/>
                  <a:gd name="connsiteY3" fmla="*/ 3686175 h 4219575"/>
                  <a:gd name="connsiteX4" fmla="*/ 1962150 w 2152650"/>
                  <a:gd name="connsiteY4" fmla="*/ 3476625 h 4219575"/>
                  <a:gd name="connsiteX5" fmla="*/ 1933575 w 2152650"/>
                  <a:gd name="connsiteY5" fmla="*/ 3257550 h 4219575"/>
                  <a:gd name="connsiteX6" fmla="*/ 1828800 w 2152650"/>
                  <a:gd name="connsiteY6" fmla="*/ 3019425 h 4219575"/>
                  <a:gd name="connsiteX7" fmla="*/ 1666875 w 2152650"/>
                  <a:gd name="connsiteY7" fmla="*/ 2809875 h 4219575"/>
                  <a:gd name="connsiteX8" fmla="*/ 1504950 w 2152650"/>
                  <a:gd name="connsiteY8" fmla="*/ 2714625 h 4219575"/>
                  <a:gd name="connsiteX9" fmla="*/ 1371600 w 2152650"/>
                  <a:gd name="connsiteY9" fmla="*/ 2676525 h 4219575"/>
                  <a:gd name="connsiteX10" fmla="*/ 1162050 w 2152650"/>
                  <a:gd name="connsiteY10" fmla="*/ 2590800 h 4219575"/>
                  <a:gd name="connsiteX11" fmla="*/ 1009650 w 2152650"/>
                  <a:gd name="connsiteY11" fmla="*/ 2543175 h 4219575"/>
                  <a:gd name="connsiteX12" fmla="*/ 898087 w 2152650"/>
                  <a:gd name="connsiteY12" fmla="*/ 2494749 h 4219575"/>
                  <a:gd name="connsiteX13" fmla="*/ 657839 w 2152650"/>
                  <a:gd name="connsiteY13" fmla="*/ 2515959 h 4219575"/>
                  <a:gd name="connsiteX14" fmla="*/ 562331 w 2152650"/>
                  <a:gd name="connsiteY14" fmla="*/ 2442147 h 4219575"/>
                  <a:gd name="connsiteX15" fmla="*/ 617736 w 2152650"/>
                  <a:gd name="connsiteY15" fmla="*/ 2362169 h 4219575"/>
                  <a:gd name="connsiteX16" fmla="*/ 704857 w 2152650"/>
                  <a:gd name="connsiteY16" fmla="*/ 2305959 h 4219575"/>
                  <a:gd name="connsiteX17" fmla="*/ 609600 w 2152650"/>
                  <a:gd name="connsiteY17" fmla="*/ 2143125 h 4219575"/>
                  <a:gd name="connsiteX18" fmla="*/ 523875 w 2152650"/>
                  <a:gd name="connsiteY18" fmla="*/ 2028825 h 4219575"/>
                  <a:gd name="connsiteX19" fmla="*/ 479022 w 2152650"/>
                  <a:gd name="connsiteY19" fmla="*/ 1897324 h 4219575"/>
                  <a:gd name="connsiteX20" fmla="*/ 409575 w 2152650"/>
                  <a:gd name="connsiteY20" fmla="*/ 1666875 h 4219575"/>
                  <a:gd name="connsiteX21" fmla="*/ 371475 w 2152650"/>
                  <a:gd name="connsiteY21" fmla="*/ 1428750 h 4219575"/>
                  <a:gd name="connsiteX22" fmla="*/ 323850 w 2152650"/>
                  <a:gd name="connsiteY22" fmla="*/ 1333500 h 4219575"/>
                  <a:gd name="connsiteX23" fmla="*/ 323850 w 2152650"/>
                  <a:gd name="connsiteY23" fmla="*/ 1219200 h 4219575"/>
                  <a:gd name="connsiteX24" fmla="*/ 271768 w 2152650"/>
                  <a:gd name="connsiteY24" fmla="*/ 1241084 h 4219575"/>
                  <a:gd name="connsiteX25" fmla="*/ 168973 w 2152650"/>
                  <a:gd name="connsiteY25" fmla="*/ 1179513 h 4219575"/>
                  <a:gd name="connsiteX26" fmla="*/ 73531 w 2152650"/>
                  <a:gd name="connsiteY26" fmla="*/ 1100821 h 4219575"/>
                  <a:gd name="connsiteX27" fmla="*/ 11822 w 2152650"/>
                  <a:gd name="connsiteY27" fmla="*/ 1077310 h 4219575"/>
                  <a:gd name="connsiteX28" fmla="*/ 0 w 2152650"/>
                  <a:gd name="connsiteY28" fmla="*/ 990600 h 4219575"/>
                  <a:gd name="connsiteX29" fmla="*/ 33486 w 2152650"/>
                  <a:gd name="connsiteY29" fmla="*/ 879038 h 4219575"/>
                  <a:gd name="connsiteX30" fmla="*/ 76200 w 2152650"/>
                  <a:gd name="connsiteY30" fmla="*/ 781050 h 4219575"/>
                  <a:gd name="connsiteX31" fmla="*/ 114300 w 2152650"/>
                  <a:gd name="connsiteY31" fmla="*/ 723900 h 4219575"/>
                  <a:gd name="connsiteX32" fmla="*/ 123825 w 2152650"/>
                  <a:gd name="connsiteY32" fmla="*/ 647700 h 4219575"/>
                  <a:gd name="connsiteX33" fmla="*/ 190500 w 2152650"/>
                  <a:gd name="connsiteY33" fmla="*/ 561975 h 4219575"/>
                  <a:gd name="connsiteX34" fmla="*/ 266700 w 2152650"/>
                  <a:gd name="connsiteY34" fmla="*/ 514350 h 4219575"/>
                  <a:gd name="connsiteX35" fmla="*/ 352425 w 2152650"/>
                  <a:gd name="connsiteY35" fmla="*/ 419100 h 4219575"/>
                  <a:gd name="connsiteX36" fmla="*/ 371475 w 2152650"/>
                  <a:gd name="connsiteY36" fmla="*/ 314325 h 4219575"/>
                  <a:gd name="connsiteX37" fmla="*/ 352425 w 2152650"/>
                  <a:gd name="connsiteY37" fmla="*/ 257175 h 4219575"/>
                  <a:gd name="connsiteX38" fmla="*/ 333375 w 2152650"/>
                  <a:gd name="connsiteY38" fmla="*/ 219075 h 4219575"/>
                  <a:gd name="connsiteX39" fmla="*/ 266700 w 2152650"/>
                  <a:gd name="connsiteY39" fmla="*/ 133350 h 4219575"/>
                  <a:gd name="connsiteX40" fmla="*/ 295275 w 2152650"/>
                  <a:gd name="connsiteY40" fmla="*/ 57150 h 4219575"/>
                  <a:gd name="connsiteX41" fmla="*/ 409575 w 2152650"/>
                  <a:gd name="connsiteY41" fmla="*/ 0 h 4219575"/>
                  <a:gd name="connsiteX42" fmla="*/ 542925 w 2152650"/>
                  <a:gd name="connsiteY42" fmla="*/ 57150 h 4219575"/>
                  <a:gd name="connsiteX43" fmla="*/ 571500 w 2152650"/>
                  <a:gd name="connsiteY43" fmla="*/ 180975 h 4219575"/>
                  <a:gd name="connsiteX44" fmla="*/ 533400 w 2152650"/>
                  <a:gd name="connsiteY44" fmla="*/ 314325 h 4219575"/>
                  <a:gd name="connsiteX45" fmla="*/ 523875 w 2152650"/>
                  <a:gd name="connsiteY45" fmla="*/ 438150 h 4219575"/>
                  <a:gd name="connsiteX46" fmla="*/ 447675 w 2152650"/>
                  <a:gd name="connsiteY46" fmla="*/ 542925 h 4219575"/>
                  <a:gd name="connsiteX47" fmla="*/ 352425 w 2152650"/>
                  <a:gd name="connsiteY47" fmla="*/ 638175 h 4219575"/>
                  <a:gd name="connsiteX48" fmla="*/ 276225 w 2152650"/>
                  <a:gd name="connsiteY48" fmla="*/ 752475 h 4219575"/>
                  <a:gd name="connsiteX49" fmla="*/ 269635 w 2152650"/>
                  <a:gd name="connsiteY49" fmla="*/ 869626 h 4219575"/>
                  <a:gd name="connsiteX50" fmla="*/ 226788 w 2152650"/>
                  <a:gd name="connsiteY50" fmla="*/ 920730 h 4219575"/>
                  <a:gd name="connsiteX51" fmla="*/ 314325 w 2152650"/>
                  <a:gd name="connsiteY51" fmla="*/ 1009650 h 4219575"/>
                  <a:gd name="connsiteX52" fmla="*/ 314325 w 2152650"/>
                  <a:gd name="connsiteY52" fmla="*/ 1009650 h 4219575"/>
                  <a:gd name="connsiteX53" fmla="*/ 438150 w 2152650"/>
                  <a:gd name="connsiteY53" fmla="*/ 1190625 h 4219575"/>
                  <a:gd name="connsiteX54" fmla="*/ 523875 w 2152650"/>
                  <a:gd name="connsiteY54" fmla="*/ 1343025 h 4219575"/>
                  <a:gd name="connsiteX55" fmla="*/ 561975 w 2152650"/>
                  <a:gd name="connsiteY55" fmla="*/ 1447800 h 4219575"/>
                  <a:gd name="connsiteX56" fmla="*/ 600075 w 2152650"/>
                  <a:gd name="connsiteY56" fmla="*/ 1609725 h 4219575"/>
                  <a:gd name="connsiteX57" fmla="*/ 685800 w 2152650"/>
                  <a:gd name="connsiteY57" fmla="*/ 1838325 h 4219575"/>
                  <a:gd name="connsiteX58" fmla="*/ 800100 w 2152650"/>
                  <a:gd name="connsiteY58" fmla="*/ 1962150 h 4219575"/>
                  <a:gd name="connsiteX59" fmla="*/ 828675 w 2152650"/>
                  <a:gd name="connsiteY59" fmla="*/ 2124075 h 4219575"/>
                  <a:gd name="connsiteX60" fmla="*/ 924056 w 2152650"/>
                  <a:gd name="connsiteY60" fmla="*/ 2275735 h 4219575"/>
                  <a:gd name="connsiteX61" fmla="*/ 882715 w 2152650"/>
                  <a:gd name="connsiteY61" fmla="*/ 2388230 h 4219575"/>
                  <a:gd name="connsiteX62" fmla="*/ 1144297 w 2152650"/>
                  <a:gd name="connsiteY62" fmla="*/ 2384912 h 4219575"/>
                  <a:gd name="connsiteX63" fmla="*/ 1260537 w 2152650"/>
                  <a:gd name="connsiteY63" fmla="*/ 2386458 h 4219575"/>
                  <a:gd name="connsiteX64" fmla="*/ 1310582 w 2152650"/>
                  <a:gd name="connsiteY64" fmla="*/ 2384193 h 4219575"/>
                  <a:gd name="connsiteX65" fmla="*/ 1609725 w 2152650"/>
                  <a:gd name="connsiteY65" fmla="*/ 2543175 h 4219575"/>
                  <a:gd name="connsiteX66" fmla="*/ 1762125 w 2152650"/>
                  <a:gd name="connsiteY66" fmla="*/ 2686050 h 4219575"/>
                  <a:gd name="connsiteX67" fmla="*/ 1924050 w 2152650"/>
                  <a:gd name="connsiteY67" fmla="*/ 2886075 h 4219575"/>
                  <a:gd name="connsiteX68" fmla="*/ 2124075 w 2152650"/>
                  <a:gd name="connsiteY68" fmla="*/ 3124200 h 4219575"/>
                  <a:gd name="connsiteX69" fmla="*/ 2133600 w 2152650"/>
                  <a:gd name="connsiteY69" fmla="*/ 3314700 h 4219575"/>
                  <a:gd name="connsiteX70" fmla="*/ 2143125 w 2152650"/>
                  <a:gd name="connsiteY70" fmla="*/ 3600450 h 4219575"/>
                  <a:gd name="connsiteX71" fmla="*/ 2152650 w 2152650"/>
                  <a:gd name="connsiteY71" fmla="*/ 3752850 h 4219575"/>
                  <a:gd name="connsiteX72" fmla="*/ 2114550 w 2152650"/>
                  <a:gd name="connsiteY72" fmla="*/ 3876675 h 4219575"/>
                  <a:gd name="connsiteX73" fmla="*/ 2066925 w 2152650"/>
                  <a:gd name="connsiteY73" fmla="*/ 3962400 h 4219575"/>
                  <a:gd name="connsiteX74" fmla="*/ 2105025 w 2152650"/>
                  <a:gd name="connsiteY74" fmla="*/ 4105275 h 4219575"/>
                  <a:gd name="connsiteX75" fmla="*/ 2124075 w 2152650"/>
                  <a:gd name="connsiteY75" fmla="*/ 4219575 h 4219575"/>
                  <a:gd name="connsiteX76" fmla="*/ 1924050 w 2152650"/>
                  <a:gd name="connsiteY76" fmla="*/ 4219575 h 4219575"/>
                  <a:gd name="connsiteX0" fmla="*/ 1838325 w 2152650"/>
                  <a:gd name="connsiteY0" fmla="*/ 4191000 h 4219575"/>
                  <a:gd name="connsiteX1" fmla="*/ 1800225 w 2152650"/>
                  <a:gd name="connsiteY1" fmla="*/ 3952875 h 4219575"/>
                  <a:gd name="connsiteX2" fmla="*/ 1866900 w 2152650"/>
                  <a:gd name="connsiteY2" fmla="*/ 3810000 h 4219575"/>
                  <a:gd name="connsiteX3" fmla="*/ 1933575 w 2152650"/>
                  <a:gd name="connsiteY3" fmla="*/ 3686175 h 4219575"/>
                  <a:gd name="connsiteX4" fmla="*/ 1962150 w 2152650"/>
                  <a:gd name="connsiteY4" fmla="*/ 3476625 h 4219575"/>
                  <a:gd name="connsiteX5" fmla="*/ 1933575 w 2152650"/>
                  <a:gd name="connsiteY5" fmla="*/ 3257550 h 4219575"/>
                  <a:gd name="connsiteX6" fmla="*/ 1828800 w 2152650"/>
                  <a:gd name="connsiteY6" fmla="*/ 3019425 h 4219575"/>
                  <a:gd name="connsiteX7" fmla="*/ 1666875 w 2152650"/>
                  <a:gd name="connsiteY7" fmla="*/ 2809875 h 4219575"/>
                  <a:gd name="connsiteX8" fmla="*/ 1504950 w 2152650"/>
                  <a:gd name="connsiteY8" fmla="*/ 2714625 h 4219575"/>
                  <a:gd name="connsiteX9" fmla="*/ 1371600 w 2152650"/>
                  <a:gd name="connsiteY9" fmla="*/ 2676525 h 4219575"/>
                  <a:gd name="connsiteX10" fmla="*/ 1162050 w 2152650"/>
                  <a:gd name="connsiteY10" fmla="*/ 2590800 h 4219575"/>
                  <a:gd name="connsiteX11" fmla="*/ 1009650 w 2152650"/>
                  <a:gd name="connsiteY11" fmla="*/ 2543175 h 4219575"/>
                  <a:gd name="connsiteX12" fmla="*/ 898087 w 2152650"/>
                  <a:gd name="connsiteY12" fmla="*/ 2494749 h 4219575"/>
                  <a:gd name="connsiteX13" fmla="*/ 657839 w 2152650"/>
                  <a:gd name="connsiteY13" fmla="*/ 2515959 h 4219575"/>
                  <a:gd name="connsiteX14" fmla="*/ 562331 w 2152650"/>
                  <a:gd name="connsiteY14" fmla="*/ 2442147 h 4219575"/>
                  <a:gd name="connsiteX15" fmla="*/ 617736 w 2152650"/>
                  <a:gd name="connsiteY15" fmla="*/ 2362169 h 4219575"/>
                  <a:gd name="connsiteX16" fmla="*/ 704857 w 2152650"/>
                  <a:gd name="connsiteY16" fmla="*/ 2305959 h 4219575"/>
                  <a:gd name="connsiteX17" fmla="*/ 609600 w 2152650"/>
                  <a:gd name="connsiteY17" fmla="*/ 2143125 h 4219575"/>
                  <a:gd name="connsiteX18" fmla="*/ 523875 w 2152650"/>
                  <a:gd name="connsiteY18" fmla="*/ 2028825 h 4219575"/>
                  <a:gd name="connsiteX19" fmla="*/ 479022 w 2152650"/>
                  <a:gd name="connsiteY19" fmla="*/ 1897324 h 4219575"/>
                  <a:gd name="connsiteX20" fmla="*/ 409575 w 2152650"/>
                  <a:gd name="connsiteY20" fmla="*/ 1666875 h 4219575"/>
                  <a:gd name="connsiteX21" fmla="*/ 371475 w 2152650"/>
                  <a:gd name="connsiteY21" fmla="*/ 1428750 h 4219575"/>
                  <a:gd name="connsiteX22" fmla="*/ 323850 w 2152650"/>
                  <a:gd name="connsiteY22" fmla="*/ 1333500 h 4219575"/>
                  <a:gd name="connsiteX23" fmla="*/ 308186 w 2152650"/>
                  <a:gd name="connsiteY23" fmla="*/ 1279559 h 4219575"/>
                  <a:gd name="connsiteX24" fmla="*/ 271768 w 2152650"/>
                  <a:gd name="connsiteY24" fmla="*/ 1241084 h 4219575"/>
                  <a:gd name="connsiteX25" fmla="*/ 168973 w 2152650"/>
                  <a:gd name="connsiteY25" fmla="*/ 1179513 h 4219575"/>
                  <a:gd name="connsiteX26" fmla="*/ 73531 w 2152650"/>
                  <a:gd name="connsiteY26" fmla="*/ 1100821 h 4219575"/>
                  <a:gd name="connsiteX27" fmla="*/ 11822 w 2152650"/>
                  <a:gd name="connsiteY27" fmla="*/ 1077310 h 4219575"/>
                  <a:gd name="connsiteX28" fmla="*/ 0 w 2152650"/>
                  <a:gd name="connsiteY28" fmla="*/ 990600 h 4219575"/>
                  <a:gd name="connsiteX29" fmla="*/ 33486 w 2152650"/>
                  <a:gd name="connsiteY29" fmla="*/ 879038 h 4219575"/>
                  <a:gd name="connsiteX30" fmla="*/ 76200 w 2152650"/>
                  <a:gd name="connsiteY30" fmla="*/ 781050 h 4219575"/>
                  <a:gd name="connsiteX31" fmla="*/ 114300 w 2152650"/>
                  <a:gd name="connsiteY31" fmla="*/ 723900 h 4219575"/>
                  <a:gd name="connsiteX32" fmla="*/ 123825 w 2152650"/>
                  <a:gd name="connsiteY32" fmla="*/ 647700 h 4219575"/>
                  <a:gd name="connsiteX33" fmla="*/ 190500 w 2152650"/>
                  <a:gd name="connsiteY33" fmla="*/ 561975 h 4219575"/>
                  <a:gd name="connsiteX34" fmla="*/ 266700 w 2152650"/>
                  <a:gd name="connsiteY34" fmla="*/ 514350 h 4219575"/>
                  <a:gd name="connsiteX35" fmla="*/ 352425 w 2152650"/>
                  <a:gd name="connsiteY35" fmla="*/ 419100 h 4219575"/>
                  <a:gd name="connsiteX36" fmla="*/ 371475 w 2152650"/>
                  <a:gd name="connsiteY36" fmla="*/ 314325 h 4219575"/>
                  <a:gd name="connsiteX37" fmla="*/ 352425 w 2152650"/>
                  <a:gd name="connsiteY37" fmla="*/ 257175 h 4219575"/>
                  <a:gd name="connsiteX38" fmla="*/ 333375 w 2152650"/>
                  <a:gd name="connsiteY38" fmla="*/ 219075 h 4219575"/>
                  <a:gd name="connsiteX39" fmla="*/ 266700 w 2152650"/>
                  <a:gd name="connsiteY39" fmla="*/ 133350 h 4219575"/>
                  <a:gd name="connsiteX40" fmla="*/ 295275 w 2152650"/>
                  <a:gd name="connsiteY40" fmla="*/ 57150 h 4219575"/>
                  <a:gd name="connsiteX41" fmla="*/ 409575 w 2152650"/>
                  <a:gd name="connsiteY41" fmla="*/ 0 h 4219575"/>
                  <a:gd name="connsiteX42" fmla="*/ 542925 w 2152650"/>
                  <a:gd name="connsiteY42" fmla="*/ 57150 h 4219575"/>
                  <a:gd name="connsiteX43" fmla="*/ 571500 w 2152650"/>
                  <a:gd name="connsiteY43" fmla="*/ 180975 h 4219575"/>
                  <a:gd name="connsiteX44" fmla="*/ 533400 w 2152650"/>
                  <a:gd name="connsiteY44" fmla="*/ 314325 h 4219575"/>
                  <a:gd name="connsiteX45" fmla="*/ 523875 w 2152650"/>
                  <a:gd name="connsiteY45" fmla="*/ 438150 h 4219575"/>
                  <a:gd name="connsiteX46" fmla="*/ 447675 w 2152650"/>
                  <a:gd name="connsiteY46" fmla="*/ 542925 h 4219575"/>
                  <a:gd name="connsiteX47" fmla="*/ 352425 w 2152650"/>
                  <a:gd name="connsiteY47" fmla="*/ 638175 h 4219575"/>
                  <a:gd name="connsiteX48" fmla="*/ 276225 w 2152650"/>
                  <a:gd name="connsiteY48" fmla="*/ 752475 h 4219575"/>
                  <a:gd name="connsiteX49" fmla="*/ 269635 w 2152650"/>
                  <a:gd name="connsiteY49" fmla="*/ 869626 h 4219575"/>
                  <a:gd name="connsiteX50" fmla="*/ 226788 w 2152650"/>
                  <a:gd name="connsiteY50" fmla="*/ 920730 h 4219575"/>
                  <a:gd name="connsiteX51" fmla="*/ 314325 w 2152650"/>
                  <a:gd name="connsiteY51" fmla="*/ 1009650 h 4219575"/>
                  <a:gd name="connsiteX52" fmla="*/ 314325 w 2152650"/>
                  <a:gd name="connsiteY52" fmla="*/ 1009650 h 4219575"/>
                  <a:gd name="connsiteX53" fmla="*/ 438150 w 2152650"/>
                  <a:gd name="connsiteY53" fmla="*/ 1190625 h 4219575"/>
                  <a:gd name="connsiteX54" fmla="*/ 523875 w 2152650"/>
                  <a:gd name="connsiteY54" fmla="*/ 1343025 h 4219575"/>
                  <a:gd name="connsiteX55" fmla="*/ 561975 w 2152650"/>
                  <a:gd name="connsiteY55" fmla="*/ 1447800 h 4219575"/>
                  <a:gd name="connsiteX56" fmla="*/ 600075 w 2152650"/>
                  <a:gd name="connsiteY56" fmla="*/ 1609725 h 4219575"/>
                  <a:gd name="connsiteX57" fmla="*/ 685800 w 2152650"/>
                  <a:gd name="connsiteY57" fmla="*/ 1838325 h 4219575"/>
                  <a:gd name="connsiteX58" fmla="*/ 800100 w 2152650"/>
                  <a:gd name="connsiteY58" fmla="*/ 1962150 h 4219575"/>
                  <a:gd name="connsiteX59" fmla="*/ 828675 w 2152650"/>
                  <a:gd name="connsiteY59" fmla="*/ 2124075 h 4219575"/>
                  <a:gd name="connsiteX60" fmla="*/ 924056 w 2152650"/>
                  <a:gd name="connsiteY60" fmla="*/ 2275735 h 4219575"/>
                  <a:gd name="connsiteX61" fmla="*/ 882715 w 2152650"/>
                  <a:gd name="connsiteY61" fmla="*/ 2388230 h 4219575"/>
                  <a:gd name="connsiteX62" fmla="*/ 1144297 w 2152650"/>
                  <a:gd name="connsiteY62" fmla="*/ 2384912 h 4219575"/>
                  <a:gd name="connsiteX63" fmla="*/ 1260537 w 2152650"/>
                  <a:gd name="connsiteY63" fmla="*/ 2386458 h 4219575"/>
                  <a:gd name="connsiteX64" fmla="*/ 1310582 w 2152650"/>
                  <a:gd name="connsiteY64" fmla="*/ 2384193 h 4219575"/>
                  <a:gd name="connsiteX65" fmla="*/ 1609725 w 2152650"/>
                  <a:gd name="connsiteY65" fmla="*/ 2543175 h 4219575"/>
                  <a:gd name="connsiteX66" fmla="*/ 1762125 w 2152650"/>
                  <a:gd name="connsiteY66" fmla="*/ 2686050 h 4219575"/>
                  <a:gd name="connsiteX67" fmla="*/ 1924050 w 2152650"/>
                  <a:gd name="connsiteY67" fmla="*/ 2886075 h 4219575"/>
                  <a:gd name="connsiteX68" fmla="*/ 2124075 w 2152650"/>
                  <a:gd name="connsiteY68" fmla="*/ 3124200 h 4219575"/>
                  <a:gd name="connsiteX69" fmla="*/ 2133600 w 2152650"/>
                  <a:gd name="connsiteY69" fmla="*/ 3314700 h 4219575"/>
                  <a:gd name="connsiteX70" fmla="*/ 2143125 w 2152650"/>
                  <a:gd name="connsiteY70" fmla="*/ 3600450 h 4219575"/>
                  <a:gd name="connsiteX71" fmla="*/ 2152650 w 2152650"/>
                  <a:gd name="connsiteY71" fmla="*/ 3752850 h 4219575"/>
                  <a:gd name="connsiteX72" fmla="*/ 2114550 w 2152650"/>
                  <a:gd name="connsiteY72" fmla="*/ 3876675 h 4219575"/>
                  <a:gd name="connsiteX73" fmla="*/ 2066925 w 2152650"/>
                  <a:gd name="connsiteY73" fmla="*/ 3962400 h 4219575"/>
                  <a:gd name="connsiteX74" fmla="*/ 2105025 w 2152650"/>
                  <a:gd name="connsiteY74" fmla="*/ 4105275 h 4219575"/>
                  <a:gd name="connsiteX75" fmla="*/ 2124075 w 2152650"/>
                  <a:gd name="connsiteY75" fmla="*/ 4219575 h 4219575"/>
                  <a:gd name="connsiteX76" fmla="*/ 1924050 w 2152650"/>
                  <a:gd name="connsiteY76" fmla="*/ 4219575 h 4219575"/>
                  <a:gd name="connsiteX0" fmla="*/ 1838325 w 2152650"/>
                  <a:gd name="connsiteY0" fmla="*/ 4191000 h 4219575"/>
                  <a:gd name="connsiteX1" fmla="*/ 1800225 w 2152650"/>
                  <a:gd name="connsiteY1" fmla="*/ 3952875 h 4219575"/>
                  <a:gd name="connsiteX2" fmla="*/ 1866900 w 2152650"/>
                  <a:gd name="connsiteY2" fmla="*/ 3810000 h 4219575"/>
                  <a:gd name="connsiteX3" fmla="*/ 1933575 w 2152650"/>
                  <a:gd name="connsiteY3" fmla="*/ 3686175 h 4219575"/>
                  <a:gd name="connsiteX4" fmla="*/ 1962150 w 2152650"/>
                  <a:gd name="connsiteY4" fmla="*/ 3476625 h 4219575"/>
                  <a:gd name="connsiteX5" fmla="*/ 1933575 w 2152650"/>
                  <a:gd name="connsiteY5" fmla="*/ 3257550 h 4219575"/>
                  <a:gd name="connsiteX6" fmla="*/ 1828800 w 2152650"/>
                  <a:gd name="connsiteY6" fmla="*/ 3019425 h 4219575"/>
                  <a:gd name="connsiteX7" fmla="*/ 1666875 w 2152650"/>
                  <a:gd name="connsiteY7" fmla="*/ 2809875 h 4219575"/>
                  <a:gd name="connsiteX8" fmla="*/ 1504950 w 2152650"/>
                  <a:gd name="connsiteY8" fmla="*/ 2714625 h 4219575"/>
                  <a:gd name="connsiteX9" fmla="*/ 1371600 w 2152650"/>
                  <a:gd name="connsiteY9" fmla="*/ 2676525 h 4219575"/>
                  <a:gd name="connsiteX10" fmla="*/ 1162050 w 2152650"/>
                  <a:gd name="connsiteY10" fmla="*/ 2590800 h 4219575"/>
                  <a:gd name="connsiteX11" fmla="*/ 1009650 w 2152650"/>
                  <a:gd name="connsiteY11" fmla="*/ 2543175 h 4219575"/>
                  <a:gd name="connsiteX12" fmla="*/ 898087 w 2152650"/>
                  <a:gd name="connsiteY12" fmla="*/ 2494749 h 4219575"/>
                  <a:gd name="connsiteX13" fmla="*/ 657839 w 2152650"/>
                  <a:gd name="connsiteY13" fmla="*/ 2515959 h 4219575"/>
                  <a:gd name="connsiteX14" fmla="*/ 562331 w 2152650"/>
                  <a:gd name="connsiteY14" fmla="*/ 2442147 h 4219575"/>
                  <a:gd name="connsiteX15" fmla="*/ 617736 w 2152650"/>
                  <a:gd name="connsiteY15" fmla="*/ 2362169 h 4219575"/>
                  <a:gd name="connsiteX16" fmla="*/ 704857 w 2152650"/>
                  <a:gd name="connsiteY16" fmla="*/ 2305959 h 4219575"/>
                  <a:gd name="connsiteX17" fmla="*/ 609600 w 2152650"/>
                  <a:gd name="connsiteY17" fmla="*/ 2143125 h 4219575"/>
                  <a:gd name="connsiteX18" fmla="*/ 523875 w 2152650"/>
                  <a:gd name="connsiteY18" fmla="*/ 2028825 h 4219575"/>
                  <a:gd name="connsiteX19" fmla="*/ 479022 w 2152650"/>
                  <a:gd name="connsiteY19" fmla="*/ 1897324 h 4219575"/>
                  <a:gd name="connsiteX20" fmla="*/ 409575 w 2152650"/>
                  <a:gd name="connsiteY20" fmla="*/ 1666875 h 4219575"/>
                  <a:gd name="connsiteX21" fmla="*/ 371475 w 2152650"/>
                  <a:gd name="connsiteY21" fmla="*/ 1428750 h 4219575"/>
                  <a:gd name="connsiteX22" fmla="*/ 323850 w 2152650"/>
                  <a:gd name="connsiteY22" fmla="*/ 1333500 h 4219575"/>
                  <a:gd name="connsiteX23" fmla="*/ 308186 w 2152650"/>
                  <a:gd name="connsiteY23" fmla="*/ 1279559 h 4219575"/>
                  <a:gd name="connsiteX24" fmla="*/ 271768 w 2152650"/>
                  <a:gd name="connsiteY24" fmla="*/ 1241084 h 4219575"/>
                  <a:gd name="connsiteX25" fmla="*/ 168973 w 2152650"/>
                  <a:gd name="connsiteY25" fmla="*/ 1179513 h 4219575"/>
                  <a:gd name="connsiteX26" fmla="*/ 73531 w 2152650"/>
                  <a:gd name="connsiteY26" fmla="*/ 1100821 h 4219575"/>
                  <a:gd name="connsiteX27" fmla="*/ 11822 w 2152650"/>
                  <a:gd name="connsiteY27" fmla="*/ 1077310 h 4219575"/>
                  <a:gd name="connsiteX28" fmla="*/ 0 w 2152650"/>
                  <a:gd name="connsiteY28" fmla="*/ 990600 h 4219575"/>
                  <a:gd name="connsiteX29" fmla="*/ 33486 w 2152650"/>
                  <a:gd name="connsiteY29" fmla="*/ 879038 h 4219575"/>
                  <a:gd name="connsiteX30" fmla="*/ 76200 w 2152650"/>
                  <a:gd name="connsiteY30" fmla="*/ 781050 h 4219575"/>
                  <a:gd name="connsiteX31" fmla="*/ 114300 w 2152650"/>
                  <a:gd name="connsiteY31" fmla="*/ 723900 h 4219575"/>
                  <a:gd name="connsiteX32" fmla="*/ 123825 w 2152650"/>
                  <a:gd name="connsiteY32" fmla="*/ 647700 h 4219575"/>
                  <a:gd name="connsiteX33" fmla="*/ 190500 w 2152650"/>
                  <a:gd name="connsiteY33" fmla="*/ 561975 h 4219575"/>
                  <a:gd name="connsiteX34" fmla="*/ 266700 w 2152650"/>
                  <a:gd name="connsiteY34" fmla="*/ 514350 h 4219575"/>
                  <a:gd name="connsiteX35" fmla="*/ 352425 w 2152650"/>
                  <a:gd name="connsiteY35" fmla="*/ 419100 h 4219575"/>
                  <a:gd name="connsiteX36" fmla="*/ 371475 w 2152650"/>
                  <a:gd name="connsiteY36" fmla="*/ 314325 h 4219575"/>
                  <a:gd name="connsiteX37" fmla="*/ 352425 w 2152650"/>
                  <a:gd name="connsiteY37" fmla="*/ 257175 h 4219575"/>
                  <a:gd name="connsiteX38" fmla="*/ 333375 w 2152650"/>
                  <a:gd name="connsiteY38" fmla="*/ 219075 h 4219575"/>
                  <a:gd name="connsiteX39" fmla="*/ 266700 w 2152650"/>
                  <a:gd name="connsiteY39" fmla="*/ 133350 h 4219575"/>
                  <a:gd name="connsiteX40" fmla="*/ 295275 w 2152650"/>
                  <a:gd name="connsiteY40" fmla="*/ 57150 h 4219575"/>
                  <a:gd name="connsiteX41" fmla="*/ 409575 w 2152650"/>
                  <a:gd name="connsiteY41" fmla="*/ 0 h 4219575"/>
                  <a:gd name="connsiteX42" fmla="*/ 542925 w 2152650"/>
                  <a:gd name="connsiteY42" fmla="*/ 57150 h 4219575"/>
                  <a:gd name="connsiteX43" fmla="*/ 571500 w 2152650"/>
                  <a:gd name="connsiteY43" fmla="*/ 180975 h 4219575"/>
                  <a:gd name="connsiteX44" fmla="*/ 533400 w 2152650"/>
                  <a:gd name="connsiteY44" fmla="*/ 314325 h 4219575"/>
                  <a:gd name="connsiteX45" fmla="*/ 523875 w 2152650"/>
                  <a:gd name="connsiteY45" fmla="*/ 438150 h 4219575"/>
                  <a:gd name="connsiteX46" fmla="*/ 447675 w 2152650"/>
                  <a:gd name="connsiteY46" fmla="*/ 542925 h 4219575"/>
                  <a:gd name="connsiteX47" fmla="*/ 352425 w 2152650"/>
                  <a:gd name="connsiteY47" fmla="*/ 638175 h 4219575"/>
                  <a:gd name="connsiteX48" fmla="*/ 276225 w 2152650"/>
                  <a:gd name="connsiteY48" fmla="*/ 752475 h 4219575"/>
                  <a:gd name="connsiteX49" fmla="*/ 240799 w 2152650"/>
                  <a:gd name="connsiteY49" fmla="*/ 828698 h 4219575"/>
                  <a:gd name="connsiteX50" fmla="*/ 226788 w 2152650"/>
                  <a:gd name="connsiteY50" fmla="*/ 920730 h 4219575"/>
                  <a:gd name="connsiteX51" fmla="*/ 314325 w 2152650"/>
                  <a:gd name="connsiteY51" fmla="*/ 1009650 h 4219575"/>
                  <a:gd name="connsiteX52" fmla="*/ 314325 w 2152650"/>
                  <a:gd name="connsiteY52" fmla="*/ 1009650 h 4219575"/>
                  <a:gd name="connsiteX53" fmla="*/ 438150 w 2152650"/>
                  <a:gd name="connsiteY53" fmla="*/ 1190625 h 4219575"/>
                  <a:gd name="connsiteX54" fmla="*/ 523875 w 2152650"/>
                  <a:gd name="connsiteY54" fmla="*/ 1343025 h 4219575"/>
                  <a:gd name="connsiteX55" fmla="*/ 561975 w 2152650"/>
                  <a:gd name="connsiteY55" fmla="*/ 1447800 h 4219575"/>
                  <a:gd name="connsiteX56" fmla="*/ 600075 w 2152650"/>
                  <a:gd name="connsiteY56" fmla="*/ 1609725 h 4219575"/>
                  <a:gd name="connsiteX57" fmla="*/ 685800 w 2152650"/>
                  <a:gd name="connsiteY57" fmla="*/ 1838325 h 4219575"/>
                  <a:gd name="connsiteX58" fmla="*/ 800100 w 2152650"/>
                  <a:gd name="connsiteY58" fmla="*/ 1962150 h 4219575"/>
                  <a:gd name="connsiteX59" fmla="*/ 828675 w 2152650"/>
                  <a:gd name="connsiteY59" fmla="*/ 2124075 h 4219575"/>
                  <a:gd name="connsiteX60" fmla="*/ 924056 w 2152650"/>
                  <a:gd name="connsiteY60" fmla="*/ 2275735 h 4219575"/>
                  <a:gd name="connsiteX61" fmla="*/ 882715 w 2152650"/>
                  <a:gd name="connsiteY61" fmla="*/ 2388230 h 4219575"/>
                  <a:gd name="connsiteX62" fmla="*/ 1144297 w 2152650"/>
                  <a:gd name="connsiteY62" fmla="*/ 2384912 h 4219575"/>
                  <a:gd name="connsiteX63" fmla="*/ 1260537 w 2152650"/>
                  <a:gd name="connsiteY63" fmla="*/ 2386458 h 4219575"/>
                  <a:gd name="connsiteX64" fmla="*/ 1310582 w 2152650"/>
                  <a:gd name="connsiteY64" fmla="*/ 2384193 h 4219575"/>
                  <a:gd name="connsiteX65" fmla="*/ 1609725 w 2152650"/>
                  <a:gd name="connsiteY65" fmla="*/ 2543175 h 4219575"/>
                  <a:gd name="connsiteX66" fmla="*/ 1762125 w 2152650"/>
                  <a:gd name="connsiteY66" fmla="*/ 2686050 h 4219575"/>
                  <a:gd name="connsiteX67" fmla="*/ 1924050 w 2152650"/>
                  <a:gd name="connsiteY67" fmla="*/ 2886075 h 4219575"/>
                  <a:gd name="connsiteX68" fmla="*/ 2124075 w 2152650"/>
                  <a:gd name="connsiteY68" fmla="*/ 3124200 h 4219575"/>
                  <a:gd name="connsiteX69" fmla="*/ 2133600 w 2152650"/>
                  <a:gd name="connsiteY69" fmla="*/ 3314700 h 4219575"/>
                  <a:gd name="connsiteX70" fmla="*/ 2143125 w 2152650"/>
                  <a:gd name="connsiteY70" fmla="*/ 3600450 h 4219575"/>
                  <a:gd name="connsiteX71" fmla="*/ 2152650 w 2152650"/>
                  <a:gd name="connsiteY71" fmla="*/ 3752850 h 4219575"/>
                  <a:gd name="connsiteX72" fmla="*/ 2114550 w 2152650"/>
                  <a:gd name="connsiteY72" fmla="*/ 3876675 h 4219575"/>
                  <a:gd name="connsiteX73" fmla="*/ 2066925 w 2152650"/>
                  <a:gd name="connsiteY73" fmla="*/ 3962400 h 4219575"/>
                  <a:gd name="connsiteX74" fmla="*/ 2105025 w 2152650"/>
                  <a:gd name="connsiteY74" fmla="*/ 4105275 h 4219575"/>
                  <a:gd name="connsiteX75" fmla="*/ 2124075 w 2152650"/>
                  <a:gd name="connsiteY75" fmla="*/ 4219575 h 4219575"/>
                  <a:gd name="connsiteX76" fmla="*/ 1924050 w 2152650"/>
                  <a:gd name="connsiteY76" fmla="*/ 4219575 h 4219575"/>
                  <a:gd name="connsiteX0" fmla="*/ 1838325 w 2152650"/>
                  <a:gd name="connsiteY0" fmla="*/ 4191000 h 4219575"/>
                  <a:gd name="connsiteX1" fmla="*/ 1800225 w 2152650"/>
                  <a:gd name="connsiteY1" fmla="*/ 3952875 h 4219575"/>
                  <a:gd name="connsiteX2" fmla="*/ 1866900 w 2152650"/>
                  <a:gd name="connsiteY2" fmla="*/ 3810000 h 4219575"/>
                  <a:gd name="connsiteX3" fmla="*/ 1933575 w 2152650"/>
                  <a:gd name="connsiteY3" fmla="*/ 3686175 h 4219575"/>
                  <a:gd name="connsiteX4" fmla="*/ 1962150 w 2152650"/>
                  <a:gd name="connsiteY4" fmla="*/ 3476625 h 4219575"/>
                  <a:gd name="connsiteX5" fmla="*/ 1933575 w 2152650"/>
                  <a:gd name="connsiteY5" fmla="*/ 3257550 h 4219575"/>
                  <a:gd name="connsiteX6" fmla="*/ 1828800 w 2152650"/>
                  <a:gd name="connsiteY6" fmla="*/ 3019425 h 4219575"/>
                  <a:gd name="connsiteX7" fmla="*/ 1666875 w 2152650"/>
                  <a:gd name="connsiteY7" fmla="*/ 2809875 h 4219575"/>
                  <a:gd name="connsiteX8" fmla="*/ 1504950 w 2152650"/>
                  <a:gd name="connsiteY8" fmla="*/ 2714625 h 4219575"/>
                  <a:gd name="connsiteX9" fmla="*/ 1371600 w 2152650"/>
                  <a:gd name="connsiteY9" fmla="*/ 2676525 h 4219575"/>
                  <a:gd name="connsiteX10" fmla="*/ 1162050 w 2152650"/>
                  <a:gd name="connsiteY10" fmla="*/ 2590800 h 4219575"/>
                  <a:gd name="connsiteX11" fmla="*/ 1009650 w 2152650"/>
                  <a:gd name="connsiteY11" fmla="*/ 2543175 h 4219575"/>
                  <a:gd name="connsiteX12" fmla="*/ 898087 w 2152650"/>
                  <a:gd name="connsiteY12" fmla="*/ 2494749 h 4219575"/>
                  <a:gd name="connsiteX13" fmla="*/ 657839 w 2152650"/>
                  <a:gd name="connsiteY13" fmla="*/ 2515959 h 4219575"/>
                  <a:gd name="connsiteX14" fmla="*/ 562331 w 2152650"/>
                  <a:gd name="connsiteY14" fmla="*/ 2442147 h 4219575"/>
                  <a:gd name="connsiteX15" fmla="*/ 617736 w 2152650"/>
                  <a:gd name="connsiteY15" fmla="*/ 2362169 h 4219575"/>
                  <a:gd name="connsiteX16" fmla="*/ 704857 w 2152650"/>
                  <a:gd name="connsiteY16" fmla="*/ 2305959 h 4219575"/>
                  <a:gd name="connsiteX17" fmla="*/ 609600 w 2152650"/>
                  <a:gd name="connsiteY17" fmla="*/ 2143125 h 4219575"/>
                  <a:gd name="connsiteX18" fmla="*/ 523875 w 2152650"/>
                  <a:gd name="connsiteY18" fmla="*/ 2028825 h 4219575"/>
                  <a:gd name="connsiteX19" fmla="*/ 479022 w 2152650"/>
                  <a:gd name="connsiteY19" fmla="*/ 1897324 h 4219575"/>
                  <a:gd name="connsiteX20" fmla="*/ 409575 w 2152650"/>
                  <a:gd name="connsiteY20" fmla="*/ 1666875 h 4219575"/>
                  <a:gd name="connsiteX21" fmla="*/ 371475 w 2152650"/>
                  <a:gd name="connsiteY21" fmla="*/ 1428750 h 4219575"/>
                  <a:gd name="connsiteX22" fmla="*/ 323850 w 2152650"/>
                  <a:gd name="connsiteY22" fmla="*/ 1333500 h 4219575"/>
                  <a:gd name="connsiteX23" fmla="*/ 308186 w 2152650"/>
                  <a:gd name="connsiteY23" fmla="*/ 1279559 h 4219575"/>
                  <a:gd name="connsiteX24" fmla="*/ 271768 w 2152650"/>
                  <a:gd name="connsiteY24" fmla="*/ 1241084 h 4219575"/>
                  <a:gd name="connsiteX25" fmla="*/ 168973 w 2152650"/>
                  <a:gd name="connsiteY25" fmla="*/ 1179513 h 4219575"/>
                  <a:gd name="connsiteX26" fmla="*/ 73531 w 2152650"/>
                  <a:gd name="connsiteY26" fmla="*/ 1100821 h 4219575"/>
                  <a:gd name="connsiteX27" fmla="*/ 11822 w 2152650"/>
                  <a:gd name="connsiteY27" fmla="*/ 1077310 h 4219575"/>
                  <a:gd name="connsiteX28" fmla="*/ 0 w 2152650"/>
                  <a:gd name="connsiteY28" fmla="*/ 990600 h 4219575"/>
                  <a:gd name="connsiteX29" fmla="*/ 33486 w 2152650"/>
                  <a:gd name="connsiteY29" fmla="*/ 879038 h 4219575"/>
                  <a:gd name="connsiteX30" fmla="*/ 76200 w 2152650"/>
                  <a:gd name="connsiteY30" fmla="*/ 781050 h 4219575"/>
                  <a:gd name="connsiteX31" fmla="*/ 114300 w 2152650"/>
                  <a:gd name="connsiteY31" fmla="*/ 723900 h 4219575"/>
                  <a:gd name="connsiteX32" fmla="*/ 123825 w 2152650"/>
                  <a:gd name="connsiteY32" fmla="*/ 647700 h 4219575"/>
                  <a:gd name="connsiteX33" fmla="*/ 190500 w 2152650"/>
                  <a:gd name="connsiteY33" fmla="*/ 561975 h 4219575"/>
                  <a:gd name="connsiteX34" fmla="*/ 266700 w 2152650"/>
                  <a:gd name="connsiteY34" fmla="*/ 514350 h 4219575"/>
                  <a:gd name="connsiteX35" fmla="*/ 352425 w 2152650"/>
                  <a:gd name="connsiteY35" fmla="*/ 419100 h 4219575"/>
                  <a:gd name="connsiteX36" fmla="*/ 371475 w 2152650"/>
                  <a:gd name="connsiteY36" fmla="*/ 314325 h 4219575"/>
                  <a:gd name="connsiteX37" fmla="*/ 352425 w 2152650"/>
                  <a:gd name="connsiteY37" fmla="*/ 257175 h 4219575"/>
                  <a:gd name="connsiteX38" fmla="*/ 333375 w 2152650"/>
                  <a:gd name="connsiteY38" fmla="*/ 219075 h 4219575"/>
                  <a:gd name="connsiteX39" fmla="*/ 266700 w 2152650"/>
                  <a:gd name="connsiteY39" fmla="*/ 133350 h 4219575"/>
                  <a:gd name="connsiteX40" fmla="*/ 295275 w 2152650"/>
                  <a:gd name="connsiteY40" fmla="*/ 57150 h 4219575"/>
                  <a:gd name="connsiteX41" fmla="*/ 409575 w 2152650"/>
                  <a:gd name="connsiteY41" fmla="*/ 0 h 4219575"/>
                  <a:gd name="connsiteX42" fmla="*/ 542925 w 2152650"/>
                  <a:gd name="connsiteY42" fmla="*/ 57150 h 4219575"/>
                  <a:gd name="connsiteX43" fmla="*/ 571500 w 2152650"/>
                  <a:gd name="connsiteY43" fmla="*/ 180975 h 4219575"/>
                  <a:gd name="connsiteX44" fmla="*/ 533400 w 2152650"/>
                  <a:gd name="connsiteY44" fmla="*/ 314325 h 4219575"/>
                  <a:gd name="connsiteX45" fmla="*/ 523875 w 2152650"/>
                  <a:gd name="connsiteY45" fmla="*/ 438150 h 4219575"/>
                  <a:gd name="connsiteX46" fmla="*/ 447675 w 2152650"/>
                  <a:gd name="connsiteY46" fmla="*/ 542925 h 4219575"/>
                  <a:gd name="connsiteX47" fmla="*/ 352425 w 2152650"/>
                  <a:gd name="connsiteY47" fmla="*/ 638175 h 4219575"/>
                  <a:gd name="connsiteX48" fmla="*/ 276225 w 2152650"/>
                  <a:gd name="connsiteY48" fmla="*/ 752475 h 4219575"/>
                  <a:gd name="connsiteX49" fmla="*/ 240799 w 2152650"/>
                  <a:gd name="connsiteY49" fmla="*/ 828698 h 4219575"/>
                  <a:gd name="connsiteX50" fmla="*/ 230903 w 2152650"/>
                  <a:gd name="connsiteY50" fmla="*/ 959608 h 4219575"/>
                  <a:gd name="connsiteX51" fmla="*/ 314325 w 2152650"/>
                  <a:gd name="connsiteY51" fmla="*/ 1009650 h 4219575"/>
                  <a:gd name="connsiteX52" fmla="*/ 314325 w 2152650"/>
                  <a:gd name="connsiteY52" fmla="*/ 1009650 h 4219575"/>
                  <a:gd name="connsiteX53" fmla="*/ 438150 w 2152650"/>
                  <a:gd name="connsiteY53" fmla="*/ 1190625 h 4219575"/>
                  <a:gd name="connsiteX54" fmla="*/ 523875 w 2152650"/>
                  <a:gd name="connsiteY54" fmla="*/ 1343025 h 4219575"/>
                  <a:gd name="connsiteX55" fmla="*/ 561975 w 2152650"/>
                  <a:gd name="connsiteY55" fmla="*/ 1447800 h 4219575"/>
                  <a:gd name="connsiteX56" fmla="*/ 600075 w 2152650"/>
                  <a:gd name="connsiteY56" fmla="*/ 1609725 h 4219575"/>
                  <a:gd name="connsiteX57" fmla="*/ 685800 w 2152650"/>
                  <a:gd name="connsiteY57" fmla="*/ 1838325 h 4219575"/>
                  <a:gd name="connsiteX58" fmla="*/ 800100 w 2152650"/>
                  <a:gd name="connsiteY58" fmla="*/ 1962150 h 4219575"/>
                  <a:gd name="connsiteX59" fmla="*/ 828675 w 2152650"/>
                  <a:gd name="connsiteY59" fmla="*/ 2124075 h 4219575"/>
                  <a:gd name="connsiteX60" fmla="*/ 924056 w 2152650"/>
                  <a:gd name="connsiteY60" fmla="*/ 2275735 h 4219575"/>
                  <a:gd name="connsiteX61" fmla="*/ 882715 w 2152650"/>
                  <a:gd name="connsiteY61" fmla="*/ 2388230 h 4219575"/>
                  <a:gd name="connsiteX62" fmla="*/ 1144297 w 2152650"/>
                  <a:gd name="connsiteY62" fmla="*/ 2384912 h 4219575"/>
                  <a:gd name="connsiteX63" fmla="*/ 1260537 w 2152650"/>
                  <a:gd name="connsiteY63" fmla="*/ 2386458 h 4219575"/>
                  <a:gd name="connsiteX64" fmla="*/ 1310582 w 2152650"/>
                  <a:gd name="connsiteY64" fmla="*/ 2384193 h 4219575"/>
                  <a:gd name="connsiteX65" fmla="*/ 1609725 w 2152650"/>
                  <a:gd name="connsiteY65" fmla="*/ 2543175 h 4219575"/>
                  <a:gd name="connsiteX66" fmla="*/ 1762125 w 2152650"/>
                  <a:gd name="connsiteY66" fmla="*/ 2686050 h 4219575"/>
                  <a:gd name="connsiteX67" fmla="*/ 1924050 w 2152650"/>
                  <a:gd name="connsiteY67" fmla="*/ 2886075 h 4219575"/>
                  <a:gd name="connsiteX68" fmla="*/ 2124075 w 2152650"/>
                  <a:gd name="connsiteY68" fmla="*/ 3124200 h 4219575"/>
                  <a:gd name="connsiteX69" fmla="*/ 2133600 w 2152650"/>
                  <a:gd name="connsiteY69" fmla="*/ 3314700 h 4219575"/>
                  <a:gd name="connsiteX70" fmla="*/ 2143125 w 2152650"/>
                  <a:gd name="connsiteY70" fmla="*/ 3600450 h 4219575"/>
                  <a:gd name="connsiteX71" fmla="*/ 2152650 w 2152650"/>
                  <a:gd name="connsiteY71" fmla="*/ 3752850 h 4219575"/>
                  <a:gd name="connsiteX72" fmla="*/ 2114550 w 2152650"/>
                  <a:gd name="connsiteY72" fmla="*/ 3876675 h 4219575"/>
                  <a:gd name="connsiteX73" fmla="*/ 2066925 w 2152650"/>
                  <a:gd name="connsiteY73" fmla="*/ 3962400 h 4219575"/>
                  <a:gd name="connsiteX74" fmla="*/ 2105025 w 2152650"/>
                  <a:gd name="connsiteY74" fmla="*/ 4105275 h 4219575"/>
                  <a:gd name="connsiteX75" fmla="*/ 2124075 w 2152650"/>
                  <a:gd name="connsiteY75" fmla="*/ 4219575 h 4219575"/>
                  <a:gd name="connsiteX76" fmla="*/ 1924050 w 2152650"/>
                  <a:gd name="connsiteY76" fmla="*/ 4219575 h 4219575"/>
                  <a:gd name="connsiteX0" fmla="*/ 1838325 w 2152650"/>
                  <a:gd name="connsiteY0" fmla="*/ 4191000 h 4219575"/>
                  <a:gd name="connsiteX1" fmla="*/ 1800225 w 2152650"/>
                  <a:gd name="connsiteY1" fmla="*/ 3952875 h 4219575"/>
                  <a:gd name="connsiteX2" fmla="*/ 1866900 w 2152650"/>
                  <a:gd name="connsiteY2" fmla="*/ 3810000 h 4219575"/>
                  <a:gd name="connsiteX3" fmla="*/ 1933575 w 2152650"/>
                  <a:gd name="connsiteY3" fmla="*/ 3686175 h 4219575"/>
                  <a:gd name="connsiteX4" fmla="*/ 1962150 w 2152650"/>
                  <a:gd name="connsiteY4" fmla="*/ 3476625 h 4219575"/>
                  <a:gd name="connsiteX5" fmla="*/ 1933575 w 2152650"/>
                  <a:gd name="connsiteY5" fmla="*/ 3257550 h 4219575"/>
                  <a:gd name="connsiteX6" fmla="*/ 1828800 w 2152650"/>
                  <a:gd name="connsiteY6" fmla="*/ 3019425 h 4219575"/>
                  <a:gd name="connsiteX7" fmla="*/ 1666875 w 2152650"/>
                  <a:gd name="connsiteY7" fmla="*/ 2809875 h 4219575"/>
                  <a:gd name="connsiteX8" fmla="*/ 1504950 w 2152650"/>
                  <a:gd name="connsiteY8" fmla="*/ 2714625 h 4219575"/>
                  <a:gd name="connsiteX9" fmla="*/ 1371600 w 2152650"/>
                  <a:gd name="connsiteY9" fmla="*/ 2676525 h 4219575"/>
                  <a:gd name="connsiteX10" fmla="*/ 1162050 w 2152650"/>
                  <a:gd name="connsiteY10" fmla="*/ 2590800 h 4219575"/>
                  <a:gd name="connsiteX11" fmla="*/ 1009650 w 2152650"/>
                  <a:gd name="connsiteY11" fmla="*/ 2543175 h 4219575"/>
                  <a:gd name="connsiteX12" fmla="*/ 898087 w 2152650"/>
                  <a:gd name="connsiteY12" fmla="*/ 2494749 h 4219575"/>
                  <a:gd name="connsiteX13" fmla="*/ 657839 w 2152650"/>
                  <a:gd name="connsiteY13" fmla="*/ 2515959 h 4219575"/>
                  <a:gd name="connsiteX14" fmla="*/ 562331 w 2152650"/>
                  <a:gd name="connsiteY14" fmla="*/ 2442147 h 4219575"/>
                  <a:gd name="connsiteX15" fmla="*/ 617736 w 2152650"/>
                  <a:gd name="connsiteY15" fmla="*/ 2362169 h 4219575"/>
                  <a:gd name="connsiteX16" fmla="*/ 704857 w 2152650"/>
                  <a:gd name="connsiteY16" fmla="*/ 2305959 h 4219575"/>
                  <a:gd name="connsiteX17" fmla="*/ 609600 w 2152650"/>
                  <a:gd name="connsiteY17" fmla="*/ 2143125 h 4219575"/>
                  <a:gd name="connsiteX18" fmla="*/ 523875 w 2152650"/>
                  <a:gd name="connsiteY18" fmla="*/ 2028825 h 4219575"/>
                  <a:gd name="connsiteX19" fmla="*/ 479022 w 2152650"/>
                  <a:gd name="connsiteY19" fmla="*/ 1897324 h 4219575"/>
                  <a:gd name="connsiteX20" fmla="*/ 409575 w 2152650"/>
                  <a:gd name="connsiteY20" fmla="*/ 1666875 h 4219575"/>
                  <a:gd name="connsiteX21" fmla="*/ 371475 w 2152650"/>
                  <a:gd name="connsiteY21" fmla="*/ 1428750 h 4219575"/>
                  <a:gd name="connsiteX22" fmla="*/ 323850 w 2152650"/>
                  <a:gd name="connsiteY22" fmla="*/ 1333500 h 4219575"/>
                  <a:gd name="connsiteX23" fmla="*/ 308186 w 2152650"/>
                  <a:gd name="connsiteY23" fmla="*/ 1279559 h 4219575"/>
                  <a:gd name="connsiteX24" fmla="*/ 271768 w 2152650"/>
                  <a:gd name="connsiteY24" fmla="*/ 1241084 h 4219575"/>
                  <a:gd name="connsiteX25" fmla="*/ 168973 w 2152650"/>
                  <a:gd name="connsiteY25" fmla="*/ 1179513 h 4219575"/>
                  <a:gd name="connsiteX26" fmla="*/ 73531 w 2152650"/>
                  <a:gd name="connsiteY26" fmla="*/ 1100821 h 4219575"/>
                  <a:gd name="connsiteX27" fmla="*/ 11822 w 2152650"/>
                  <a:gd name="connsiteY27" fmla="*/ 1077310 h 4219575"/>
                  <a:gd name="connsiteX28" fmla="*/ 0 w 2152650"/>
                  <a:gd name="connsiteY28" fmla="*/ 990600 h 4219575"/>
                  <a:gd name="connsiteX29" fmla="*/ 33486 w 2152650"/>
                  <a:gd name="connsiteY29" fmla="*/ 879038 h 4219575"/>
                  <a:gd name="connsiteX30" fmla="*/ 76200 w 2152650"/>
                  <a:gd name="connsiteY30" fmla="*/ 781050 h 4219575"/>
                  <a:gd name="connsiteX31" fmla="*/ 114300 w 2152650"/>
                  <a:gd name="connsiteY31" fmla="*/ 723900 h 4219575"/>
                  <a:gd name="connsiteX32" fmla="*/ 123825 w 2152650"/>
                  <a:gd name="connsiteY32" fmla="*/ 647700 h 4219575"/>
                  <a:gd name="connsiteX33" fmla="*/ 190500 w 2152650"/>
                  <a:gd name="connsiteY33" fmla="*/ 561975 h 4219575"/>
                  <a:gd name="connsiteX34" fmla="*/ 266700 w 2152650"/>
                  <a:gd name="connsiteY34" fmla="*/ 514350 h 4219575"/>
                  <a:gd name="connsiteX35" fmla="*/ 352425 w 2152650"/>
                  <a:gd name="connsiteY35" fmla="*/ 419100 h 4219575"/>
                  <a:gd name="connsiteX36" fmla="*/ 371475 w 2152650"/>
                  <a:gd name="connsiteY36" fmla="*/ 314325 h 4219575"/>
                  <a:gd name="connsiteX37" fmla="*/ 352425 w 2152650"/>
                  <a:gd name="connsiteY37" fmla="*/ 257175 h 4219575"/>
                  <a:gd name="connsiteX38" fmla="*/ 333375 w 2152650"/>
                  <a:gd name="connsiteY38" fmla="*/ 219075 h 4219575"/>
                  <a:gd name="connsiteX39" fmla="*/ 266700 w 2152650"/>
                  <a:gd name="connsiteY39" fmla="*/ 133350 h 4219575"/>
                  <a:gd name="connsiteX40" fmla="*/ 295275 w 2152650"/>
                  <a:gd name="connsiteY40" fmla="*/ 57150 h 4219575"/>
                  <a:gd name="connsiteX41" fmla="*/ 409575 w 2152650"/>
                  <a:gd name="connsiteY41" fmla="*/ 0 h 4219575"/>
                  <a:gd name="connsiteX42" fmla="*/ 542925 w 2152650"/>
                  <a:gd name="connsiteY42" fmla="*/ 57150 h 4219575"/>
                  <a:gd name="connsiteX43" fmla="*/ 571500 w 2152650"/>
                  <a:gd name="connsiteY43" fmla="*/ 180975 h 4219575"/>
                  <a:gd name="connsiteX44" fmla="*/ 533400 w 2152650"/>
                  <a:gd name="connsiteY44" fmla="*/ 314325 h 4219575"/>
                  <a:gd name="connsiteX45" fmla="*/ 523875 w 2152650"/>
                  <a:gd name="connsiteY45" fmla="*/ 438150 h 4219575"/>
                  <a:gd name="connsiteX46" fmla="*/ 447675 w 2152650"/>
                  <a:gd name="connsiteY46" fmla="*/ 542925 h 4219575"/>
                  <a:gd name="connsiteX47" fmla="*/ 352425 w 2152650"/>
                  <a:gd name="connsiteY47" fmla="*/ 638175 h 4219575"/>
                  <a:gd name="connsiteX48" fmla="*/ 276225 w 2152650"/>
                  <a:gd name="connsiteY48" fmla="*/ 752475 h 4219575"/>
                  <a:gd name="connsiteX49" fmla="*/ 240799 w 2152650"/>
                  <a:gd name="connsiteY49" fmla="*/ 828698 h 4219575"/>
                  <a:gd name="connsiteX50" fmla="*/ 230903 w 2152650"/>
                  <a:gd name="connsiteY50" fmla="*/ 959608 h 4219575"/>
                  <a:gd name="connsiteX51" fmla="*/ 314325 w 2152650"/>
                  <a:gd name="connsiteY51" fmla="*/ 1009650 h 4219575"/>
                  <a:gd name="connsiteX52" fmla="*/ 314325 w 2152650"/>
                  <a:gd name="connsiteY52" fmla="*/ 1009650 h 4219575"/>
                  <a:gd name="connsiteX53" fmla="*/ 438150 w 2152650"/>
                  <a:gd name="connsiteY53" fmla="*/ 1190625 h 4219575"/>
                  <a:gd name="connsiteX54" fmla="*/ 523875 w 2152650"/>
                  <a:gd name="connsiteY54" fmla="*/ 1343025 h 4219575"/>
                  <a:gd name="connsiteX55" fmla="*/ 561975 w 2152650"/>
                  <a:gd name="connsiteY55" fmla="*/ 1447800 h 4219575"/>
                  <a:gd name="connsiteX56" fmla="*/ 600075 w 2152650"/>
                  <a:gd name="connsiteY56" fmla="*/ 1609725 h 4219575"/>
                  <a:gd name="connsiteX57" fmla="*/ 685800 w 2152650"/>
                  <a:gd name="connsiteY57" fmla="*/ 1838325 h 4219575"/>
                  <a:gd name="connsiteX58" fmla="*/ 800100 w 2152650"/>
                  <a:gd name="connsiteY58" fmla="*/ 1962150 h 4219575"/>
                  <a:gd name="connsiteX59" fmla="*/ 828675 w 2152650"/>
                  <a:gd name="connsiteY59" fmla="*/ 2124075 h 4219575"/>
                  <a:gd name="connsiteX60" fmla="*/ 924056 w 2152650"/>
                  <a:gd name="connsiteY60" fmla="*/ 2275735 h 4219575"/>
                  <a:gd name="connsiteX61" fmla="*/ 882715 w 2152650"/>
                  <a:gd name="connsiteY61" fmla="*/ 2388230 h 4219575"/>
                  <a:gd name="connsiteX62" fmla="*/ 1144297 w 2152650"/>
                  <a:gd name="connsiteY62" fmla="*/ 2384912 h 4219575"/>
                  <a:gd name="connsiteX63" fmla="*/ 1260537 w 2152650"/>
                  <a:gd name="connsiteY63" fmla="*/ 2386458 h 4219575"/>
                  <a:gd name="connsiteX64" fmla="*/ 1310582 w 2152650"/>
                  <a:gd name="connsiteY64" fmla="*/ 2384193 h 4219575"/>
                  <a:gd name="connsiteX65" fmla="*/ 1609725 w 2152650"/>
                  <a:gd name="connsiteY65" fmla="*/ 2543175 h 4219575"/>
                  <a:gd name="connsiteX66" fmla="*/ 1802834 w 2152650"/>
                  <a:gd name="connsiteY66" fmla="*/ 2667847 h 4219575"/>
                  <a:gd name="connsiteX67" fmla="*/ 1924050 w 2152650"/>
                  <a:gd name="connsiteY67" fmla="*/ 2886075 h 4219575"/>
                  <a:gd name="connsiteX68" fmla="*/ 2124075 w 2152650"/>
                  <a:gd name="connsiteY68" fmla="*/ 3124200 h 4219575"/>
                  <a:gd name="connsiteX69" fmla="*/ 2133600 w 2152650"/>
                  <a:gd name="connsiteY69" fmla="*/ 3314700 h 4219575"/>
                  <a:gd name="connsiteX70" fmla="*/ 2143125 w 2152650"/>
                  <a:gd name="connsiteY70" fmla="*/ 3600450 h 4219575"/>
                  <a:gd name="connsiteX71" fmla="*/ 2152650 w 2152650"/>
                  <a:gd name="connsiteY71" fmla="*/ 3752850 h 4219575"/>
                  <a:gd name="connsiteX72" fmla="*/ 2114550 w 2152650"/>
                  <a:gd name="connsiteY72" fmla="*/ 3876675 h 4219575"/>
                  <a:gd name="connsiteX73" fmla="*/ 2066925 w 2152650"/>
                  <a:gd name="connsiteY73" fmla="*/ 3962400 h 4219575"/>
                  <a:gd name="connsiteX74" fmla="*/ 2105025 w 2152650"/>
                  <a:gd name="connsiteY74" fmla="*/ 4105275 h 4219575"/>
                  <a:gd name="connsiteX75" fmla="*/ 2124075 w 2152650"/>
                  <a:gd name="connsiteY75" fmla="*/ 4219575 h 4219575"/>
                  <a:gd name="connsiteX76" fmla="*/ 1924050 w 2152650"/>
                  <a:gd name="connsiteY76" fmla="*/ 4219575 h 4219575"/>
                  <a:gd name="connsiteX0" fmla="*/ 1838325 w 2152650"/>
                  <a:gd name="connsiteY0" fmla="*/ 4191000 h 4219575"/>
                  <a:gd name="connsiteX1" fmla="*/ 1800225 w 2152650"/>
                  <a:gd name="connsiteY1" fmla="*/ 3952875 h 4219575"/>
                  <a:gd name="connsiteX2" fmla="*/ 1866900 w 2152650"/>
                  <a:gd name="connsiteY2" fmla="*/ 3810000 h 4219575"/>
                  <a:gd name="connsiteX3" fmla="*/ 1933575 w 2152650"/>
                  <a:gd name="connsiteY3" fmla="*/ 3686175 h 4219575"/>
                  <a:gd name="connsiteX4" fmla="*/ 1962150 w 2152650"/>
                  <a:gd name="connsiteY4" fmla="*/ 3476625 h 4219575"/>
                  <a:gd name="connsiteX5" fmla="*/ 1933575 w 2152650"/>
                  <a:gd name="connsiteY5" fmla="*/ 3257550 h 4219575"/>
                  <a:gd name="connsiteX6" fmla="*/ 1828800 w 2152650"/>
                  <a:gd name="connsiteY6" fmla="*/ 3019425 h 4219575"/>
                  <a:gd name="connsiteX7" fmla="*/ 1666875 w 2152650"/>
                  <a:gd name="connsiteY7" fmla="*/ 2809875 h 4219575"/>
                  <a:gd name="connsiteX8" fmla="*/ 1504950 w 2152650"/>
                  <a:gd name="connsiteY8" fmla="*/ 2714625 h 4219575"/>
                  <a:gd name="connsiteX9" fmla="*/ 1371600 w 2152650"/>
                  <a:gd name="connsiteY9" fmla="*/ 2676525 h 4219575"/>
                  <a:gd name="connsiteX10" fmla="*/ 1162050 w 2152650"/>
                  <a:gd name="connsiteY10" fmla="*/ 2590800 h 4219575"/>
                  <a:gd name="connsiteX11" fmla="*/ 1009650 w 2152650"/>
                  <a:gd name="connsiteY11" fmla="*/ 2543175 h 4219575"/>
                  <a:gd name="connsiteX12" fmla="*/ 898087 w 2152650"/>
                  <a:gd name="connsiteY12" fmla="*/ 2494749 h 4219575"/>
                  <a:gd name="connsiteX13" fmla="*/ 657839 w 2152650"/>
                  <a:gd name="connsiteY13" fmla="*/ 2515959 h 4219575"/>
                  <a:gd name="connsiteX14" fmla="*/ 562331 w 2152650"/>
                  <a:gd name="connsiteY14" fmla="*/ 2442147 h 4219575"/>
                  <a:gd name="connsiteX15" fmla="*/ 617736 w 2152650"/>
                  <a:gd name="connsiteY15" fmla="*/ 2362169 h 4219575"/>
                  <a:gd name="connsiteX16" fmla="*/ 704857 w 2152650"/>
                  <a:gd name="connsiteY16" fmla="*/ 2305959 h 4219575"/>
                  <a:gd name="connsiteX17" fmla="*/ 609600 w 2152650"/>
                  <a:gd name="connsiteY17" fmla="*/ 2143125 h 4219575"/>
                  <a:gd name="connsiteX18" fmla="*/ 523875 w 2152650"/>
                  <a:gd name="connsiteY18" fmla="*/ 2028825 h 4219575"/>
                  <a:gd name="connsiteX19" fmla="*/ 479022 w 2152650"/>
                  <a:gd name="connsiteY19" fmla="*/ 1897324 h 4219575"/>
                  <a:gd name="connsiteX20" fmla="*/ 409575 w 2152650"/>
                  <a:gd name="connsiteY20" fmla="*/ 1666875 h 4219575"/>
                  <a:gd name="connsiteX21" fmla="*/ 371475 w 2152650"/>
                  <a:gd name="connsiteY21" fmla="*/ 1428750 h 4219575"/>
                  <a:gd name="connsiteX22" fmla="*/ 323850 w 2152650"/>
                  <a:gd name="connsiteY22" fmla="*/ 1333500 h 4219575"/>
                  <a:gd name="connsiteX23" fmla="*/ 308186 w 2152650"/>
                  <a:gd name="connsiteY23" fmla="*/ 1279559 h 4219575"/>
                  <a:gd name="connsiteX24" fmla="*/ 271768 w 2152650"/>
                  <a:gd name="connsiteY24" fmla="*/ 1241084 h 4219575"/>
                  <a:gd name="connsiteX25" fmla="*/ 168973 w 2152650"/>
                  <a:gd name="connsiteY25" fmla="*/ 1179513 h 4219575"/>
                  <a:gd name="connsiteX26" fmla="*/ 73531 w 2152650"/>
                  <a:gd name="connsiteY26" fmla="*/ 1100821 h 4219575"/>
                  <a:gd name="connsiteX27" fmla="*/ 11822 w 2152650"/>
                  <a:gd name="connsiteY27" fmla="*/ 1077310 h 4219575"/>
                  <a:gd name="connsiteX28" fmla="*/ 0 w 2152650"/>
                  <a:gd name="connsiteY28" fmla="*/ 990600 h 4219575"/>
                  <a:gd name="connsiteX29" fmla="*/ 33486 w 2152650"/>
                  <a:gd name="connsiteY29" fmla="*/ 879038 h 4219575"/>
                  <a:gd name="connsiteX30" fmla="*/ 76200 w 2152650"/>
                  <a:gd name="connsiteY30" fmla="*/ 781050 h 4219575"/>
                  <a:gd name="connsiteX31" fmla="*/ 114300 w 2152650"/>
                  <a:gd name="connsiteY31" fmla="*/ 723900 h 4219575"/>
                  <a:gd name="connsiteX32" fmla="*/ 123825 w 2152650"/>
                  <a:gd name="connsiteY32" fmla="*/ 647700 h 4219575"/>
                  <a:gd name="connsiteX33" fmla="*/ 190500 w 2152650"/>
                  <a:gd name="connsiteY33" fmla="*/ 561975 h 4219575"/>
                  <a:gd name="connsiteX34" fmla="*/ 266700 w 2152650"/>
                  <a:gd name="connsiteY34" fmla="*/ 514350 h 4219575"/>
                  <a:gd name="connsiteX35" fmla="*/ 352425 w 2152650"/>
                  <a:gd name="connsiteY35" fmla="*/ 419100 h 4219575"/>
                  <a:gd name="connsiteX36" fmla="*/ 371475 w 2152650"/>
                  <a:gd name="connsiteY36" fmla="*/ 314325 h 4219575"/>
                  <a:gd name="connsiteX37" fmla="*/ 352425 w 2152650"/>
                  <a:gd name="connsiteY37" fmla="*/ 257175 h 4219575"/>
                  <a:gd name="connsiteX38" fmla="*/ 333375 w 2152650"/>
                  <a:gd name="connsiteY38" fmla="*/ 219075 h 4219575"/>
                  <a:gd name="connsiteX39" fmla="*/ 266700 w 2152650"/>
                  <a:gd name="connsiteY39" fmla="*/ 133350 h 4219575"/>
                  <a:gd name="connsiteX40" fmla="*/ 295275 w 2152650"/>
                  <a:gd name="connsiteY40" fmla="*/ 57150 h 4219575"/>
                  <a:gd name="connsiteX41" fmla="*/ 409575 w 2152650"/>
                  <a:gd name="connsiteY41" fmla="*/ 0 h 4219575"/>
                  <a:gd name="connsiteX42" fmla="*/ 542925 w 2152650"/>
                  <a:gd name="connsiteY42" fmla="*/ 57150 h 4219575"/>
                  <a:gd name="connsiteX43" fmla="*/ 571500 w 2152650"/>
                  <a:gd name="connsiteY43" fmla="*/ 180975 h 4219575"/>
                  <a:gd name="connsiteX44" fmla="*/ 533400 w 2152650"/>
                  <a:gd name="connsiteY44" fmla="*/ 314325 h 4219575"/>
                  <a:gd name="connsiteX45" fmla="*/ 523875 w 2152650"/>
                  <a:gd name="connsiteY45" fmla="*/ 438150 h 4219575"/>
                  <a:gd name="connsiteX46" fmla="*/ 447675 w 2152650"/>
                  <a:gd name="connsiteY46" fmla="*/ 542925 h 4219575"/>
                  <a:gd name="connsiteX47" fmla="*/ 352425 w 2152650"/>
                  <a:gd name="connsiteY47" fmla="*/ 638175 h 4219575"/>
                  <a:gd name="connsiteX48" fmla="*/ 276225 w 2152650"/>
                  <a:gd name="connsiteY48" fmla="*/ 752475 h 4219575"/>
                  <a:gd name="connsiteX49" fmla="*/ 240799 w 2152650"/>
                  <a:gd name="connsiteY49" fmla="*/ 828698 h 4219575"/>
                  <a:gd name="connsiteX50" fmla="*/ 230903 w 2152650"/>
                  <a:gd name="connsiteY50" fmla="*/ 959608 h 4219575"/>
                  <a:gd name="connsiteX51" fmla="*/ 314325 w 2152650"/>
                  <a:gd name="connsiteY51" fmla="*/ 1009650 h 4219575"/>
                  <a:gd name="connsiteX52" fmla="*/ 314325 w 2152650"/>
                  <a:gd name="connsiteY52" fmla="*/ 1009650 h 4219575"/>
                  <a:gd name="connsiteX53" fmla="*/ 438150 w 2152650"/>
                  <a:gd name="connsiteY53" fmla="*/ 1190625 h 4219575"/>
                  <a:gd name="connsiteX54" fmla="*/ 523875 w 2152650"/>
                  <a:gd name="connsiteY54" fmla="*/ 1343025 h 4219575"/>
                  <a:gd name="connsiteX55" fmla="*/ 561975 w 2152650"/>
                  <a:gd name="connsiteY55" fmla="*/ 1447800 h 4219575"/>
                  <a:gd name="connsiteX56" fmla="*/ 600075 w 2152650"/>
                  <a:gd name="connsiteY56" fmla="*/ 1609725 h 4219575"/>
                  <a:gd name="connsiteX57" fmla="*/ 685800 w 2152650"/>
                  <a:gd name="connsiteY57" fmla="*/ 1838325 h 4219575"/>
                  <a:gd name="connsiteX58" fmla="*/ 800100 w 2152650"/>
                  <a:gd name="connsiteY58" fmla="*/ 1962150 h 4219575"/>
                  <a:gd name="connsiteX59" fmla="*/ 828675 w 2152650"/>
                  <a:gd name="connsiteY59" fmla="*/ 2124075 h 4219575"/>
                  <a:gd name="connsiteX60" fmla="*/ 924056 w 2152650"/>
                  <a:gd name="connsiteY60" fmla="*/ 2275735 h 4219575"/>
                  <a:gd name="connsiteX61" fmla="*/ 882715 w 2152650"/>
                  <a:gd name="connsiteY61" fmla="*/ 2388230 h 4219575"/>
                  <a:gd name="connsiteX62" fmla="*/ 1144297 w 2152650"/>
                  <a:gd name="connsiteY62" fmla="*/ 2384912 h 4219575"/>
                  <a:gd name="connsiteX63" fmla="*/ 1260537 w 2152650"/>
                  <a:gd name="connsiteY63" fmla="*/ 2386458 h 4219575"/>
                  <a:gd name="connsiteX64" fmla="*/ 1310582 w 2152650"/>
                  <a:gd name="connsiteY64" fmla="*/ 2384193 h 4219575"/>
                  <a:gd name="connsiteX65" fmla="*/ 1609725 w 2152650"/>
                  <a:gd name="connsiteY65" fmla="*/ 2543175 h 4219575"/>
                  <a:gd name="connsiteX66" fmla="*/ 1802834 w 2152650"/>
                  <a:gd name="connsiteY66" fmla="*/ 2667847 h 4219575"/>
                  <a:gd name="connsiteX67" fmla="*/ 1964760 w 2152650"/>
                  <a:gd name="connsiteY67" fmla="*/ 2867872 h 4219575"/>
                  <a:gd name="connsiteX68" fmla="*/ 2124075 w 2152650"/>
                  <a:gd name="connsiteY68" fmla="*/ 3124200 h 4219575"/>
                  <a:gd name="connsiteX69" fmla="*/ 2133600 w 2152650"/>
                  <a:gd name="connsiteY69" fmla="*/ 3314700 h 4219575"/>
                  <a:gd name="connsiteX70" fmla="*/ 2143125 w 2152650"/>
                  <a:gd name="connsiteY70" fmla="*/ 3600450 h 4219575"/>
                  <a:gd name="connsiteX71" fmla="*/ 2152650 w 2152650"/>
                  <a:gd name="connsiteY71" fmla="*/ 3752850 h 4219575"/>
                  <a:gd name="connsiteX72" fmla="*/ 2114550 w 2152650"/>
                  <a:gd name="connsiteY72" fmla="*/ 3876675 h 4219575"/>
                  <a:gd name="connsiteX73" fmla="*/ 2066925 w 2152650"/>
                  <a:gd name="connsiteY73" fmla="*/ 3962400 h 4219575"/>
                  <a:gd name="connsiteX74" fmla="*/ 2105025 w 2152650"/>
                  <a:gd name="connsiteY74" fmla="*/ 4105275 h 4219575"/>
                  <a:gd name="connsiteX75" fmla="*/ 2124075 w 2152650"/>
                  <a:gd name="connsiteY75" fmla="*/ 4219575 h 4219575"/>
                  <a:gd name="connsiteX76" fmla="*/ 1924050 w 2152650"/>
                  <a:gd name="connsiteY76" fmla="*/ 4219575 h 4219575"/>
                  <a:gd name="connsiteX0" fmla="*/ 1838325 w 2152650"/>
                  <a:gd name="connsiteY0" fmla="*/ 4191000 h 4219575"/>
                  <a:gd name="connsiteX1" fmla="*/ 1800225 w 2152650"/>
                  <a:gd name="connsiteY1" fmla="*/ 3952875 h 4219575"/>
                  <a:gd name="connsiteX2" fmla="*/ 1866900 w 2152650"/>
                  <a:gd name="connsiteY2" fmla="*/ 3810000 h 4219575"/>
                  <a:gd name="connsiteX3" fmla="*/ 1933575 w 2152650"/>
                  <a:gd name="connsiteY3" fmla="*/ 3686175 h 4219575"/>
                  <a:gd name="connsiteX4" fmla="*/ 1962150 w 2152650"/>
                  <a:gd name="connsiteY4" fmla="*/ 3476625 h 4219575"/>
                  <a:gd name="connsiteX5" fmla="*/ 1933575 w 2152650"/>
                  <a:gd name="connsiteY5" fmla="*/ 3257550 h 4219575"/>
                  <a:gd name="connsiteX6" fmla="*/ 1828800 w 2152650"/>
                  <a:gd name="connsiteY6" fmla="*/ 3019425 h 4219575"/>
                  <a:gd name="connsiteX7" fmla="*/ 1666875 w 2152650"/>
                  <a:gd name="connsiteY7" fmla="*/ 2809875 h 4219575"/>
                  <a:gd name="connsiteX8" fmla="*/ 1504950 w 2152650"/>
                  <a:gd name="connsiteY8" fmla="*/ 2714625 h 4219575"/>
                  <a:gd name="connsiteX9" fmla="*/ 1371600 w 2152650"/>
                  <a:gd name="connsiteY9" fmla="*/ 2676525 h 4219575"/>
                  <a:gd name="connsiteX10" fmla="*/ 1162050 w 2152650"/>
                  <a:gd name="connsiteY10" fmla="*/ 2590800 h 4219575"/>
                  <a:gd name="connsiteX11" fmla="*/ 1009650 w 2152650"/>
                  <a:gd name="connsiteY11" fmla="*/ 2543175 h 4219575"/>
                  <a:gd name="connsiteX12" fmla="*/ 898087 w 2152650"/>
                  <a:gd name="connsiteY12" fmla="*/ 2494749 h 4219575"/>
                  <a:gd name="connsiteX13" fmla="*/ 657839 w 2152650"/>
                  <a:gd name="connsiteY13" fmla="*/ 2515959 h 4219575"/>
                  <a:gd name="connsiteX14" fmla="*/ 562331 w 2152650"/>
                  <a:gd name="connsiteY14" fmla="*/ 2442147 h 4219575"/>
                  <a:gd name="connsiteX15" fmla="*/ 617736 w 2152650"/>
                  <a:gd name="connsiteY15" fmla="*/ 2362169 h 4219575"/>
                  <a:gd name="connsiteX16" fmla="*/ 704857 w 2152650"/>
                  <a:gd name="connsiteY16" fmla="*/ 2305959 h 4219575"/>
                  <a:gd name="connsiteX17" fmla="*/ 609600 w 2152650"/>
                  <a:gd name="connsiteY17" fmla="*/ 2143125 h 4219575"/>
                  <a:gd name="connsiteX18" fmla="*/ 523875 w 2152650"/>
                  <a:gd name="connsiteY18" fmla="*/ 2028825 h 4219575"/>
                  <a:gd name="connsiteX19" fmla="*/ 479022 w 2152650"/>
                  <a:gd name="connsiteY19" fmla="*/ 1897324 h 4219575"/>
                  <a:gd name="connsiteX20" fmla="*/ 409575 w 2152650"/>
                  <a:gd name="connsiteY20" fmla="*/ 1666875 h 4219575"/>
                  <a:gd name="connsiteX21" fmla="*/ 371475 w 2152650"/>
                  <a:gd name="connsiteY21" fmla="*/ 1428750 h 4219575"/>
                  <a:gd name="connsiteX22" fmla="*/ 323850 w 2152650"/>
                  <a:gd name="connsiteY22" fmla="*/ 1333500 h 4219575"/>
                  <a:gd name="connsiteX23" fmla="*/ 308186 w 2152650"/>
                  <a:gd name="connsiteY23" fmla="*/ 1279559 h 4219575"/>
                  <a:gd name="connsiteX24" fmla="*/ 271768 w 2152650"/>
                  <a:gd name="connsiteY24" fmla="*/ 1241084 h 4219575"/>
                  <a:gd name="connsiteX25" fmla="*/ 168973 w 2152650"/>
                  <a:gd name="connsiteY25" fmla="*/ 1179513 h 4219575"/>
                  <a:gd name="connsiteX26" fmla="*/ 73531 w 2152650"/>
                  <a:gd name="connsiteY26" fmla="*/ 1100821 h 4219575"/>
                  <a:gd name="connsiteX27" fmla="*/ 11822 w 2152650"/>
                  <a:gd name="connsiteY27" fmla="*/ 1077310 h 4219575"/>
                  <a:gd name="connsiteX28" fmla="*/ 0 w 2152650"/>
                  <a:gd name="connsiteY28" fmla="*/ 990600 h 4219575"/>
                  <a:gd name="connsiteX29" fmla="*/ 33486 w 2152650"/>
                  <a:gd name="connsiteY29" fmla="*/ 879038 h 4219575"/>
                  <a:gd name="connsiteX30" fmla="*/ 76200 w 2152650"/>
                  <a:gd name="connsiteY30" fmla="*/ 781050 h 4219575"/>
                  <a:gd name="connsiteX31" fmla="*/ 114300 w 2152650"/>
                  <a:gd name="connsiteY31" fmla="*/ 723900 h 4219575"/>
                  <a:gd name="connsiteX32" fmla="*/ 123825 w 2152650"/>
                  <a:gd name="connsiteY32" fmla="*/ 647700 h 4219575"/>
                  <a:gd name="connsiteX33" fmla="*/ 190500 w 2152650"/>
                  <a:gd name="connsiteY33" fmla="*/ 561975 h 4219575"/>
                  <a:gd name="connsiteX34" fmla="*/ 266700 w 2152650"/>
                  <a:gd name="connsiteY34" fmla="*/ 514350 h 4219575"/>
                  <a:gd name="connsiteX35" fmla="*/ 352425 w 2152650"/>
                  <a:gd name="connsiteY35" fmla="*/ 419100 h 4219575"/>
                  <a:gd name="connsiteX36" fmla="*/ 371475 w 2152650"/>
                  <a:gd name="connsiteY36" fmla="*/ 314325 h 4219575"/>
                  <a:gd name="connsiteX37" fmla="*/ 352425 w 2152650"/>
                  <a:gd name="connsiteY37" fmla="*/ 257175 h 4219575"/>
                  <a:gd name="connsiteX38" fmla="*/ 333375 w 2152650"/>
                  <a:gd name="connsiteY38" fmla="*/ 219075 h 4219575"/>
                  <a:gd name="connsiteX39" fmla="*/ 266700 w 2152650"/>
                  <a:gd name="connsiteY39" fmla="*/ 133350 h 4219575"/>
                  <a:gd name="connsiteX40" fmla="*/ 295275 w 2152650"/>
                  <a:gd name="connsiteY40" fmla="*/ 57150 h 4219575"/>
                  <a:gd name="connsiteX41" fmla="*/ 409575 w 2152650"/>
                  <a:gd name="connsiteY41" fmla="*/ 0 h 4219575"/>
                  <a:gd name="connsiteX42" fmla="*/ 542925 w 2152650"/>
                  <a:gd name="connsiteY42" fmla="*/ 57150 h 4219575"/>
                  <a:gd name="connsiteX43" fmla="*/ 571500 w 2152650"/>
                  <a:gd name="connsiteY43" fmla="*/ 180975 h 4219575"/>
                  <a:gd name="connsiteX44" fmla="*/ 533400 w 2152650"/>
                  <a:gd name="connsiteY44" fmla="*/ 314325 h 4219575"/>
                  <a:gd name="connsiteX45" fmla="*/ 523875 w 2152650"/>
                  <a:gd name="connsiteY45" fmla="*/ 438150 h 4219575"/>
                  <a:gd name="connsiteX46" fmla="*/ 447675 w 2152650"/>
                  <a:gd name="connsiteY46" fmla="*/ 542925 h 4219575"/>
                  <a:gd name="connsiteX47" fmla="*/ 352425 w 2152650"/>
                  <a:gd name="connsiteY47" fmla="*/ 638175 h 4219575"/>
                  <a:gd name="connsiteX48" fmla="*/ 276225 w 2152650"/>
                  <a:gd name="connsiteY48" fmla="*/ 752475 h 4219575"/>
                  <a:gd name="connsiteX49" fmla="*/ 240799 w 2152650"/>
                  <a:gd name="connsiteY49" fmla="*/ 828698 h 4219575"/>
                  <a:gd name="connsiteX50" fmla="*/ 230903 w 2152650"/>
                  <a:gd name="connsiteY50" fmla="*/ 959608 h 4219575"/>
                  <a:gd name="connsiteX51" fmla="*/ 314325 w 2152650"/>
                  <a:gd name="connsiteY51" fmla="*/ 1009650 h 4219575"/>
                  <a:gd name="connsiteX52" fmla="*/ 314325 w 2152650"/>
                  <a:gd name="connsiteY52" fmla="*/ 1009650 h 4219575"/>
                  <a:gd name="connsiteX53" fmla="*/ 438150 w 2152650"/>
                  <a:gd name="connsiteY53" fmla="*/ 1190625 h 4219575"/>
                  <a:gd name="connsiteX54" fmla="*/ 523875 w 2152650"/>
                  <a:gd name="connsiteY54" fmla="*/ 1343025 h 4219575"/>
                  <a:gd name="connsiteX55" fmla="*/ 561975 w 2152650"/>
                  <a:gd name="connsiteY55" fmla="*/ 1447800 h 4219575"/>
                  <a:gd name="connsiteX56" fmla="*/ 600075 w 2152650"/>
                  <a:gd name="connsiteY56" fmla="*/ 1609725 h 4219575"/>
                  <a:gd name="connsiteX57" fmla="*/ 685800 w 2152650"/>
                  <a:gd name="connsiteY57" fmla="*/ 1838325 h 4219575"/>
                  <a:gd name="connsiteX58" fmla="*/ 800100 w 2152650"/>
                  <a:gd name="connsiteY58" fmla="*/ 1962150 h 4219575"/>
                  <a:gd name="connsiteX59" fmla="*/ 828675 w 2152650"/>
                  <a:gd name="connsiteY59" fmla="*/ 2124075 h 4219575"/>
                  <a:gd name="connsiteX60" fmla="*/ 924056 w 2152650"/>
                  <a:gd name="connsiteY60" fmla="*/ 2275735 h 4219575"/>
                  <a:gd name="connsiteX61" fmla="*/ 882715 w 2152650"/>
                  <a:gd name="connsiteY61" fmla="*/ 2388230 h 4219575"/>
                  <a:gd name="connsiteX62" fmla="*/ 1144297 w 2152650"/>
                  <a:gd name="connsiteY62" fmla="*/ 2384912 h 4219575"/>
                  <a:gd name="connsiteX63" fmla="*/ 1260537 w 2152650"/>
                  <a:gd name="connsiteY63" fmla="*/ 2386458 h 4219575"/>
                  <a:gd name="connsiteX64" fmla="*/ 1310582 w 2152650"/>
                  <a:gd name="connsiteY64" fmla="*/ 2384193 h 4219575"/>
                  <a:gd name="connsiteX65" fmla="*/ 1609725 w 2152650"/>
                  <a:gd name="connsiteY65" fmla="*/ 2543175 h 4219575"/>
                  <a:gd name="connsiteX66" fmla="*/ 1802834 w 2152650"/>
                  <a:gd name="connsiteY66" fmla="*/ 2667847 h 4219575"/>
                  <a:gd name="connsiteX67" fmla="*/ 1964760 w 2152650"/>
                  <a:gd name="connsiteY67" fmla="*/ 2867872 h 4219575"/>
                  <a:gd name="connsiteX68" fmla="*/ 2087658 w 2152650"/>
                  <a:gd name="connsiteY68" fmla="*/ 3085724 h 4219575"/>
                  <a:gd name="connsiteX69" fmla="*/ 2133600 w 2152650"/>
                  <a:gd name="connsiteY69" fmla="*/ 3314700 h 4219575"/>
                  <a:gd name="connsiteX70" fmla="*/ 2143125 w 2152650"/>
                  <a:gd name="connsiteY70" fmla="*/ 3600450 h 4219575"/>
                  <a:gd name="connsiteX71" fmla="*/ 2152650 w 2152650"/>
                  <a:gd name="connsiteY71" fmla="*/ 3752850 h 4219575"/>
                  <a:gd name="connsiteX72" fmla="*/ 2114550 w 2152650"/>
                  <a:gd name="connsiteY72" fmla="*/ 3876675 h 4219575"/>
                  <a:gd name="connsiteX73" fmla="*/ 2066925 w 2152650"/>
                  <a:gd name="connsiteY73" fmla="*/ 3962400 h 4219575"/>
                  <a:gd name="connsiteX74" fmla="*/ 2105025 w 2152650"/>
                  <a:gd name="connsiteY74" fmla="*/ 4105275 h 4219575"/>
                  <a:gd name="connsiteX75" fmla="*/ 2124075 w 2152650"/>
                  <a:gd name="connsiteY75" fmla="*/ 4219575 h 4219575"/>
                  <a:gd name="connsiteX76" fmla="*/ 1924050 w 2152650"/>
                  <a:gd name="connsiteY76" fmla="*/ 4219575 h 4219575"/>
                  <a:gd name="connsiteX0" fmla="*/ 1838325 w 2152650"/>
                  <a:gd name="connsiteY0" fmla="*/ 4191000 h 4219575"/>
                  <a:gd name="connsiteX1" fmla="*/ 1800225 w 2152650"/>
                  <a:gd name="connsiteY1" fmla="*/ 3952875 h 4219575"/>
                  <a:gd name="connsiteX2" fmla="*/ 1866900 w 2152650"/>
                  <a:gd name="connsiteY2" fmla="*/ 3810000 h 4219575"/>
                  <a:gd name="connsiteX3" fmla="*/ 1898471 w 2152650"/>
                  <a:gd name="connsiteY3" fmla="*/ 3692512 h 4219575"/>
                  <a:gd name="connsiteX4" fmla="*/ 1962150 w 2152650"/>
                  <a:gd name="connsiteY4" fmla="*/ 3476625 h 4219575"/>
                  <a:gd name="connsiteX5" fmla="*/ 1933575 w 2152650"/>
                  <a:gd name="connsiteY5" fmla="*/ 3257550 h 4219575"/>
                  <a:gd name="connsiteX6" fmla="*/ 1828800 w 2152650"/>
                  <a:gd name="connsiteY6" fmla="*/ 3019425 h 4219575"/>
                  <a:gd name="connsiteX7" fmla="*/ 1666875 w 2152650"/>
                  <a:gd name="connsiteY7" fmla="*/ 2809875 h 4219575"/>
                  <a:gd name="connsiteX8" fmla="*/ 1504950 w 2152650"/>
                  <a:gd name="connsiteY8" fmla="*/ 2714625 h 4219575"/>
                  <a:gd name="connsiteX9" fmla="*/ 1371600 w 2152650"/>
                  <a:gd name="connsiteY9" fmla="*/ 2676525 h 4219575"/>
                  <a:gd name="connsiteX10" fmla="*/ 1162050 w 2152650"/>
                  <a:gd name="connsiteY10" fmla="*/ 2590800 h 4219575"/>
                  <a:gd name="connsiteX11" fmla="*/ 1009650 w 2152650"/>
                  <a:gd name="connsiteY11" fmla="*/ 2543175 h 4219575"/>
                  <a:gd name="connsiteX12" fmla="*/ 898087 w 2152650"/>
                  <a:gd name="connsiteY12" fmla="*/ 2494749 h 4219575"/>
                  <a:gd name="connsiteX13" fmla="*/ 657839 w 2152650"/>
                  <a:gd name="connsiteY13" fmla="*/ 2515959 h 4219575"/>
                  <a:gd name="connsiteX14" fmla="*/ 562331 w 2152650"/>
                  <a:gd name="connsiteY14" fmla="*/ 2442147 h 4219575"/>
                  <a:gd name="connsiteX15" fmla="*/ 617736 w 2152650"/>
                  <a:gd name="connsiteY15" fmla="*/ 2362169 h 4219575"/>
                  <a:gd name="connsiteX16" fmla="*/ 704857 w 2152650"/>
                  <a:gd name="connsiteY16" fmla="*/ 2305959 h 4219575"/>
                  <a:gd name="connsiteX17" fmla="*/ 609600 w 2152650"/>
                  <a:gd name="connsiteY17" fmla="*/ 2143125 h 4219575"/>
                  <a:gd name="connsiteX18" fmla="*/ 523875 w 2152650"/>
                  <a:gd name="connsiteY18" fmla="*/ 2028825 h 4219575"/>
                  <a:gd name="connsiteX19" fmla="*/ 479022 w 2152650"/>
                  <a:gd name="connsiteY19" fmla="*/ 1897324 h 4219575"/>
                  <a:gd name="connsiteX20" fmla="*/ 409575 w 2152650"/>
                  <a:gd name="connsiteY20" fmla="*/ 1666875 h 4219575"/>
                  <a:gd name="connsiteX21" fmla="*/ 371475 w 2152650"/>
                  <a:gd name="connsiteY21" fmla="*/ 1428750 h 4219575"/>
                  <a:gd name="connsiteX22" fmla="*/ 323850 w 2152650"/>
                  <a:gd name="connsiteY22" fmla="*/ 1333500 h 4219575"/>
                  <a:gd name="connsiteX23" fmla="*/ 308186 w 2152650"/>
                  <a:gd name="connsiteY23" fmla="*/ 1279559 h 4219575"/>
                  <a:gd name="connsiteX24" fmla="*/ 271768 w 2152650"/>
                  <a:gd name="connsiteY24" fmla="*/ 1241084 h 4219575"/>
                  <a:gd name="connsiteX25" fmla="*/ 168973 w 2152650"/>
                  <a:gd name="connsiteY25" fmla="*/ 1179513 h 4219575"/>
                  <a:gd name="connsiteX26" fmla="*/ 73531 w 2152650"/>
                  <a:gd name="connsiteY26" fmla="*/ 1100821 h 4219575"/>
                  <a:gd name="connsiteX27" fmla="*/ 11822 w 2152650"/>
                  <a:gd name="connsiteY27" fmla="*/ 1077310 h 4219575"/>
                  <a:gd name="connsiteX28" fmla="*/ 0 w 2152650"/>
                  <a:gd name="connsiteY28" fmla="*/ 990600 h 4219575"/>
                  <a:gd name="connsiteX29" fmla="*/ 33486 w 2152650"/>
                  <a:gd name="connsiteY29" fmla="*/ 879038 h 4219575"/>
                  <a:gd name="connsiteX30" fmla="*/ 76200 w 2152650"/>
                  <a:gd name="connsiteY30" fmla="*/ 781050 h 4219575"/>
                  <a:gd name="connsiteX31" fmla="*/ 114300 w 2152650"/>
                  <a:gd name="connsiteY31" fmla="*/ 723900 h 4219575"/>
                  <a:gd name="connsiteX32" fmla="*/ 123825 w 2152650"/>
                  <a:gd name="connsiteY32" fmla="*/ 647700 h 4219575"/>
                  <a:gd name="connsiteX33" fmla="*/ 190500 w 2152650"/>
                  <a:gd name="connsiteY33" fmla="*/ 561975 h 4219575"/>
                  <a:gd name="connsiteX34" fmla="*/ 266700 w 2152650"/>
                  <a:gd name="connsiteY34" fmla="*/ 514350 h 4219575"/>
                  <a:gd name="connsiteX35" fmla="*/ 352425 w 2152650"/>
                  <a:gd name="connsiteY35" fmla="*/ 419100 h 4219575"/>
                  <a:gd name="connsiteX36" fmla="*/ 371475 w 2152650"/>
                  <a:gd name="connsiteY36" fmla="*/ 314325 h 4219575"/>
                  <a:gd name="connsiteX37" fmla="*/ 352425 w 2152650"/>
                  <a:gd name="connsiteY37" fmla="*/ 257175 h 4219575"/>
                  <a:gd name="connsiteX38" fmla="*/ 333375 w 2152650"/>
                  <a:gd name="connsiteY38" fmla="*/ 219075 h 4219575"/>
                  <a:gd name="connsiteX39" fmla="*/ 266700 w 2152650"/>
                  <a:gd name="connsiteY39" fmla="*/ 133350 h 4219575"/>
                  <a:gd name="connsiteX40" fmla="*/ 295275 w 2152650"/>
                  <a:gd name="connsiteY40" fmla="*/ 57150 h 4219575"/>
                  <a:gd name="connsiteX41" fmla="*/ 409575 w 2152650"/>
                  <a:gd name="connsiteY41" fmla="*/ 0 h 4219575"/>
                  <a:gd name="connsiteX42" fmla="*/ 542925 w 2152650"/>
                  <a:gd name="connsiteY42" fmla="*/ 57150 h 4219575"/>
                  <a:gd name="connsiteX43" fmla="*/ 571500 w 2152650"/>
                  <a:gd name="connsiteY43" fmla="*/ 180975 h 4219575"/>
                  <a:gd name="connsiteX44" fmla="*/ 533400 w 2152650"/>
                  <a:gd name="connsiteY44" fmla="*/ 314325 h 4219575"/>
                  <a:gd name="connsiteX45" fmla="*/ 523875 w 2152650"/>
                  <a:gd name="connsiteY45" fmla="*/ 438150 h 4219575"/>
                  <a:gd name="connsiteX46" fmla="*/ 447675 w 2152650"/>
                  <a:gd name="connsiteY46" fmla="*/ 542925 h 4219575"/>
                  <a:gd name="connsiteX47" fmla="*/ 352425 w 2152650"/>
                  <a:gd name="connsiteY47" fmla="*/ 638175 h 4219575"/>
                  <a:gd name="connsiteX48" fmla="*/ 276225 w 2152650"/>
                  <a:gd name="connsiteY48" fmla="*/ 752475 h 4219575"/>
                  <a:gd name="connsiteX49" fmla="*/ 240799 w 2152650"/>
                  <a:gd name="connsiteY49" fmla="*/ 828698 h 4219575"/>
                  <a:gd name="connsiteX50" fmla="*/ 230903 w 2152650"/>
                  <a:gd name="connsiteY50" fmla="*/ 959608 h 4219575"/>
                  <a:gd name="connsiteX51" fmla="*/ 314325 w 2152650"/>
                  <a:gd name="connsiteY51" fmla="*/ 1009650 h 4219575"/>
                  <a:gd name="connsiteX52" fmla="*/ 314325 w 2152650"/>
                  <a:gd name="connsiteY52" fmla="*/ 1009650 h 4219575"/>
                  <a:gd name="connsiteX53" fmla="*/ 438150 w 2152650"/>
                  <a:gd name="connsiteY53" fmla="*/ 1190625 h 4219575"/>
                  <a:gd name="connsiteX54" fmla="*/ 523875 w 2152650"/>
                  <a:gd name="connsiteY54" fmla="*/ 1343025 h 4219575"/>
                  <a:gd name="connsiteX55" fmla="*/ 561975 w 2152650"/>
                  <a:gd name="connsiteY55" fmla="*/ 1447800 h 4219575"/>
                  <a:gd name="connsiteX56" fmla="*/ 600075 w 2152650"/>
                  <a:gd name="connsiteY56" fmla="*/ 1609725 h 4219575"/>
                  <a:gd name="connsiteX57" fmla="*/ 685800 w 2152650"/>
                  <a:gd name="connsiteY57" fmla="*/ 1838325 h 4219575"/>
                  <a:gd name="connsiteX58" fmla="*/ 800100 w 2152650"/>
                  <a:gd name="connsiteY58" fmla="*/ 1962150 h 4219575"/>
                  <a:gd name="connsiteX59" fmla="*/ 828675 w 2152650"/>
                  <a:gd name="connsiteY59" fmla="*/ 2124075 h 4219575"/>
                  <a:gd name="connsiteX60" fmla="*/ 924056 w 2152650"/>
                  <a:gd name="connsiteY60" fmla="*/ 2275735 h 4219575"/>
                  <a:gd name="connsiteX61" fmla="*/ 882715 w 2152650"/>
                  <a:gd name="connsiteY61" fmla="*/ 2388230 h 4219575"/>
                  <a:gd name="connsiteX62" fmla="*/ 1144297 w 2152650"/>
                  <a:gd name="connsiteY62" fmla="*/ 2384912 h 4219575"/>
                  <a:gd name="connsiteX63" fmla="*/ 1260537 w 2152650"/>
                  <a:gd name="connsiteY63" fmla="*/ 2386458 h 4219575"/>
                  <a:gd name="connsiteX64" fmla="*/ 1310582 w 2152650"/>
                  <a:gd name="connsiteY64" fmla="*/ 2384193 h 4219575"/>
                  <a:gd name="connsiteX65" fmla="*/ 1609725 w 2152650"/>
                  <a:gd name="connsiteY65" fmla="*/ 2543175 h 4219575"/>
                  <a:gd name="connsiteX66" fmla="*/ 1802834 w 2152650"/>
                  <a:gd name="connsiteY66" fmla="*/ 2667847 h 4219575"/>
                  <a:gd name="connsiteX67" fmla="*/ 1964760 w 2152650"/>
                  <a:gd name="connsiteY67" fmla="*/ 2867872 h 4219575"/>
                  <a:gd name="connsiteX68" fmla="*/ 2087658 w 2152650"/>
                  <a:gd name="connsiteY68" fmla="*/ 3085724 h 4219575"/>
                  <a:gd name="connsiteX69" fmla="*/ 2133600 w 2152650"/>
                  <a:gd name="connsiteY69" fmla="*/ 3314700 h 4219575"/>
                  <a:gd name="connsiteX70" fmla="*/ 2143125 w 2152650"/>
                  <a:gd name="connsiteY70" fmla="*/ 3600450 h 4219575"/>
                  <a:gd name="connsiteX71" fmla="*/ 2152650 w 2152650"/>
                  <a:gd name="connsiteY71" fmla="*/ 3752850 h 4219575"/>
                  <a:gd name="connsiteX72" fmla="*/ 2114550 w 2152650"/>
                  <a:gd name="connsiteY72" fmla="*/ 3876675 h 4219575"/>
                  <a:gd name="connsiteX73" fmla="*/ 2066925 w 2152650"/>
                  <a:gd name="connsiteY73" fmla="*/ 3962400 h 4219575"/>
                  <a:gd name="connsiteX74" fmla="*/ 2105025 w 2152650"/>
                  <a:gd name="connsiteY74" fmla="*/ 4105275 h 4219575"/>
                  <a:gd name="connsiteX75" fmla="*/ 2124075 w 2152650"/>
                  <a:gd name="connsiteY75" fmla="*/ 4219575 h 4219575"/>
                  <a:gd name="connsiteX76" fmla="*/ 1924050 w 2152650"/>
                  <a:gd name="connsiteY76" fmla="*/ 4219575 h 4219575"/>
                  <a:gd name="connsiteX0" fmla="*/ 1838325 w 2152650"/>
                  <a:gd name="connsiteY0" fmla="*/ 4191000 h 4219575"/>
                  <a:gd name="connsiteX1" fmla="*/ 1800225 w 2152650"/>
                  <a:gd name="connsiteY1" fmla="*/ 3952875 h 4219575"/>
                  <a:gd name="connsiteX2" fmla="*/ 1824214 w 2152650"/>
                  <a:gd name="connsiteY2" fmla="*/ 3818789 h 4219575"/>
                  <a:gd name="connsiteX3" fmla="*/ 1898471 w 2152650"/>
                  <a:gd name="connsiteY3" fmla="*/ 3692512 h 4219575"/>
                  <a:gd name="connsiteX4" fmla="*/ 1962150 w 2152650"/>
                  <a:gd name="connsiteY4" fmla="*/ 3476625 h 4219575"/>
                  <a:gd name="connsiteX5" fmla="*/ 1933575 w 2152650"/>
                  <a:gd name="connsiteY5" fmla="*/ 3257550 h 4219575"/>
                  <a:gd name="connsiteX6" fmla="*/ 1828800 w 2152650"/>
                  <a:gd name="connsiteY6" fmla="*/ 3019425 h 4219575"/>
                  <a:gd name="connsiteX7" fmla="*/ 1666875 w 2152650"/>
                  <a:gd name="connsiteY7" fmla="*/ 2809875 h 4219575"/>
                  <a:gd name="connsiteX8" fmla="*/ 1504950 w 2152650"/>
                  <a:gd name="connsiteY8" fmla="*/ 2714625 h 4219575"/>
                  <a:gd name="connsiteX9" fmla="*/ 1371600 w 2152650"/>
                  <a:gd name="connsiteY9" fmla="*/ 2676525 h 4219575"/>
                  <a:gd name="connsiteX10" fmla="*/ 1162050 w 2152650"/>
                  <a:gd name="connsiteY10" fmla="*/ 2590800 h 4219575"/>
                  <a:gd name="connsiteX11" fmla="*/ 1009650 w 2152650"/>
                  <a:gd name="connsiteY11" fmla="*/ 2543175 h 4219575"/>
                  <a:gd name="connsiteX12" fmla="*/ 898087 w 2152650"/>
                  <a:gd name="connsiteY12" fmla="*/ 2494749 h 4219575"/>
                  <a:gd name="connsiteX13" fmla="*/ 657839 w 2152650"/>
                  <a:gd name="connsiteY13" fmla="*/ 2515959 h 4219575"/>
                  <a:gd name="connsiteX14" fmla="*/ 562331 w 2152650"/>
                  <a:gd name="connsiteY14" fmla="*/ 2442147 h 4219575"/>
                  <a:gd name="connsiteX15" fmla="*/ 617736 w 2152650"/>
                  <a:gd name="connsiteY15" fmla="*/ 2362169 h 4219575"/>
                  <a:gd name="connsiteX16" fmla="*/ 704857 w 2152650"/>
                  <a:gd name="connsiteY16" fmla="*/ 2305959 h 4219575"/>
                  <a:gd name="connsiteX17" fmla="*/ 609600 w 2152650"/>
                  <a:gd name="connsiteY17" fmla="*/ 2143125 h 4219575"/>
                  <a:gd name="connsiteX18" fmla="*/ 523875 w 2152650"/>
                  <a:gd name="connsiteY18" fmla="*/ 2028825 h 4219575"/>
                  <a:gd name="connsiteX19" fmla="*/ 479022 w 2152650"/>
                  <a:gd name="connsiteY19" fmla="*/ 1897324 h 4219575"/>
                  <a:gd name="connsiteX20" fmla="*/ 409575 w 2152650"/>
                  <a:gd name="connsiteY20" fmla="*/ 1666875 h 4219575"/>
                  <a:gd name="connsiteX21" fmla="*/ 371475 w 2152650"/>
                  <a:gd name="connsiteY21" fmla="*/ 1428750 h 4219575"/>
                  <a:gd name="connsiteX22" fmla="*/ 323850 w 2152650"/>
                  <a:gd name="connsiteY22" fmla="*/ 1333500 h 4219575"/>
                  <a:gd name="connsiteX23" fmla="*/ 308186 w 2152650"/>
                  <a:gd name="connsiteY23" fmla="*/ 1279559 h 4219575"/>
                  <a:gd name="connsiteX24" fmla="*/ 271768 w 2152650"/>
                  <a:gd name="connsiteY24" fmla="*/ 1241084 h 4219575"/>
                  <a:gd name="connsiteX25" fmla="*/ 168973 w 2152650"/>
                  <a:gd name="connsiteY25" fmla="*/ 1179513 h 4219575"/>
                  <a:gd name="connsiteX26" fmla="*/ 73531 w 2152650"/>
                  <a:gd name="connsiteY26" fmla="*/ 1100821 h 4219575"/>
                  <a:gd name="connsiteX27" fmla="*/ 11822 w 2152650"/>
                  <a:gd name="connsiteY27" fmla="*/ 1077310 h 4219575"/>
                  <a:gd name="connsiteX28" fmla="*/ 0 w 2152650"/>
                  <a:gd name="connsiteY28" fmla="*/ 990600 h 4219575"/>
                  <a:gd name="connsiteX29" fmla="*/ 33486 w 2152650"/>
                  <a:gd name="connsiteY29" fmla="*/ 879038 h 4219575"/>
                  <a:gd name="connsiteX30" fmla="*/ 76200 w 2152650"/>
                  <a:gd name="connsiteY30" fmla="*/ 781050 h 4219575"/>
                  <a:gd name="connsiteX31" fmla="*/ 114300 w 2152650"/>
                  <a:gd name="connsiteY31" fmla="*/ 723900 h 4219575"/>
                  <a:gd name="connsiteX32" fmla="*/ 123825 w 2152650"/>
                  <a:gd name="connsiteY32" fmla="*/ 647700 h 4219575"/>
                  <a:gd name="connsiteX33" fmla="*/ 190500 w 2152650"/>
                  <a:gd name="connsiteY33" fmla="*/ 561975 h 4219575"/>
                  <a:gd name="connsiteX34" fmla="*/ 266700 w 2152650"/>
                  <a:gd name="connsiteY34" fmla="*/ 514350 h 4219575"/>
                  <a:gd name="connsiteX35" fmla="*/ 352425 w 2152650"/>
                  <a:gd name="connsiteY35" fmla="*/ 419100 h 4219575"/>
                  <a:gd name="connsiteX36" fmla="*/ 371475 w 2152650"/>
                  <a:gd name="connsiteY36" fmla="*/ 314325 h 4219575"/>
                  <a:gd name="connsiteX37" fmla="*/ 352425 w 2152650"/>
                  <a:gd name="connsiteY37" fmla="*/ 257175 h 4219575"/>
                  <a:gd name="connsiteX38" fmla="*/ 333375 w 2152650"/>
                  <a:gd name="connsiteY38" fmla="*/ 219075 h 4219575"/>
                  <a:gd name="connsiteX39" fmla="*/ 266700 w 2152650"/>
                  <a:gd name="connsiteY39" fmla="*/ 133350 h 4219575"/>
                  <a:gd name="connsiteX40" fmla="*/ 295275 w 2152650"/>
                  <a:gd name="connsiteY40" fmla="*/ 57150 h 4219575"/>
                  <a:gd name="connsiteX41" fmla="*/ 409575 w 2152650"/>
                  <a:gd name="connsiteY41" fmla="*/ 0 h 4219575"/>
                  <a:gd name="connsiteX42" fmla="*/ 542925 w 2152650"/>
                  <a:gd name="connsiteY42" fmla="*/ 57150 h 4219575"/>
                  <a:gd name="connsiteX43" fmla="*/ 571500 w 2152650"/>
                  <a:gd name="connsiteY43" fmla="*/ 180975 h 4219575"/>
                  <a:gd name="connsiteX44" fmla="*/ 533400 w 2152650"/>
                  <a:gd name="connsiteY44" fmla="*/ 314325 h 4219575"/>
                  <a:gd name="connsiteX45" fmla="*/ 523875 w 2152650"/>
                  <a:gd name="connsiteY45" fmla="*/ 438150 h 4219575"/>
                  <a:gd name="connsiteX46" fmla="*/ 447675 w 2152650"/>
                  <a:gd name="connsiteY46" fmla="*/ 542925 h 4219575"/>
                  <a:gd name="connsiteX47" fmla="*/ 352425 w 2152650"/>
                  <a:gd name="connsiteY47" fmla="*/ 638175 h 4219575"/>
                  <a:gd name="connsiteX48" fmla="*/ 276225 w 2152650"/>
                  <a:gd name="connsiteY48" fmla="*/ 752475 h 4219575"/>
                  <a:gd name="connsiteX49" fmla="*/ 240799 w 2152650"/>
                  <a:gd name="connsiteY49" fmla="*/ 828698 h 4219575"/>
                  <a:gd name="connsiteX50" fmla="*/ 230903 w 2152650"/>
                  <a:gd name="connsiteY50" fmla="*/ 959608 h 4219575"/>
                  <a:gd name="connsiteX51" fmla="*/ 314325 w 2152650"/>
                  <a:gd name="connsiteY51" fmla="*/ 1009650 h 4219575"/>
                  <a:gd name="connsiteX52" fmla="*/ 314325 w 2152650"/>
                  <a:gd name="connsiteY52" fmla="*/ 1009650 h 4219575"/>
                  <a:gd name="connsiteX53" fmla="*/ 438150 w 2152650"/>
                  <a:gd name="connsiteY53" fmla="*/ 1190625 h 4219575"/>
                  <a:gd name="connsiteX54" fmla="*/ 523875 w 2152650"/>
                  <a:gd name="connsiteY54" fmla="*/ 1343025 h 4219575"/>
                  <a:gd name="connsiteX55" fmla="*/ 561975 w 2152650"/>
                  <a:gd name="connsiteY55" fmla="*/ 1447800 h 4219575"/>
                  <a:gd name="connsiteX56" fmla="*/ 600075 w 2152650"/>
                  <a:gd name="connsiteY56" fmla="*/ 1609725 h 4219575"/>
                  <a:gd name="connsiteX57" fmla="*/ 685800 w 2152650"/>
                  <a:gd name="connsiteY57" fmla="*/ 1838325 h 4219575"/>
                  <a:gd name="connsiteX58" fmla="*/ 800100 w 2152650"/>
                  <a:gd name="connsiteY58" fmla="*/ 1962150 h 4219575"/>
                  <a:gd name="connsiteX59" fmla="*/ 828675 w 2152650"/>
                  <a:gd name="connsiteY59" fmla="*/ 2124075 h 4219575"/>
                  <a:gd name="connsiteX60" fmla="*/ 924056 w 2152650"/>
                  <a:gd name="connsiteY60" fmla="*/ 2275735 h 4219575"/>
                  <a:gd name="connsiteX61" fmla="*/ 882715 w 2152650"/>
                  <a:gd name="connsiteY61" fmla="*/ 2388230 h 4219575"/>
                  <a:gd name="connsiteX62" fmla="*/ 1144297 w 2152650"/>
                  <a:gd name="connsiteY62" fmla="*/ 2384912 h 4219575"/>
                  <a:gd name="connsiteX63" fmla="*/ 1260537 w 2152650"/>
                  <a:gd name="connsiteY63" fmla="*/ 2386458 h 4219575"/>
                  <a:gd name="connsiteX64" fmla="*/ 1310582 w 2152650"/>
                  <a:gd name="connsiteY64" fmla="*/ 2384193 h 4219575"/>
                  <a:gd name="connsiteX65" fmla="*/ 1609725 w 2152650"/>
                  <a:gd name="connsiteY65" fmla="*/ 2543175 h 4219575"/>
                  <a:gd name="connsiteX66" fmla="*/ 1802834 w 2152650"/>
                  <a:gd name="connsiteY66" fmla="*/ 2667847 h 4219575"/>
                  <a:gd name="connsiteX67" fmla="*/ 1964760 w 2152650"/>
                  <a:gd name="connsiteY67" fmla="*/ 2867872 h 4219575"/>
                  <a:gd name="connsiteX68" fmla="*/ 2087658 w 2152650"/>
                  <a:gd name="connsiteY68" fmla="*/ 3085724 h 4219575"/>
                  <a:gd name="connsiteX69" fmla="*/ 2133600 w 2152650"/>
                  <a:gd name="connsiteY69" fmla="*/ 3314700 h 4219575"/>
                  <a:gd name="connsiteX70" fmla="*/ 2143125 w 2152650"/>
                  <a:gd name="connsiteY70" fmla="*/ 3600450 h 4219575"/>
                  <a:gd name="connsiteX71" fmla="*/ 2152650 w 2152650"/>
                  <a:gd name="connsiteY71" fmla="*/ 3752850 h 4219575"/>
                  <a:gd name="connsiteX72" fmla="*/ 2114550 w 2152650"/>
                  <a:gd name="connsiteY72" fmla="*/ 3876675 h 4219575"/>
                  <a:gd name="connsiteX73" fmla="*/ 2066925 w 2152650"/>
                  <a:gd name="connsiteY73" fmla="*/ 3962400 h 4219575"/>
                  <a:gd name="connsiteX74" fmla="*/ 2105025 w 2152650"/>
                  <a:gd name="connsiteY74" fmla="*/ 4105275 h 4219575"/>
                  <a:gd name="connsiteX75" fmla="*/ 2124075 w 2152650"/>
                  <a:gd name="connsiteY75" fmla="*/ 4219575 h 4219575"/>
                  <a:gd name="connsiteX76" fmla="*/ 1924050 w 2152650"/>
                  <a:gd name="connsiteY76" fmla="*/ 4219575 h 421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2152650" h="4219575">
                    <a:moveTo>
                      <a:pt x="1838325" y="4191000"/>
                    </a:moveTo>
                    <a:lnTo>
                      <a:pt x="1800225" y="3952875"/>
                    </a:lnTo>
                    <a:lnTo>
                      <a:pt x="1824214" y="3818789"/>
                    </a:lnTo>
                    <a:lnTo>
                      <a:pt x="1898471" y="3692512"/>
                    </a:lnTo>
                    <a:lnTo>
                      <a:pt x="1962150" y="3476625"/>
                    </a:lnTo>
                    <a:lnTo>
                      <a:pt x="1933575" y="3257550"/>
                    </a:lnTo>
                    <a:lnTo>
                      <a:pt x="1828800" y="3019425"/>
                    </a:lnTo>
                    <a:lnTo>
                      <a:pt x="1666875" y="2809875"/>
                    </a:lnTo>
                    <a:lnTo>
                      <a:pt x="1504950" y="2714625"/>
                    </a:lnTo>
                    <a:lnTo>
                      <a:pt x="1371600" y="2676525"/>
                    </a:lnTo>
                    <a:lnTo>
                      <a:pt x="1162050" y="2590800"/>
                    </a:lnTo>
                    <a:lnTo>
                      <a:pt x="1009650" y="2543175"/>
                    </a:lnTo>
                    <a:lnTo>
                      <a:pt x="898087" y="2494749"/>
                    </a:lnTo>
                    <a:lnTo>
                      <a:pt x="657839" y="2515959"/>
                    </a:lnTo>
                    <a:lnTo>
                      <a:pt x="562331" y="2442147"/>
                    </a:lnTo>
                    <a:cubicBezTo>
                      <a:pt x="556306" y="2419653"/>
                      <a:pt x="593982" y="2384867"/>
                      <a:pt x="617736" y="2362169"/>
                    </a:cubicBezTo>
                    <a:cubicBezTo>
                      <a:pt x="641490" y="2339471"/>
                      <a:pt x="706213" y="2342466"/>
                      <a:pt x="704857" y="2305959"/>
                    </a:cubicBezTo>
                    <a:cubicBezTo>
                      <a:pt x="703501" y="2269452"/>
                      <a:pt x="615950" y="2178050"/>
                      <a:pt x="609600" y="2143125"/>
                    </a:cubicBezTo>
                    <a:lnTo>
                      <a:pt x="523875" y="2028825"/>
                    </a:lnTo>
                    <a:lnTo>
                      <a:pt x="479022" y="1897324"/>
                    </a:lnTo>
                    <a:lnTo>
                      <a:pt x="409575" y="1666875"/>
                    </a:lnTo>
                    <a:lnTo>
                      <a:pt x="371475" y="1428750"/>
                    </a:lnTo>
                    <a:lnTo>
                      <a:pt x="323850" y="1333500"/>
                    </a:lnTo>
                    <a:cubicBezTo>
                      <a:pt x="323850" y="1295400"/>
                      <a:pt x="316866" y="1294962"/>
                      <a:pt x="308186" y="1279559"/>
                    </a:cubicBezTo>
                    <a:cubicBezTo>
                      <a:pt x="299506" y="1264156"/>
                      <a:pt x="294970" y="1257758"/>
                      <a:pt x="271768" y="1241084"/>
                    </a:cubicBezTo>
                    <a:cubicBezTo>
                      <a:pt x="248566" y="1224410"/>
                      <a:pt x="203238" y="1200037"/>
                      <a:pt x="168973" y="1179513"/>
                    </a:cubicBezTo>
                    <a:lnTo>
                      <a:pt x="73531" y="1100821"/>
                    </a:lnTo>
                    <a:lnTo>
                      <a:pt x="11822" y="1077310"/>
                    </a:lnTo>
                    <a:lnTo>
                      <a:pt x="0" y="990600"/>
                    </a:lnTo>
                    <a:lnTo>
                      <a:pt x="33486" y="879038"/>
                    </a:lnTo>
                    <a:lnTo>
                      <a:pt x="76200" y="781050"/>
                    </a:lnTo>
                    <a:lnTo>
                      <a:pt x="114300" y="723900"/>
                    </a:lnTo>
                    <a:lnTo>
                      <a:pt x="123825" y="647700"/>
                    </a:lnTo>
                    <a:lnTo>
                      <a:pt x="190500" y="561975"/>
                    </a:lnTo>
                    <a:lnTo>
                      <a:pt x="266700" y="514350"/>
                    </a:lnTo>
                    <a:lnTo>
                      <a:pt x="352425" y="419100"/>
                    </a:lnTo>
                    <a:lnTo>
                      <a:pt x="371475" y="314325"/>
                    </a:lnTo>
                    <a:lnTo>
                      <a:pt x="352425" y="257175"/>
                    </a:lnTo>
                    <a:lnTo>
                      <a:pt x="333375" y="219075"/>
                    </a:lnTo>
                    <a:cubicBezTo>
                      <a:pt x="319088" y="198438"/>
                      <a:pt x="273050" y="160337"/>
                      <a:pt x="266700" y="133350"/>
                    </a:cubicBezTo>
                    <a:lnTo>
                      <a:pt x="295275" y="57150"/>
                    </a:lnTo>
                    <a:lnTo>
                      <a:pt x="409575" y="0"/>
                    </a:lnTo>
                    <a:lnTo>
                      <a:pt x="542925" y="57150"/>
                    </a:lnTo>
                    <a:lnTo>
                      <a:pt x="571500" y="180975"/>
                    </a:lnTo>
                    <a:lnTo>
                      <a:pt x="533400" y="314325"/>
                    </a:lnTo>
                    <a:lnTo>
                      <a:pt x="523875" y="438150"/>
                    </a:lnTo>
                    <a:lnTo>
                      <a:pt x="447675" y="542925"/>
                    </a:lnTo>
                    <a:lnTo>
                      <a:pt x="352425" y="638175"/>
                    </a:lnTo>
                    <a:lnTo>
                      <a:pt x="276225" y="752475"/>
                    </a:lnTo>
                    <a:lnTo>
                      <a:pt x="240799" y="828698"/>
                    </a:lnTo>
                    <a:lnTo>
                      <a:pt x="230903" y="959608"/>
                    </a:lnTo>
                    <a:lnTo>
                      <a:pt x="314325" y="1009650"/>
                    </a:lnTo>
                    <a:lnTo>
                      <a:pt x="314325" y="1009650"/>
                    </a:lnTo>
                    <a:lnTo>
                      <a:pt x="438150" y="1190625"/>
                    </a:lnTo>
                    <a:lnTo>
                      <a:pt x="523875" y="1343025"/>
                    </a:lnTo>
                    <a:cubicBezTo>
                      <a:pt x="536575" y="1374775"/>
                      <a:pt x="549275" y="1416050"/>
                      <a:pt x="561975" y="1447800"/>
                    </a:cubicBezTo>
                    <a:lnTo>
                      <a:pt x="600075" y="1609725"/>
                    </a:lnTo>
                    <a:lnTo>
                      <a:pt x="685800" y="1838325"/>
                    </a:lnTo>
                    <a:lnTo>
                      <a:pt x="800100" y="1962150"/>
                    </a:lnTo>
                    <a:lnTo>
                      <a:pt x="828675" y="2124075"/>
                    </a:lnTo>
                    <a:lnTo>
                      <a:pt x="924056" y="2275735"/>
                    </a:lnTo>
                    <a:cubicBezTo>
                      <a:pt x="923019" y="2322512"/>
                      <a:pt x="883752" y="2341453"/>
                      <a:pt x="882715" y="2388230"/>
                    </a:cubicBezTo>
                    <a:lnTo>
                      <a:pt x="1144297" y="2384912"/>
                    </a:lnTo>
                    <a:lnTo>
                      <a:pt x="1260537" y="2386458"/>
                    </a:lnTo>
                    <a:cubicBezTo>
                      <a:pt x="1265518" y="2387815"/>
                      <a:pt x="1305601" y="2382836"/>
                      <a:pt x="1310582" y="2384193"/>
                    </a:cubicBezTo>
                    <a:lnTo>
                      <a:pt x="1609725" y="2543175"/>
                    </a:lnTo>
                    <a:lnTo>
                      <a:pt x="1802834" y="2667847"/>
                    </a:lnTo>
                    <a:lnTo>
                      <a:pt x="1964760" y="2867872"/>
                    </a:lnTo>
                    <a:lnTo>
                      <a:pt x="2087658" y="3085724"/>
                    </a:lnTo>
                    <a:lnTo>
                      <a:pt x="2133600" y="3314700"/>
                    </a:lnTo>
                    <a:lnTo>
                      <a:pt x="2143125" y="3600450"/>
                    </a:lnTo>
                    <a:lnTo>
                      <a:pt x="2152650" y="3752850"/>
                    </a:lnTo>
                    <a:lnTo>
                      <a:pt x="2114550" y="3876675"/>
                    </a:lnTo>
                    <a:lnTo>
                      <a:pt x="2066925" y="3962400"/>
                    </a:lnTo>
                    <a:lnTo>
                      <a:pt x="2105025" y="4105275"/>
                    </a:lnTo>
                    <a:lnTo>
                      <a:pt x="2124075" y="4219575"/>
                    </a:lnTo>
                    <a:lnTo>
                      <a:pt x="1924050" y="4219575"/>
                    </a:lnTo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93" tIns="45697" rIns="91393" bIns="45697" rtlCol="0" anchor="ctr"/>
              <a:lstStyle/>
              <a:p>
                <a:pPr algn="ctr"/>
                <a:endParaRPr lang="zh-TW" altLang="en-US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" name="手繪多邊形 11"/>
              <p:cNvSpPr/>
              <p:nvPr/>
            </p:nvSpPr>
            <p:spPr>
              <a:xfrm rot="20788806">
                <a:off x="3253269" y="5131392"/>
                <a:ext cx="977075" cy="828675"/>
              </a:xfrm>
              <a:custGeom>
                <a:avLst/>
                <a:gdLst>
                  <a:gd name="connsiteX0" fmla="*/ 942975 w 1066800"/>
                  <a:gd name="connsiteY0" fmla="*/ 228600 h 828675"/>
                  <a:gd name="connsiteX1" fmla="*/ 809625 w 1066800"/>
                  <a:gd name="connsiteY1" fmla="*/ 190500 h 828675"/>
                  <a:gd name="connsiteX2" fmla="*/ 638175 w 1066800"/>
                  <a:gd name="connsiteY2" fmla="*/ 95250 h 828675"/>
                  <a:gd name="connsiteX3" fmla="*/ 561975 w 1066800"/>
                  <a:gd name="connsiteY3" fmla="*/ 57150 h 828675"/>
                  <a:gd name="connsiteX4" fmla="*/ 466725 w 1066800"/>
                  <a:gd name="connsiteY4" fmla="*/ 19050 h 828675"/>
                  <a:gd name="connsiteX5" fmla="*/ 466725 w 1066800"/>
                  <a:gd name="connsiteY5" fmla="*/ 19050 h 828675"/>
                  <a:gd name="connsiteX6" fmla="*/ 295275 w 1066800"/>
                  <a:gd name="connsiteY6" fmla="*/ 0 h 828675"/>
                  <a:gd name="connsiteX7" fmla="*/ 123825 w 1066800"/>
                  <a:gd name="connsiteY7" fmla="*/ 76200 h 828675"/>
                  <a:gd name="connsiteX8" fmla="*/ 19050 w 1066800"/>
                  <a:gd name="connsiteY8" fmla="*/ 152400 h 828675"/>
                  <a:gd name="connsiteX9" fmla="*/ 0 w 1066800"/>
                  <a:gd name="connsiteY9" fmla="*/ 190500 h 828675"/>
                  <a:gd name="connsiteX10" fmla="*/ 76200 w 1066800"/>
                  <a:gd name="connsiteY10" fmla="*/ 285750 h 828675"/>
                  <a:gd name="connsiteX11" fmla="*/ 238125 w 1066800"/>
                  <a:gd name="connsiteY11" fmla="*/ 400050 h 828675"/>
                  <a:gd name="connsiteX12" fmla="*/ 333375 w 1066800"/>
                  <a:gd name="connsiteY12" fmla="*/ 495300 h 828675"/>
                  <a:gd name="connsiteX13" fmla="*/ 447675 w 1066800"/>
                  <a:gd name="connsiteY13" fmla="*/ 495300 h 828675"/>
                  <a:gd name="connsiteX14" fmla="*/ 619125 w 1066800"/>
                  <a:gd name="connsiteY14" fmla="*/ 476250 h 828675"/>
                  <a:gd name="connsiteX15" fmla="*/ 752475 w 1066800"/>
                  <a:gd name="connsiteY15" fmla="*/ 581025 h 828675"/>
                  <a:gd name="connsiteX16" fmla="*/ 895350 w 1066800"/>
                  <a:gd name="connsiteY16" fmla="*/ 714375 h 828675"/>
                  <a:gd name="connsiteX17" fmla="*/ 1019175 w 1066800"/>
                  <a:gd name="connsiteY17" fmla="*/ 828675 h 828675"/>
                  <a:gd name="connsiteX18" fmla="*/ 1066800 w 1066800"/>
                  <a:gd name="connsiteY18" fmla="*/ 771525 h 828675"/>
                  <a:gd name="connsiteX19" fmla="*/ 1066800 w 1066800"/>
                  <a:gd name="connsiteY19" fmla="*/ 571500 h 828675"/>
                  <a:gd name="connsiteX20" fmla="*/ 1066800 w 1066800"/>
                  <a:gd name="connsiteY20" fmla="*/ 409575 h 828675"/>
                  <a:gd name="connsiteX21" fmla="*/ 1028700 w 1066800"/>
                  <a:gd name="connsiteY21" fmla="*/ 276225 h 828675"/>
                  <a:gd name="connsiteX22" fmla="*/ 942975 w 1066800"/>
                  <a:gd name="connsiteY22" fmla="*/ 228600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66800" h="828675">
                    <a:moveTo>
                      <a:pt x="942975" y="228600"/>
                    </a:moveTo>
                    <a:lnTo>
                      <a:pt x="809625" y="190500"/>
                    </a:lnTo>
                    <a:lnTo>
                      <a:pt x="638175" y="95250"/>
                    </a:lnTo>
                    <a:lnTo>
                      <a:pt x="561975" y="57150"/>
                    </a:lnTo>
                    <a:lnTo>
                      <a:pt x="466725" y="19050"/>
                    </a:lnTo>
                    <a:lnTo>
                      <a:pt x="466725" y="19050"/>
                    </a:lnTo>
                    <a:lnTo>
                      <a:pt x="295275" y="0"/>
                    </a:lnTo>
                    <a:lnTo>
                      <a:pt x="123825" y="76200"/>
                    </a:lnTo>
                    <a:lnTo>
                      <a:pt x="19050" y="152400"/>
                    </a:lnTo>
                    <a:lnTo>
                      <a:pt x="0" y="190500"/>
                    </a:lnTo>
                    <a:lnTo>
                      <a:pt x="76200" y="285750"/>
                    </a:lnTo>
                    <a:lnTo>
                      <a:pt x="238125" y="400050"/>
                    </a:lnTo>
                    <a:lnTo>
                      <a:pt x="333375" y="495300"/>
                    </a:lnTo>
                    <a:lnTo>
                      <a:pt x="447675" y="495300"/>
                    </a:lnTo>
                    <a:lnTo>
                      <a:pt x="619125" y="476250"/>
                    </a:lnTo>
                    <a:lnTo>
                      <a:pt x="752475" y="581025"/>
                    </a:lnTo>
                    <a:lnTo>
                      <a:pt x="895350" y="714375"/>
                    </a:lnTo>
                    <a:lnTo>
                      <a:pt x="1019175" y="828675"/>
                    </a:lnTo>
                    <a:lnTo>
                      <a:pt x="1066800" y="771525"/>
                    </a:lnTo>
                    <a:lnTo>
                      <a:pt x="1066800" y="571500"/>
                    </a:lnTo>
                    <a:lnTo>
                      <a:pt x="1066800" y="409575"/>
                    </a:lnTo>
                    <a:lnTo>
                      <a:pt x="1028700" y="276225"/>
                    </a:lnTo>
                    <a:lnTo>
                      <a:pt x="942975" y="22860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  <a:lumOff val="2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93" tIns="45697" rIns="91393" bIns="45697" rtlCol="0" anchor="ctr"/>
              <a:lstStyle/>
              <a:p>
                <a:pPr algn="ctr"/>
                <a:endParaRPr lang="zh-TW" altLang="en-US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" name="手繪多邊形 12"/>
              <p:cNvSpPr/>
              <p:nvPr/>
            </p:nvSpPr>
            <p:spPr>
              <a:xfrm rot="357389">
                <a:off x="4187048" y="4948815"/>
                <a:ext cx="1080379" cy="1403893"/>
              </a:xfrm>
              <a:custGeom>
                <a:avLst/>
                <a:gdLst>
                  <a:gd name="connsiteX0" fmla="*/ 314325 w 742950"/>
                  <a:gd name="connsiteY0" fmla="*/ 381000 h 381000"/>
                  <a:gd name="connsiteX1" fmla="*/ 114300 w 742950"/>
                  <a:gd name="connsiteY1" fmla="*/ 304800 h 381000"/>
                  <a:gd name="connsiteX2" fmla="*/ 47625 w 742950"/>
                  <a:gd name="connsiteY2" fmla="*/ 219075 h 381000"/>
                  <a:gd name="connsiteX3" fmla="*/ 0 w 742950"/>
                  <a:gd name="connsiteY3" fmla="*/ 123825 h 381000"/>
                  <a:gd name="connsiteX4" fmla="*/ 47625 w 742950"/>
                  <a:gd name="connsiteY4" fmla="*/ 57150 h 381000"/>
                  <a:gd name="connsiteX5" fmla="*/ 161925 w 742950"/>
                  <a:gd name="connsiteY5" fmla="*/ 0 h 381000"/>
                  <a:gd name="connsiteX6" fmla="*/ 295275 w 742950"/>
                  <a:gd name="connsiteY6" fmla="*/ 0 h 381000"/>
                  <a:gd name="connsiteX7" fmla="*/ 428625 w 742950"/>
                  <a:gd name="connsiteY7" fmla="*/ 28575 h 381000"/>
                  <a:gd name="connsiteX8" fmla="*/ 542925 w 742950"/>
                  <a:gd name="connsiteY8" fmla="*/ 104775 h 381000"/>
                  <a:gd name="connsiteX9" fmla="*/ 676275 w 742950"/>
                  <a:gd name="connsiteY9" fmla="*/ 161925 h 381000"/>
                  <a:gd name="connsiteX10" fmla="*/ 742950 w 742950"/>
                  <a:gd name="connsiteY10" fmla="*/ 219075 h 381000"/>
                  <a:gd name="connsiteX11" fmla="*/ 742950 w 742950"/>
                  <a:gd name="connsiteY11" fmla="*/ 219075 h 381000"/>
                  <a:gd name="connsiteX12" fmla="*/ 647700 w 742950"/>
                  <a:gd name="connsiteY12" fmla="*/ 314325 h 381000"/>
                  <a:gd name="connsiteX13" fmla="*/ 542925 w 742950"/>
                  <a:gd name="connsiteY13" fmla="*/ 314325 h 381000"/>
                  <a:gd name="connsiteX14" fmla="*/ 400050 w 742950"/>
                  <a:gd name="connsiteY14" fmla="*/ 323850 h 381000"/>
                  <a:gd name="connsiteX15" fmla="*/ 314325 w 742950"/>
                  <a:gd name="connsiteY15" fmla="*/ 381000 h 381000"/>
                  <a:gd name="connsiteX0" fmla="*/ 304800 w 742950"/>
                  <a:gd name="connsiteY0" fmla="*/ 1228725 h 1228725"/>
                  <a:gd name="connsiteX1" fmla="*/ 114300 w 742950"/>
                  <a:gd name="connsiteY1" fmla="*/ 304800 h 1228725"/>
                  <a:gd name="connsiteX2" fmla="*/ 47625 w 742950"/>
                  <a:gd name="connsiteY2" fmla="*/ 219075 h 1228725"/>
                  <a:gd name="connsiteX3" fmla="*/ 0 w 742950"/>
                  <a:gd name="connsiteY3" fmla="*/ 123825 h 1228725"/>
                  <a:gd name="connsiteX4" fmla="*/ 47625 w 742950"/>
                  <a:gd name="connsiteY4" fmla="*/ 57150 h 1228725"/>
                  <a:gd name="connsiteX5" fmla="*/ 161925 w 742950"/>
                  <a:gd name="connsiteY5" fmla="*/ 0 h 1228725"/>
                  <a:gd name="connsiteX6" fmla="*/ 295275 w 742950"/>
                  <a:gd name="connsiteY6" fmla="*/ 0 h 1228725"/>
                  <a:gd name="connsiteX7" fmla="*/ 428625 w 742950"/>
                  <a:gd name="connsiteY7" fmla="*/ 28575 h 1228725"/>
                  <a:gd name="connsiteX8" fmla="*/ 542925 w 742950"/>
                  <a:gd name="connsiteY8" fmla="*/ 104775 h 1228725"/>
                  <a:gd name="connsiteX9" fmla="*/ 676275 w 742950"/>
                  <a:gd name="connsiteY9" fmla="*/ 161925 h 1228725"/>
                  <a:gd name="connsiteX10" fmla="*/ 742950 w 742950"/>
                  <a:gd name="connsiteY10" fmla="*/ 219075 h 1228725"/>
                  <a:gd name="connsiteX11" fmla="*/ 742950 w 742950"/>
                  <a:gd name="connsiteY11" fmla="*/ 219075 h 1228725"/>
                  <a:gd name="connsiteX12" fmla="*/ 647700 w 742950"/>
                  <a:gd name="connsiteY12" fmla="*/ 314325 h 1228725"/>
                  <a:gd name="connsiteX13" fmla="*/ 542925 w 742950"/>
                  <a:gd name="connsiteY13" fmla="*/ 314325 h 1228725"/>
                  <a:gd name="connsiteX14" fmla="*/ 400050 w 742950"/>
                  <a:gd name="connsiteY14" fmla="*/ 323850 h 1228725"/>
                  <a:gd name="connsiteX15" fmla="*/ 304800 w 742950"/>
                  <a:gd name="connsiteY15" fmla="*/ 1228725 h 1228725"/>
                  <a:gd name="connsiteX0" fmla="*/ 304800 w 742950"/>
                  <a:gd name="connsiteY0" fmla="*/ 1228725 h 1228725"/>
                  <a:gd name="connsiteX1" fmla="*/ 262691 w 742950"/>
                  <a:gd name="connsiteY1" fmla="*/ 465643 h 1228725"/>
                  <a:gd name="connsiteX2" fmla="*/ 114300 w 742950"/>
                  <a:gd name="connsiteY2" fmla="*/ 304800 h 1228725"/>
                  <a:gd name="connsiteX3" fmla="*/ 47625 w 742950"/>
                  <a:gd name="connsiteY3" fmla="*/ 219075 h 1228725"/>
                  <a:gd name="connsiteX4" fmla="*/ 0 w 742950"/>
                  <a:gd name="connsiteY4" fmla="*/ 123825 h 1228725"/>
                  <a:gd name="connsiteX5" fmla="*/ 47625 w 742950"/>
                  <a:gd name="connsiteY5" fmla="*/ 57150 h 1228725"/>
                  <a:gd name="connsiteX6" fmla="*/ 161925 w 742950"/>
                  <a:gd name="connsiteY6" fmla="*/ 0 h 1228725"/>
                  <a:gd name="connsiteX7" fmla="*/ 295275 w 742950"/>
                  <a:gd name="connsiteY7" fmla="*/ 0 h 1228725"/>
                  <a:gd name="connsiteX8" fmla="*/ 428625 w 742950"/>
                  <a:gd name="connsiteY8" fmla="*/ 28575 h 1228725"/>
                  <a:gd name="connsiteX9" fmla="*/ 542925 w 742950"/>
                  <a:gd name="connsiteY9" fmla="*/ 104775 h 1228725"/>
                  <a:gd name="connsiteX10" fmla="*/ 676275 w 742950"/>
                  <a:gd name="connsiteY10" fmla="*/ 161925 h 1228725"/>
                  <a:gd name="connsiteX11" fmla="*/ 742950 w 742950"/>
                  <a:gd name="connsiteY11" fmla="*/ 219075 h 1228725"/>
                  <a:gd name="connsiteX12" fmla="*/ 742950 w 742950"/>
                  <a:gd name="connsiteY12" fmla="*/ 219075 h 1228725"/>
                  <a:gd name="connsiteX13" fmla="*/ 647700 w 742950"/>
                  <a:gd name="connsiteY13" fmla="*/ 314325 h 1228725"/>
                  <a:gd name="connsiteX14" fmla="*/ 542925 w 742950"/>
                  <a:gd name="connsiteY14" fmla="*/ 314325 h 1228725"/>
                  <a:gd name="connsiteX15" fmla="*/ 400050 w 742950"/>
                  <a:gd name="connsiteY15" fmla="*/ 323850 h 1228725"/>
                  <a:gd name="connsiteX16" fmla="*/ 304800 w 742950"/>
                  <a:gd name="connsiteY16" fmla="*/ 1228725 h 1228725"/>
                  <a:gd name="connsiteX0" fmla="*/ 304800 w 742950"/>
                  <a:gd name="connsiteY0" fmla="*/ 1228725 h 1228725"/>
                  <a:gd name="connsiteX1" fmla="*/ 262691 w 742950"/>
                  <a:gd name="connsiteY1" fmla="*/ 465643 h 1228725"/>
                  <a:gd name="connsiteX2" fmla="*/ 114300 w 742950"/>
                  <a:gd name="connsiteY2" fmla="*/ 304800 h 1228725"/>
                  <a:gd name="connsiteX3" fmla="*/ 47625 w 742950"/>
                  <a:gd name="connsiteY3" fmla="*/ 219075 h 1228725"/>
                  <a:gd name="connsiteX4" fmla="*/ 0 w 742950"/>
                  <a:gd name="connsiteY4" fmla="*/ 123825 h 1228725"/>
                  <a:gd name="connsiteX5" fmla="*/ 47625 w 742950"/>
                  <a:gd name="connsiteY5" fmla="*/ 57150 h 1228725"/>
                  <a:gd name="connsiteX6" fmla="*/ 161925 w 742950"/>
                  <a:gd name="connsiteY6" fmla="*/ 0 h 1228725"/>
                  <a:gd name="connsiteX7" fmla="*/ 295275 w 742950"/>
                  <a:gd name="connsiteY7" fmla="*/ 0 h 1228725"/>
                  <a:gd name="connsiteX8" fmla="*/ 428625 w 742950"/>
                  <a:gd name="connsiteY8" fmla="*/ 28575 h 1228725"/>
                  <a:gd name="connsiteX9" fmla="*/ 542925 w 742950"/>
                  <a:gd name="connsiteY9" fmla="*/ 104775 h 1228725"/>
                  <a:gd name="connsiteX10" fmla="*/ 676275 w 742950"/>
                  <a:gd name="connsiteY10" fmla="*/ 161925 h 1228725"/>
                  <a:gd name="connsiteX11" fmla="*/ 742950 w 742950"/>
                  <a:gd name="connsiteY11" fmla="*/ 219075 h 1228725"/>
                  <a:gd name="connsiteX12" fmla="*/ 742950 w 742950"/>
                  <a:gd name="connsiteY12" fmla="*/ 219075 h 1228725"/>
                  <a:gd name="connsiteX13" fmla="*/ 647700 w 742950"/>
                  <a:gd name="connsiteY13" fmla="*/ 314325 h 1228725"/>
                  <a:gd name="connsiteX14" fmla="*/ 542925 w 742950"/>
                  <a:gd name="connsiteY14" fmla="*/ 314325 h 1228725"/>
                  <a:gd name="connsiteX15" fmla="*/ 571500 w 742950"/>
                  <a:gd name="connsiteY15" fmla="*/ 1095375 h 1228725"/>
                  <a:gd name="connsiteX16" fmla="*/ 304800 w 742950"/>
                  <a:gd name="connsiteY16" fmla="*/ 1228725 h 1228725"/>
                  <a:gd name="connsiteX0" fmla="*/ 295275 w 742950"/>
                  <a:gd name="connsiteY0" fmla="*/ 1181100 h 1181100"/>
                  <a:gd name="connsiteX1" fmla="*/ 262691 w 742950"/>
                  <a:gd name="connsiteY1" fmla="*/ 465643 h 1181100"/>
                  <a:gd name="connsiteX2" fmla="*/ 114300 w 742950"/>
                  <a:gd name="connsiteY2" fmla="*/ 304800 h 1181100"/>
                  <a:gd name="connsiteX3" fmla="*/ 47625 w 742950"/>
                  <a:gd name="connsiteY3" fmla="*/ 219075 h 1181100"/>
                  <a:gd name="connsiteX4" fmla="*/ 0 w 742950"/>
                  <a:gd name="connsiteY4" fmla="*/ 123825 h 1181100"/>
                  <a:gd name="connsiteX5" fmla="*/ 47625 w 742950"/>
                  <a:gd name="connsiteY5" fmla="*/ 57150 h 1181100"/>
                  <a:gd name="connsiteX6" fmla="*/ 161925 w 742950"/>
                  <a:gd name="connsiteY6" fmla="*/ 0 h 1181100"/>
                  <a:gd name="connsiteX7" fmla="*/ 295275 w 742950"/>
                  <a:gd name="connsiteY7" fmla="*/ 0 h 1181100"/>
                  <a:gd name="connsiteX8" fmla="*/ 428625 w 742950"/>
                  <a:gd name="connsiteY8" fmla="*/ 28575 h 1181100"/>
                  <a:gd name="connsiteX9" fmla="*/ 542925 w 742950"/>
                  <a:gd name="connsiteY9" fmla="*/ 104775 h 1181100"/>
                  <a:gd name="connsiteX10" fmla="*/ 676275 w 742950"/>
                  <a:gd name="connsiteY10" fmla="*/ 161925 h 1181100"/>
                  <a:gd name="connsiteX11" fmla="*/ 742950 w 742950"/>
                  <a:gd name="connsiteY11" fmla="*/ 219075 h 1181100"/>
                  <a:gd name="connsiteX12" fmla="*/ 742950 w 742950"/>
                  <a:gd name="connsiteY12" fmla="*/ 219075 h 1181100"/>
                  <a:gd name="connsiteX13" fmla="*/ 647700 w 742950"/>
                  <a:gd name="connsiteY13" fmla="*/ 314325 h 1181100"/>
                  <a:gd name="connsiteX14" fmla="*/ 542925 w 742950"/>
                  <a:gd name="connsiteY14" fmla="*/ 314325 h 1181100"/>
                  <a:gd name="connsiteX15" fmla="*/ 571500 w 742950"/>
                  <a:gd name="connsiteY15" fmla="*/ 1095375 h 1181100"/>
                  <a:gd name="connsiteX16" fmla="*/ 295275 w 742950"/>
                  <a:gd name="connsiteY16" fmla="*/ 1181100 h 1181100"/>
                  <a:gd name="connsiteX0" fmla="*/ 295275 w 742950"/>
                  <a:gd name="connsiteY0" fmla="*/ 1181100 h 1181100"/>
                  <a:gd name="connsiteX1" fmla="*/ 367466 w 742950"/>
                  <a:gd name="connsiteY1" fmla="*/ 827593 h 1181100"/>
                  <a:gd name="connsiteX2" fmla="*/ 262691 w 742950"/>
                  <a:gd name="connsiteY2" fmla="*/ 465643 h 1181100"/>
                  <a:gd name="connsiteX3" fmla="*/ 114300 w 742950"/>
                  <a:gd name="connsiteY3" fmla="*/ 304800 h 1181100"/>
                  <a:gd name="connsiteX4" fmla="*/ 47625 w 742950"/>
                  <a:gd name="connsiteY4" fmla="*/ 219075 h 1181100"/>
                  <a:gd name="connsiteX5" fmla="*/ 0 w 742950"/>
                  <a:gd name="connsiteY5" fmla="*/ 123825 h 1181100"/>
                  <a:gd name="connsiteX6" fmla="*/ 47625 w 742950"/>
                  <a:gd name="connsiteY6" fmla="*/ 57150 h 1181100"/>
                  <a:gd name="connsiteX7" fmla="*/ 161925 w 742950"/>
                  <a:gd name="connsiteY7" fmla="*/ 0 h 1181100"/>
                  <a:gd name="connsiteX8" fmla="*/ 295275 w 742950"/>
                  <a:gd name="connsiteY8" fmla="*/ 0 h 1181100"/>
                  <a:gd name="connsiteX9" fmla="*/ 428625 w 742950"/>
                  <a:gd name="connsiteY9" fmla="*/ 28575 h 1181100"/>
                  <a:gd name="connsiteX10" fmla="*/ 542925 w 742950"/>
                  <a:gd name="connsiteY10" fmla="*/ 104775 h 1181100"/>
                  <a:gd name="connsiteX11" fmla="*/ 676275 w 742950"/>
                  <a:gd name="connsiteY11" fmla="*/ 161925 h 1181100"/>
                  <a:gd name="connsiteX12" fmla="*/ 742950 w 742950"/>
                  <a:gd name="connsiteY12" fmla="*/ 219075 h 1181100"/>
                  <a:gd name="connsiteX13" fmla="*/ 742950 w 742950"/>
                  <a:gd name="connsiteY13" fmla="*/ 219075 h 1181100"/>
                  <a:gd name="connsiteX14" fmla="*/ 647700 w 742950"/>
                  <a:gd name="connsiteY14" fmla="*/ 314325 h 1181100"/>
                  <a:gd name="connsiteX15" fmla="*/ 542925 w 742950"/>
                  <a:gd name="connsiteY15" fmla="*/ 314325 h 1181100"/>
                  <a:gd name="connsiteX16" fmla="*/ 571500 w 742950"/>
                  <a:gd name="connsiteY16" fmla="*/ 1095375 h 1181100"/>
                  <a:gd name="connsiteX17" fmla="*/ 295275 w 742950"/>
                  <a:gd name="connsiteY17" fmla="*/ 1181100 h 1181100"/>
                  <a:gd name="connsiteX0" fmla="*/ 295275 w 742950"/>
                  <a:gd name="connsiteY0" fmla="*/ 1181100 h 1181100"/>
                  <a:gd name="connsiteX1" fmla="*/ 291266 w 742950"/>
                  <a:gd name="connsiteY1" fmla="*/ 827593 h 1181100"/>
                  <a:gd name="connsiteX2" fmla="*/ 262691 w 742950"/>
                  <a:gd name="connsiteY2" fmla="*/ 465643 h 1181100"/>
                  <a:gd name="connsiteX3" fmla="*/ 114300 w 742950"/>
                  <a:gd name="connsiteY3" fmla="*/ 304800 h 1181100"/>
                  <a:gd name="connsiteX4" fmla="*/ 47625 w 742950"/>
                  <a:gd name="connsiteY4" fmla="*/ 219075 h 1181100"/>
                  <a:gd name="connsiteX5" fmla="*/ 0 w 742950"/>
                  <a:gd name="connsiteY5" fmla="*/ 123825 h 1181100"/>
                  <a:gd name="connsiteX6" fmla="*/ 47625 w 742950"/>
                  <a:gd name="connsiteY6" fmla="*/ 57150 h 1181100"/>
                  <a:gd name="connsiteX7" fmla="*/ 161925 w 742950"/>
                  <a:gd name="connsiteY7" fmla="*/ 0 h 1181100"/>
                  <a:gd name="connsiteX8" fmla="*/ 295275 w 742950"/>
                  <a:gd name="connsiteY8" fmla="*/ 0 h 1181100"/>
                  <a:gd name="connsiteX9" fmla="*/ 428625 w 742950"/>
                  <a:gd name="connsiteY9" fmla="*/ 28575 h 1181100"/>
                  <a:gd name="connsiteX10" fmla="*/ 542925 w 742950"/>
                  <a:gd name="connsiteY10" fmla="*/ 104775 h 1181100"/>
                  <a:gd name="connsiteX11" fmla="*/ 676275 w 742950"/>
                  <a:gd name="connsiteY11" fmla="*/ 161925 h 1181100"/>
                  <a:gd name="connsiteX12" fmla="*/ 742950 w 742950"/>
                  <a:gd name="connsiteY12" fmla="*/ 219075 h 1181100"/>
                  <a:gd name="connsiteX13" fmla="*/ 742950 w 742950"/>
                  <a:gd name="connsiteY13" fmla="*/ 219075 h 1181100"/>
                  <a:gd name="connsiteX14" fmla="*/ 647700 w 742950"/>
                  <a:gd name="connsiteY14" fmla="*/ 314325 h 1181100"/>
                  <a:gd name="connsiteX15" fmla="*/ 542925 w 742950"/>
                  <a:gd name="connsiteY15" fmla="*/ 314325 h 1181100"/>
                  <a:gd name="connsiteX16" fmla="*/ 571500 w 742950"/>
                  <a:gd name="connsiteY16" fmla="*/ 1095375 h 1181100"/>
                  <a:gd name="connsiteX17" fmla="*/ 295275 w 742950"/>
                  <a:gd name="connsiteY17" fmla="*/ 1181100 h 1181100"/>
                  <a:gd name="connsiteX0" fmla="*/ 295275 w 809625"/>
                  <a:gd name="connsiteY0" fmla="*/ 1181100 h 1181100"/>
                  <a:gd name="connsiteX1" fmla="*/ 291266 w 809625"/>
                  <a:gd name="connsiteY1" fmla="*/ 827593 h 1181100"/>
                  <a:gd name="connsiteX2" fmla="*/ 262691 w 809625"/>
                  <a:gd name="connsiteY2" fmla="*/ 465643 h 1181100"/>
                  <a:gd name="connsiteX3" fmla="*/ 114300 w 809625"/>
                  <a:gd name="connsiteY3" fmla="*/ 304800 h 1181100"/>
                  <a:gd name="connsiteX4" fmla="*/ 47625 w 809625"/>
                  <a:gd name="connsiteY4" fmla="*/ 219075 h 1181100"/>
                  <a:gd name="connsiteX5" fmla="*/ 0 w 809625"/>
                  <a:gd name="connsiteY5" fmla="*/ 123825 h 1181100"/>
                  <a:gd name="connsiteX6" fmla="*/ 47625 w 809625"/>
                  <a:gd name="connsiteY6" fmla="*/ 57150 h 1181100"/>
                  <a:gd name="connsiteX7" fmla="*/ 161925 w 809625"/>
                  <a:gd name="connsiteY7" fmla="*/ 0 h 1181100"/>
                  <a:gd name="connsiteX8" fmla="*/ 295275 w 809625"/>
                  <a:gd name="connsiteY8" fmla="*/ 0 h 1181100"/>
                  <a:gd name="connsiteX9" fmla="*/ 428625 w 809625"/>
                  <a:gd name="connsiteY9" fmla="*/ 28575 h 1181100"/>
                  <a:gd name="connsiteX10" fmla="*/ 542925 w 809625"/>
                  <a:gd name="connsiteY10" fmla="*/ 104775 h 1181100"/>
                  <a:gd name="connsiteX11" fmla="*/ 676275 w 809625"/>
                  <a:gd name="connsiteY11" fmla="*/ 161925 h 1181100"/>
                  <a:gd name="connsiteX12" fmla="*/ 742950 w 809625"/>
                  <a:gd name="connsiteY12" fmla="*/ 219075 h 1181100"/>
                  <a:gd name="connsiteX13" fmla="*/ 742950 w 809625"/>
                  <a:gd name="connsiteY13" fmla="*/ 219075 h 1181100"/>
                  <a:gd name="connsiteX14" fmla="*/ 647700 w 809625"/>
                  <a:gd name="connsiteY14" fmla="*/ 314325 h 1181100"/>
                  <a:gd name="connsiteX15" fmla="*/ 809625 w 809625"/>
                  <a:gd name="connsiteY15" fmla="*/ 1057275 h 1181100"/>
                  <a:gd name="connsiteX16" fmla="*/ 571500 w 809625"/>
                  <a:gd name="connsiteY16" fmla="*/ 1095375 h 1181100"/>
                  <a:gd name="connsiteX17" fmla="*/ 295275 w 809625"/>
                  <a:gd name="connsiteY17" fmla="*/ 1181100 h 1181100"/>
                  <a:gd name="connsiteX0" fmla="*/ 295275 w 809625"/>
                  <a:gd name="connsiteY0" fmla="*/ 1181100 h 1181100"/>
                  <a:gd name="connsiteX1" fmla="*/ 291266 w 809625"/>
                  <a:gd name="connsiteY1" fmla="*/ 827593 h 1181100"/>
                  <a:gd name="connsiteX2" fmla="*/ 262691 w 809625"/>
                  <a:gd name="connsiteY2" fmla="*/ 465643 h 1181100"/>
                  <a:gd name="connsiteX3" fmla="*/ 114300 w 809625"/>
                  <a:gd name="connsiteY3" fmla="*/ 304800 h 1181100"/>
                  <a:gd name="connsiteX4" fmla="*/ 47625 w 809625"/>
                  <a:gd name="connsiteY4" fmla="*/ 219075 h 1181100"/>
                  <a:gd name="connsiteX5" fmla="*/ 0 w 809625"/>
                  <a:gd name="connsiteY5" fmla="*/ 123825 h 1181100"/>
                  <a:gd name="connsiteX6" fmla="*/ 47625 w 809625"/>
                  <a:gd name="connsiteY6" fmla="*/ 57150 h 1181100"/>
                  <a:gd name="connsiteX7" fmla="*/ 161925 w 809625"/>
                  <a:gd name="connsiteY7" fmla="*/ 0 h 1181100"/>
                  <a:gd name="connsiteX8" fmla="*/ 295275 w 809625"/>
                  <a:gd name="connsiteY8" fmla="*/ 0 h 1181100"/>
                  <a:gd name="connsiteX9" fmla="*/ 428625 w 809625"/>
                  <a:gd name="connsiteY9" fmla="*/ 28575 h 1181100"/>
                  <a:gd name="connsiteX10" fmla="*/ 542925 w 809625"/>
                  <a:gd name="connsiteY10" fmla="*/ 104775 h 1181100"/>
                  <a:gd name="connsiteX11" fmla="*/ 676275 w 809625"/>
                  <a:gd name="connsiteY11" fmla="*/ 161925 h 1181100"/>
                  <a:gd name="connsiteX12" fmla="*/ 742950 w 809625"/>
                  <a:gd name="connsiteY12" fmla="*/ 219075 h 1181100"/>
                  <a:gd name="connsiteX13" fmla="*/ 742950 w 809625"/>
                  <a:gd name="connsiteY13" fmla="*/ 219075 h 1181100"/>
                  <a:gd name="connsiteX14" fmla="*/ 647700 w 809625"/>
                  <a:gd name="connsiteY14" fmla="*/ 314325 h 1181100"/>
                  <a:gd name="connsiteX15" fmla="*/ 809625 w 809625"/>
                  <a:gd name="connsiteY15" fmla="*/ 1057275 h 1181100"/>
                  <a:gd name="connsiteX16" fmla="*/ 581025 w 809625"/>
                  <a:gd name="connsiteY16" fmla="*/ 1133475 h 1181100"/>
                  <a:gd name="connsiteX17" fmla="*/ 295275 w 809625"/>
                  <a:gd name="connsiteY17" fmla="*/ 1181100 h 1181100"/>
                  <a:gd name="connsiteX0" fmla="*/ 295275 w 809625"/>
                  <a:gd name="connsiteY0" fmla="*/ 1181100 h 1208593"/>
                  <a:gd name="connsiteX1" fmla="*/ 291266 w 809625"/>
                  <a:gd name="connsiteY1" fmla="*/ 827593 h 1208593"/>
                  <a:gd name="connsiteX2" fmla="*/ 262691 w 809625"/>
                  <a:gd name="connsiteY2" fmla="*/ 465643 h 1208593"/>
                  <a:gd name="connsiteX3" fmla="*/ 114300 w 809625"/>
                  <a:gd name="connsiteY3" fmla="*/ 304800 h 1208593"/>
                  <a:gd name="connsiteX4" fmla="*/ 47625 w 809625"/>
                  <a:gd name="connsiteY4" fmla="*/ 219075 h 1208593"/>
                  <a:gd name="connsiteX5" fmla="*/ 0 w 809625"/>
                  <a:gd name="connsiteY5" fmla="*/ 123825 h 1208593"/>
                  <a:gd name="connsiteX6" fmla="*/ 47625 w 809625"/>
                  <a:gd name="connsiteY6" fmla="*/ 57150 h 1208593"/>
                  <a:gd name="connsiteX7" fmla="*/ 161925 w 809625"/>
                  <a:gd name="connsiteY7" fmla="*/ 0 h 1208593"/>
                  <a:gd name="connsiteX8" fmla="*/ 295275 w 809625"/>
                  <a:gd name="connsiteY8" fmla="*/ 0 h 1208593"/>
                  <a:gd name="connsiteX9" fmla="*/ 428625 w 809625"/>
                  <a:gd name="connsiteY9" fmla="*/ 28575 h 1208593"/>
                  <a:gd name="connsiteX10" fmla="*/ 542925 w 809625"/>
                  <a:gd name="connsiteY10" fmla="*/ 104775 h 1208593"/>
                  <a:gd name="connsiteX11" fmla="*/ 676275 w 809625"/>
                  <a:gd name="connsiteY11" fmla="*/ 161925 h 1208593"/>
                  <a:gd name="connsiteX12" fmla="*/ 742950 w 809625"/>
                  <a:gd name="connsiteY12" fmla="*/ 219075 h 1208593"/>
                  <a:gd name="connsiteX13" fmla="*/ 742950 w 809625"/>
                  <a:gd name="connsiteY13" fmla="*/ 219075 h 1208593"/>
                  <a:gd name="connsiteX14" fmla="*/ 647700 w 809625"/>
                  <a:gd name="connsiteY14" fmla="*/ 314325 h 1208593"/>
                  <a:gd name="connsiteX15" fmla="*/ 809625 w 809625"/>
                  <a:gd name="connsiteY15" fmla="*/ 1057275 h 1208593"/>
                  <a:gd name="connsiteX16" fmla="*/ 581025 w 809625"/>
                  <a:gd name="connsiteY16" fmla="*/ 1133475 h 1208593"/>
                  <a:gd name="connsiteX17" fmla="*/ 338891 w 809625"/>
                  <a:gd name="connsiteY17" fmla="*/ 1208593 h 1208593"/>
                  <a:gd name="connsiteX18" fmla="*/ 295275 w 809625"/>
                  <a:gd name="connsiteY18" fmla="*/ 1181100 h 1208593"/>
                  <a:gd name="connsiteX0" fmla="*/ 295275 w 809625"/>
                  <a:gd name="connsiteY0" fmla="*/ 1181100 h 1208593"/>
                  <a:gd name="connsiteX1" fmla="*/ 291266 w 809625"/>
                  <a:gd name="connsiteY1" fmla="*/ 827593 h 1208593"/>
                  <a:gd name="connsiteX2" fmla="*/ 262691 w 809625"/>
                  <a:gd name="connsiteY2" fmla="*/ 465643 h 1208593"/>
                  <a:gd name="connsiteX3" fmla="*/ 114300 w 809625"/>
                  <a:gd name="connsiteY3" fmla="*/ 304800 h 1208593"/>
                  <a:gd name="connsiteX4" fmla="*/ 47625 w 809625"/>
                  <a:gd name="connsiteY4" fmla="*/ 219075 h 1208593"/>
                  <a:gd name="connsiteX5" fmla="*/ 0 w 809625"/>
                  <a:gd name="connsiteY5" fmla="*/ 123825 h 1208593"/>
                  <a:gd name="connsiteX6" fmla="*/ 47625 w 809625"/>
                  <a:gd name="connsiteY6" fmla="*/ 57150 h 1208593"/>
                  <a:gd name="connsiteX7" fmla="*/ 161925 w 809625"/>
                  <a:gd name="connsiteY7" fmla="*/ 0 h 1208593"/>
                  <a:gd name="connsiteX8" fmla="*/ 295275 w 809625"/>
                  <a:gd name="connsiteY8" fmla="*/ 0 h 1208593"/>
                  <a:gd name="connsiteX9" fmla="*/ 428625 w 809625"/>
                  <a:gd name="connsiteY9" fmla="*/ 28575 h 1208593"/>
                  <a:gd name="connsiteX10" fmla="*/ 542925 w 809625"/>
                  <a:gd name="connsiteY10" fmla="*/ 104775 h 1208593"/>
                  <a:gd name="connsiteX11" fmla="*/ 676275 w 809625"/>
                  <a:gd name="connsiteY11" fmla="*/ 161925 h 1208593"/>
                  <a:gd name="connsiteX12" fmla="*/ 742950 w 809625"/>
                  <a:gd name="connsiteY12" fmla="*/ 219075 h 1208593"/>
                  <a:gd name="connsiteX13" fmla="*/ 742950 w 809625"/>
                  <a:gd name="connsiteY13" fmla="*/ 219075 h 1208593"/>
                  <a:gd name="connsiteX14" fmla="*/ 647700 w 809625"/>
                  <a:gd name="connsiteY14" fmla="*/ 314325 h 1208593"/>
                  <a:gd name="connsiteX15" fmla="*/ 809625 w 809625"/>
                  <a:gd name="connsiteY15" fmla="*/ 1057275 h 1208593"/>
                  <a:gd name="connsiteX16" fmla="*/ 581025 w 809625"/>
                  <a:gd name="connsiteY16" fmla="*/ 1181100 h 1208593"/>
                  <a:gd name="connsiteX17" fmla="*/ 338891 w 809625"/>
                  <a:gd name="connsiteY17" fmla="*/ 1208593 h 1208593"/>
                  <a:gd name="connsiteX18" fmla="*/ 295275 w 809625"/>
                  <a:gd name="connsiteY18" fmla="*/ 1181100 h 1208593"/>
                  <a:gd name="connsiteX0" fmla="*/ 295275 w 914400"/>
                  <a:gd name="connsiteY0" fmla="*/ 1181100 h 1208593"/>
                  <a:gd name="connsiteX1" fmla="*/ 291266 w 914400"/>
                  <a:gd name="connsiteY1" fmla="*/ 827593 h 1208593"/>
                  <a:gd name="connsiteX2" fmla="*/ 262691 w 914400"/>
                  <a:gd name="connsiteY2" fmla="*/ 465643 h 1208593"/>
                  <a:gd name="connsiteX3" fmla="*/ 114300 w 914400"/>
                  <a:gd name="connsiteY3" fmla="*/ 304800 h 1208593"/>
                  <a:gd name="connsiteX4" fmla="*/ 47625 w 914400"/>
                  <a:gd name="connsiteY4" fmla="*/ 219075 h 1208593"/>
                  <a:gd name="connsiteX5" fmla="*/ 0 w 914400"/>
                  <a:gd name="connsiteY5" fmla="*/ 123825 h 1208593"/>
                  <a:gd name="connsiteX6" fmla="*/ 47625 w 914400"/>
                  <a:gd name="connsiteY6" fmla="*/ 57150 h 1208593"/>
                  <a:gd name="connsiteX7" fmla="*/ 161925 w 914400"/>
                  <a:gd name="connsiteY7" fmla="*/ 0 h 1208593"/>
                  <a:gd name="connsiteX8" fmla="*/ 295275 w 914400"/>
                  <a:gd name="connsiteY8" fmla="*/ 0 h 1208593"/>
                  <a:gd name="connsiteX9" fmla="*/ 428625 w 914400"/>
                  <a:gd name="connsiteY9" fmla="*/ 28575 h 1208593"/>
                  <a:gd name="connsiteX10" fmla="*/ 542925 w 914400"/>
                  <a:gd name="connsiteY10" fmla="*/ 104775 h 1208593"/>
                  <a:gd name="connsiteX11" fmla="*/ 676275 w 914400"/>
                  <a:gd name="connsiteY11" fmla="*/ 161925 h 1208593"/>
                  <a:gd name="connsiteX12" fmla="*/ 742950 w 914400"/>
                  <a:gd name="connsiteY12" fmla="*/ 219075 h 1208593"/>
                  <a:gd name="connsiteX13" fmla="*/ 742950 w 914400"/>
                  <a:gd name="connsiteY13" fmla="*/ 219075 h 1208593"/>
                  <a:gd name="connsiteX14" fmla="*/ 914400 w 914400"/>
                  <a:gd name="connsiteY14" fmla="*/ 857250 h 1208593"/>
                  <a:gd name="connsiteX15" fmla="*/ 809625 w 914400"/>
                  <a:gd name="connsiteY15" fmla="*/ 1057275 h 1208593"/>
                  <a:gd name="connsiteX16" fmla="*/ 581025 w 914400"/>
                  <a:gd name="connsiteY16" fmla="*/ 1181100 h 1208593"/>
                  <a:gd name="connsiteX17" fmla="*/ 338891 w 914400"/>
                  <a:gd name="connsiteY17" fmla="*/ 1208593 h 1208593"/>
                  <a:gd name="connsiteX18" fmla="*/ 295275 w 914400"/>
                  <a:gd name="connsiteY18" fmla="*/ 1181100 h 1208593"/>
                  <a:gd name="connsiteX0" fmla="*/ 295275 w 914400"/>
                  <a:gd name="connsiteY0" fmla="*/ 1181100 h 1208593"/>
                  <a:gd name="connsiteX1" fmla="*/ 291266 w 914400"/>
                  <a:gd name="connsiteY1" fmla="*/ 827593 h 1208593"/>
                  <a:gd name="connsiteX2" fmla="*/ 262691 w 914400"/>
                  <a:gd name="connsiteY2" fmla="*/ 465643 h 1208593"/>
                  <a:gd name="connsiteX3" fmla="*/ 114300 w 914400"/>
                  <a:gd name="connsiteY3" fmla="*/ 304800 h 1208593"/>
                  <a:gd name="connsiteX4" fmla="*/ 47625 w 914400"/>
                  <a:gd name="connsiteY4" fmla="*/ 219075 h 1208593"/>
                  <a:gd name="connsiteX5" fmla="*/ 0 w 914400"/>
                  <a:gd name="connsiteY5" fmla="*/ 123825 h 1208593"/>
                  <a:gd name="connsiteX6" fmla="*/ 47625 w 914400"/>
                  <a:gd name="connsiteY6" fmla="*/ 57150 h 1208593"/>
                  <a:gd name="connsiteX7" fmla="*/ 161925 w 914400"/>
                  <a:gd name="connsiteY7" fmla="*/ 0 h 1208593"/>
                  <a:gd name="connsiteX8" fmla="*/ 295275 w 914400"/>
                  <a:gd name="connsiteY8" fmla="*/ 0 h 1208593"/>
                  <a:gd name="connsiteX9" fmla="*/ 428625 w 914400"/>
                  <a:gd name="connsiteY9" fmla="*/ 28575 h 1208593"/>
                  <a:gd name="connsiteX10" fmla="*/ 542925 w 914400"/>
                  <a:gd name="connsiteY10" fmla="*/ 104775 h 1208593"/>
                  <a:gd name="connsiteX11" fmla="*/ 676275 w 914400"/>
                  <a:gd name="connsiteY11" fmla="*/ 161925 h 1208593"/>
                  <a:gd name="connsiteX12" fmla="*/ 742950 w 914400"/>
                  <a:gd name="connsiteY12" fmla="*/ 219075 h 1208593"/>
                  <a:gd name="connsiteX13" fmla="*/ 914400 w 914400"/>
                  <a:gd name="connsiteY13" fmla="*/ 590550 h 1208593"/>
                  <a:gd name="connsiteX14" fmla="*/ 914400 w 914400"/>
                  <a:gd name="connsiteY14" fmla="*/ 857250 h 1208593"/>
                  <a:gd name="connsiteX15" fmla="*/ 809625 w 914400"/>
                  <a:gd name="connsiteY15" fmla="*/ 1057275 h 1208593"/>
                  <a:gd name="connsiteX16" fmla="*/ 581025 w 914400"/>
                  <a:gd name="connsiteY16" fmla="*/ 1181100 h 1208593"/>
                  <a:gd name="connsiteX17" fmla="*/ 338891 w 914400"/>
                  <a:gd name="connsiteY17" fmla="*/ 1208593 h 1208593"/>
                  <a:gd name="connsiteX18" fmla="*/ 295275 w 914400"/>
                  <a:gd name="connsiteY18" fmla="*/ 1181100 h 1208593"/>
                  <a:gd name="connsiteX0" fmla="*/ 295275 w 927100"/>
                  <a:gd name="connsiteY0" fmla="*/ 1181100 h 1208593"/>
                  <a:gd name="connsiteX1" fmla="*/ 291266 w 927100"/>
                  <a:gd name="connsiteY1" fmla="*/ 827593 h 1208593"/>
                  <a:gd name="connsiteX2" fmla="*/ 262691 w 927100"/>
                  <a:gd name="connsiteY2" fmla="*/ 465643 h 1208593"/>
                  <a:gd name="connsiteX3" fmla="*/ 114300 w 927100"/>
                  <a:gd name="connsiteY3" fmla="*/ 304800 h 1208593"/>
                  <a:gd name="connsiteX4" fmla="*/ 47625 w 927100"/>
                  <a:gd name="connsiteY4" fmla="*/ 219075 h 1208593"/>
                  <a:gd name="connsiteX5" fmla="*/ 0 w 927100"/>
                  <a:gd name="connsiteY5" fmla="*/ 123825 h 1208593"/>
                  <a:gd name="connsiteX6" fmla="*/ 47625 w 927100"/>
                  <a:gd name="connsiteY6" fmla="*/ 57150 h 1208593"/>
                  <a:gd name="connsiteX7" fmla="*/ 161925 w 927100"/>
                  <a:gd name="connsiteY7" fmla="*/ 0 h 1208593"/>
                  <a:gd name="connsiteX8" fmla="*/ 295275 w 927100"/>
                  <a:gd name="connsiteY8" fmla="*/ 0 h 1208593"/>
                  <a:gd name="connsiteX9" fmla="*/ 428625 w 927100"/>
                  <a:gd name="connsiteY9" fmla="*/ 28575 h 1208593"/>
                  <a:gd name="connsiteX10" fmla="*/ 542925 w 927100"/>
                  <a:gd name="connsiteY10" fmla="*/ 104775 h 1208593"/>
                  <a:gd name="connsiteX11" fmla="*/ 676275 w 927100"/>
                  <a:gd name="connsiteY11" fmla="*/ 161925 h 1208593"/>
                  <a:gd name="connsiteX12" fmla="*/ 742950 w 927100"/>
                  <a:gd name="connsiteY12" fmla="*/ 285750 h 1208593"/>
                  <a:gd name="connsiteX13" fmla="*/ 914400 w 927100"/>
                  <a:gd name="connsiteY13" fmla="*/ 590550 h 1208593"/>
                  <a:gd name="connsiteX14" fmla="*/ 914400 w 927100"/>
                  <a:gd name="connsiteY14" fmla="*/ 857250 h 1208593"/>
                  <a:gd name="connsiteX15" fmla="*/ 809625 w 927100"/>
                  <a:gd name="connsiteY15" fmla="*/ 1057275 h 1208593"/>
                  <a:gd name="connsiteX16" fmla="*/ 581025 w 927100"/>
                  <a:gd name="connsiteY16" fmla="*/ 1181100 h 1208593"/>
                  <a:gd name="connsiteX17" fmla="*/ 338891 w 927100"/>
                  <a:gd name="connsiteY17" fmla="*/ 1208593 h 1208593"/>
                  <a:gd name="connsiteX18" fmla="*/ 295275 w 927100"/>
                  <a:gd name="connsiteY18" fmla="*/ 1181100 h 1208593"/>
                  <a:gd name="connsiteX0" fmla="*/ 295275 w 916605"/>
                  <a:gd name="connsiteY0" fmla="*/ 1181100 h 1208593"/>
                  <a:gd name="connsiteX1" fmla="*/ 291266 w 916605"/>
                  <a:gd name="connsiteY1" fmla="*/ 827593 h 1208593"/>
                  <a:gd name="connsiteX2" fmla="*/ 262691 w 916605"/>
                  <a:gd name="connsiteY2" fmla="*/ 465643 h 1208593"/>
                  <a:gd name="connsiteX3" fmla="*/ 114300 w 916605"/>
                  <a:gd name="connsiteY3" fmla="*/ 304800 h 1208593"/>
                  <a:gd name="connsiteX4" fmla="*/ 47625 w 916605"/>
                  <a:gd name="connsiteY4" fmla="*/ 219075 h 1208593"/>
                  <a:gd name="connsiteX5" fmla="*/ 0 w 916605"/>
                  <a:gd name="connsiteY5" fmla="*/ 123825 h 1208593"/>
                  <a:gd name="connsiteX6" fmla="*/ 47625 w 916605"/>
                  <a:gd name="connsiteY6" fmla="*/ 57150 h 1208593"/>
                  <a:gd name="connsiteX7" fmla="*/ 161925 w 916605"/>
                  <a:gd name="connsiteY7" fmla="*/ 0 h 1208593"/>
                  <a:gd name="connsiteX8" fmla="*/ 295275 w 916605"/>
                  <a:gd name="connsiteY8" fmla="*/ 0 h 1208593"/>
                  <a:gd name="connsiteX9" fmla="*/ 428625 w 916605"/>
                  <a:gd name="connsiteY9" fmla="*/ 28575 h 1208593"/>
                  <a:gd name="connsiteX10" fmla="*/ 542925 w 916605"/>
                  <a:gd name="connsiteY10" fmla="*/ 104775 h 1208593"/>
                  <a:gd name="connsiteX11" fmla="*/ 676275 w 916605"/>
                  <a:gd name="connsiteY11" fmla="*/ 161925 h 1208593"/>
                  <a:gd name="connsiteX12" fmla="*/ 742950 w 916605"/>
                  <a:gd name="connsiteY12" fmla="*/ 285750 h 1208593"/>
                  <a:gd name="connsiteX13" fmla="*/ 914400 w 916605"/>
                  <a:gd name="connsiteY13" fmla="*/ 590550 h 1208593"/>
                  <a:gd name="connsiteX14" fmla="*/ 844801 w 916605"/>
                  <a:gd name="connsiteY14" fmla="*/ 839268 h 1208593"/>
                  <a:gd name="connsiteX15" fmla="*/ 809625 w 916605"/>
                  <a:gd name="connsiteY15" fmla="*/ 1057275 h 1208593"/>
                  <a:gd name="connsiteX16" fmla="*/ 581025 w 916605"/>
                  <a:gd name="connsiteY16" fmla="*/ 1181100 h 1208593"/>
                  <a:gd name="connsiteX17" fmla="*/ 338891 w 916605"/>
                  <a:gd name="connsiteY17" fmla="*/ 1208593 h 1208593"/>
                  <a:gd name="connsiteX18" fmla="*/ 295275 w 916605"/>
                  <a:gd name="connsiteY18" fmla="*/ 1181100 h 1208593"/>
                  <a:gd name="connsiteX0" fmla="*/ 295275 w 916605"/>
                  <a:gd name="connsiteY0" fmla="*/ 1181100 h 1208593"/>
                  <a:gd name="connsiteX1" fmla="*/ 291266 w 916605"/>
                  <a:gd name="connsiteY1" fmla="*/ 827593 h 1208593"/>
                  <a:gd name="connsiteX2" fmla="*/ 262691 w 916605"/>
                  <a:gd name="connsiteY2" fmla="*/ 465643 h 1208593"/>
                  <a:gd name="connsiteX3" fmla="*/ 114300 w 916605"/>
                  <a:gd name="connsiteY3" fmla="*/ 304800 h 1208593"/>
                  <a:gd name="connsiteX4" fmla="*/ 47625 w 916605"/>
                  <a:gd name="connsiteY4" fmla="*/ 219075 h 1208593"/>
                  <a:gd name="connsiteX5" fmla="*/ 0 w 916605"/>
                  <a:gd name="connsiteY5" fmla="*/ 123825 h 1208593"/>
                  <a:gd name="connsiteX6" fmla="*/ 47625 w 916605"/>
                  <a:gd name="connsiteY6" fmla="*/ 57150 h 1208593"/>
                  <a:gd name="connsiteX7" fmla="*/ 161925 w 916605"/>
                  <a:gd name="connsiteY7" fmla="*/ 0 h 1208593"/>
                  <a:gd name="connsiteX8" fmla="*/ 295275 w 916605"/>
                  <a:gd name="connsiteY8" fmla="*/ 0 h 1208593"/>
                  <a:gd name="connsiteX9" fmla="*/ 428625 w 916605"/>
                  <a:gd name="connsiteY9" fmla="*/ 28575 h 1208593"/>
                  <a:gd name="connsiteX10" fmla="*/ 542925 w 916605"/>
                  <a:gd name="connsiteY10" fmla="*/ 104775 h 1208593"/>
                  <a:gd name="connsiteX11" fmla="*/ 676275 w 916605"/>
                  <a:gd name="connsiteY11" fmla="*/ 161925 h 1208593"/>
                  <a:gd name="connsiteX12" fmla="*/ 742950 w 916605"/>
                  <a:gd name="connsiteY12" fmla="*/ 285750 h 1208593"/>
                  <a:gd name="connsiteX13" fmla="*/ 914400 w 916605"/>
                  <a:gd name="connsiteY13" fmla="*/ 590550 h 1208593"/>
                  <a:gd name="connsiteX14" fmla="*/ 844801 w 916605"/>
                  <a:gd name="connsiteY14" fmla="*/ 839268 h 1208593"/>
                  <a:gd name="connsiteX15" fmla="*/ 720551 w 916605"/>
                  <a:gd name="connsiteY15" fmla="*/ 974875 h 1208593"/>
                  <a:gd name="connsiteX16" fmla="*/ 581025 w 916605"/>
                  <a:gd name="connsiteY16" fmla="*/ 1181100 h 1208593"/>
                  <a:gd name="connsiteX17" fmla="*/ 338891 w 916605"/>
                  <a:gd name="connsiteY17" fmla="*/ 1208593 h 1208593"/>
                  <a:gd name="connsiteX18" fmla="*/ 295275 w 916605"/>
                  <a:gd name="connsiteY18" fmla="*/ 1181100 h 1208593"/>
                  <a:gd name="connsiteX0" fmla="*/ 295275 w 916605"/>
                  <a:gd name="connsiteY0" fmla="*/ 1181100 h 1208593"/>
                  <a:gd name="connsiteX1" fmla="*/ 291266 w 916605"/>
                  <a:gd name="connsiteY1" fmla="*/ 827593 h 1208593"/>
                  <a:gd name="connsiteX2" fmla="*/ 262691 w 916605"/>
                  <a:gd name="connsiteY2" fmla="*/ 465643 h 1208593"/>
                  <a:gd name="connsiteX3" fmla="*/ 114300 w 916605"/>
                  <a:gd name="connsiteY3" fmla="*/ 304800 h 1208593"/>
                  <a:gd name="connsiteX4" fmla="*/ 47625 w 916605"/>
                  <a:gd name="connsiteY4" fmla="*/ 219075 h 1208593"/>
                  <a:gd name="connsiteX5" fmla="*/ 0 w 916605"/>
                  <a:gd name="connsiteY5" fmla="*/ 123825 h 1208593"/>
                  <a:gd name="connsiteX6" fmla="*/ 47625 w 916605"/>
                  <a:gd name="connsiteY6" fmla="*/ 57150 h 1208593"/>
                  <a:gd name="connsiteX7" fmla="*/ 161925 w 916605"/>
                  <a:gd name="connsiteY7" fmla="*/ 0 h 1208593"/>
                  <a:gd name="connsiteX8" fmla="*/ 295275 w 916605"/>
                  <a:gd name="connsiteY8" fmla="*/ 0 h 1208593"/>
                  <a:gd name="connsiteX9" fmla="*/ 428625 w 916605"/>
                  <a:gd name="connsiteY9" fmla="*/ 28575 h 1208593"/>
                  <a:gd name="connsiteX10" fmla="*/ 542925 w 916605"/>
                  <a:gd name="connsiteY10" fmla="*/ 104775 h 1208593"/>
                  <a:gd name="connsiteX11" fmla="*/ 676275 w 916605"/>
                  <a:gd name="connsiteY11" fmla="*/ 161925 h 1208593"/>
                  <a:gd name="connsiteX12" fmla="*/ 742950 w 916605"/>
                  <a:gd name="connsiteY12" fmla="*/ 285750 h 1208593"/>
                  <a:gd name="connsiteX13" fmla="*/ 914400 w 916605"/>
                  <a:gd name="connsiteY13" fmla="*/ 590550 h 1208593"/>
                  <a:gd name="connsiteX14" fmla="*/ 844801 w 916605"/>
                  <a:gd name="connsiteY14" fmla="*/ 839268 h 1208593"/>
                  <a:gd name="connsiteX15" fmla="*/ 720551 w 916605"/>
                  <a:gd name="connsiteY15" fmla="*/ 974875 h 1208593"/>
                  <a:gd name="connsiteX16" fmla="*/ 556581 w 916605"/>
                  <a:gd name="connsiteY16" fmla="*/ 1146382 h 1208593"/>
                  <a:gd name="connsiteX17" fmla="*/ 338891 w 916605"/>
                  <a:gd name="connsiteY17" fmla="*/ 1208593 h 1208593"/>
                  <a:gd name="connsiteX18" fmla="*/ 295275 w 916605"/>
                  <a:gd name="connsiteY18" fmla="*/ 1181100 h 1208593"/>
                  <a:gd name="connsiteX0" fmla="*/ 295275 w 916605"/>
                  <a:gd name="connsiteY0" fmla="*/ 1181100 h 1208593"/>
                  <a:gd name="connsiteX1" fmla="*/ 291266 w 916605"/>
                  <a:gd name="connsiteY1" fmla="*/ 827593 h 1208593"/>
                  <a:gd name="connsiteX2" fmla="*/ 262691 w 916605"/>
                  <a:gd name="connsiteY2" fmla="*/ 465643 h 1208593"/>
                  <a:gd name="connsiteX3" fmla="*/ 114300 w 916605"/>
                  <a:gd name="connsiteY3" fmla="*/ 304800 h 1208593"/>
                  <a:gd name="connsiteX4" fmla="*/ 47625 w 916605"/>
                  <a:gd name="connsiteY4" fmla="*/ 219075 h 1208593"/>
                  <a:gd name="connsiteX5" fmla="*/ 0 w 916605"/>
                  <a:gd name="connsiteY5" fmla="*/ 123825 h 1208593"/>
                  <a:gd name="connsiteX6" fmla="*/ 47625 w 916605"/>
                  <a:gd name="connsiteY6" fmla="*/ 57150 h 1208593"/>
                  <a:gd name="connsiteX7" fmla="*/ 161925 w 916605"/>
                  <a:gd name="connsiteY7" fmla="*/ 0 h 1208593"/>
                  <a:gd name="connsiteX8" fmla="*/ 295275 w 916605"/>
                  <a:gd name="connsiteY8" fmla="*/ 0 h 1208593"/>
                  <a:gd name="connsiteX9" fmla="*/ 428625 w 916605"/>
                  <a:gd name="connsiteY9" fmla="*/ 28575 h 1208593"/>
                  <a:gd name="connsiteX10" fmla="*/ 542925 w 916605"/>
                  <a:gd name="connsiteY10" fmla="*/ 104775 h 1208593"/>
                  <a:gd name="connsiteX11" fmla="*/ 676275 w 916605"/>
                  <a:gd name="connsiteY11" fmla="*/ 161925 h 1208593"/>
                  <a:gd name="connsiteX12" fmla="*/ 782159 w 916605"/>
                  <a:gd name="connsiteY12" fmla="*/ 238912 h 1208593"/>
                  <a:gd name="connsiteX13" fmla="*/ 742950 w 916605"/>
                  <a:gd name="connsiteY13" fmla="*/ 285750 h 1208593"/>
                  <a:gd name="connsiteX14" fmla="*/ 914400 w 916605"/>
                  <a:gd name="connsiteY14" fmla="*/ 590550 h 1208593"/>
                  <a:gd name="connsiteX15" fmla="*/ 844801 w 916605"/>
                  <a:gd name="connsiteY15" fmla="*/ 839268 h 1208593"/>
                  <a:gd name="connsiteX16" fmla="*/ 720551 w 916605"/>
                  <a:gd name="connsiteY16" fmla="*/ 974875 h 1208593"/>
                  <a:gd name="connsiteX17" fmla="*/ 556581 w 916605"/>
                  <a:gd name="connsiteY17" fmla="*/ 1146382 h 1208593"/>
                  <a:gd name="connsiteX18" fmla="*/ 338891 w 916605"/>
                  <a:gd name="connsiteY18" fmla="*/ 1208593 h 1208593"/>
                  <a:gd name="connsiteX19" fmla="*/ 295275 w 916605"/>
                  <a:gd name="connsiteY19" fmla="*/ 1181100 h 1208593"/>
                  <a:gd name="connsiteX0" fmla="*/ 295275 w 916605"/>
                  <a:gd name="connsiteY0" fmla="*/ 1181100 h 1208593"/>
                  <a:gd name="connsiteX1" fmla="*/ 291266 w 916605"/>
                  <a:gd name="connsiteY1" fmla="*/ 827593 h 1208593"/>
                  <a:gd name="connsiteX2" fmla="*/ 262691 w 916605"/>
                  <a:gd name="connsiteY2" fmla="*/ 465643 h 1208593"/>
                  <a:gd name="connsiteX3" fmla="*/ 178098 w 916605"/>
                  <a:gd name="connsiteY3" fmla="*/ 285136 h 1208593"/>
                  <a:gd name="connsiteX4" fmla="*/ 47625 w 916605"/>
                  <a:gd name="connsiteY4" fmla="*/ 219075 h 1208593"/>
                  <a:gd name="connsiteX5" fmla="*/ 0 w 916605"/>
                  <a:gd name="connsiteY5" fmla="*/ 123825 h 1208593"/>
                  <a:gd name="connsiteX6" fmla="*/ 47625 w 916605"/>
                  <a:gd name="connsiteY6" fmla="*/ 57150 h 1208593"/>
                  <a:gd name="connsiteX7" fmla="*/ 161925 w 916605"/>
                  <a:gd name="connsiteY7" fmla="*/ 0 h 1208593"/>
                  <a:gd name="connsiteX8" fmla="*/ 295275 w 916605"/>
                  <a:gd name="connsiteY8" fmla="*/ 0 h 1208593"/>
                  <a:gd name="connsiteX9" fmla="*/ 428625 w 916605"/>
                  <a:gd name="connsiteY9" fmla="*/ 28575 h 1208593"/>
                  <a:gd name="connsiteX10" fmla="*/ 542925 w 916605"/>
                  <a:gd name="connsiteY10" fmla="*/ 104775 h 1208593"/>
                  <a:gd name="connsiteX11" fmla="*/ 676275 w 916605"/>
                  <a:gd name="connsiteY11" fmla="*/ 161925 h 1208593"/>
                  <a:gd name="connsiteX12" fmla="*/ 782159 w 916605"/>
                  <a:gd name="connsiteY12" fmla="*/ 238912 h 1208593"/>
                  <a:gd name="connsiteX13" fmla="*/ 742950 w 916605"/>
                  <a:gd name="connsiteY13" fmla="*/ 285750 h 1208593"/>
                  <a:gd name="connsiteX14" fmla="*/ 914400 w 916605"/>
                  <a:gd name="connsiteY14" fmla="*/ 590550 h 1208593"/>
                  <a:gd name="connsiteX15" fmla="*/ 844801 w 916605"/>
                  <a:gd name="connsiteY15" fmla="*/ 839268 h 1208593"/>
                  <a:gd name="connsiteX16" fmla="*/ 720551 w 916605"/>
                  <a:gd name="connsiteY16" fmla="*/ 974875 h 1208593"/>
                  <a:gd name="connsiteX17" fmla="*/ 556581 w 916605"/>
                  <a:gd name="connsiteY17" fmla="*/ 1146382 h 1208593"/>
                  <a:gd name="connsiteX18" fmla="*/ 338891 w 916605"/>
                  <a:gd name="connsiteY18" fmla="*/ 1208593 h 1208593"/>
                  <a:gd name="connsiteX19" fmla="*/ 295275 w 916605"/>
                  <a:gd name="connsiteY19" fmla="*/ 1181100 h 1208593"/>
                  <a:gd name="connsiteX0" fmla="*/ 295275 w 916605"/>
                  <a:gd name="connsiteY0" fmla="*/ 1181100 h 1208593"/>
                  <a:gd name="connsiteX1" fmla="*/ 291266 w 916605"/>
                  <a:gd name="connsiteY1" fmla="*/ 827593 h 1208593"/>
                  <a:gd name="connsiteX2" fmla="*/ 262691 w 916605"/>
                  <a:gd name="connsiteY2" fmla="*/ 465643 h 1208593"/>
                  <a:gd name="connsiteX3" fmla="*/ 178098 w 916605"/>
                  <a:gd name="connsiteY3" fmla="*/ 285136 h 1208593"/>
                  <a:gd name="connsiteX4" fmla="*/ 103551 w 916605"/>
                  <a:gd name="connsiteY4" fmla="*/ 210287 h 1208593"/>
                  <a:gd name="connsiteX5" fmla="*/ 0 w 916605"/>
                  <a:gd name="connsiteY5" fmla="*/ 123825 h 1208593"/>
                  <a:gd name="connsiteX6" fmla="*/ 47625 w 916605"/>
                  <a:gd name="connsiteY6" fmla="*/ 57150 h 1208593"/>
                  <a:gd name="connsiteX7" fmla="*/ 161925 w 916605"/>
                  <a:gd name="connsiteY7" fmla="*/ 0 h 1208593"/>
                  <a:gd name="connsiteX8" fmla="*/ 295275 w 916605"/>
                  <a:gd name="connsiteY8" fmla="*/ 0 h 1208593"/>
                  <a:gd name="connsiteX9" fmla="*/ 428625 w 916605"/>
                  <a:gd name="connsiteY9" fmla="*/ 28575 h 1208593"/>
                  <a:gd name="connsiteX10" fmla="*/ 542925 w 916605"/>
                  <a:gd name="connsiteY10" fmla="*/ 104775 h 1208593"/>
                  <a:gd name="connsiteX11" fmla="*/ 676275 w 916605"/>
                  <a:gd name="connsiteY11" fmla="*/ 161925 h 1208593"/>
                  <a:gd name="connsiteX12" fmla="*/ 782159 w 916605"/>
                  <a:gd name="connsiteY12" fmla="*/ 238912 h 1208593"/>
                  <a:gd name="connsiteX13" fmla="*/ 742950 w 916605"/>
                  <a:gd name="connsiteY13" fmla="*/ 285750 h 1208593"/>
                  <a:gd name="connsiteX14" fmla="*/ 914400 w 916605"/>
                  <a:gd name="connsiteY14" fmla="*/ 590550 h 1208593"/>
                  <a:gd name="connsiteX15" fmla="*/ 844801 w 916605"/>
                  <a:gd name="connsiteY15" fmla="*/ 839268 h 1208593"/>
                  <a:gd name="connsiteX16" fmla="*/ 720551 w 916605"/>
                  <a:gd name="connsiteY16" fmla="*/ 974875 h 1208593"/>
                  <a:gd name="connsiteX17" fmla="*/ 556581 w 916605"/>
                  <a:gd name="connsiteY17" fmla="*/ 1146382 h 1208593"/>
                  <a:gd name="connsiteX18" fmla="*/ 338891 w 916605"/>
                  <a:gd name="connsiteY18" fmla="*/ 1208593 h 1208593"/>
                  <a:gd name="connsiteX19" fmla="*/ 295275 w 916605"/>
                  <a:gd name="connsiteY19" fmla="*/ 1181100 h 1208593"/>
                  <a:gd name="connsiteX0" fmla="*/ 247650 w 868980"/>
                  <a:gd name="connsiteY0" fmla="*/ 1181100 h 1208593"/>
                  <a:gd name="connsiteX1" fmla="*/ 243641 w 868980"/>
                  <a:gd name="connsiteY1" fmla="*/ 827593 h 1208593"/>
                  <a:gd name="connsiteX2" fmla="*/ 215066 w 868980"/>
                  <a:gd name="connsiteY2" fmla="*/ 465643 h 1208593"/>
                  <a:gd name="connsiteX3" fmla="*/ 130473 w 868980"/>
                  <a:gd name="connsiteY3" fmla="*/ 285136 h 1208593"/>
                  <a:gd name="connsiteX4" fmla="*/ 55926 w 868980"/>
                  <a:gd name="connsiteY4" fmla="*/ 210287 h 1208593"/>
                  <a:gd name="connsiteX5" fmla="*/ 9752 w 868980"/>
                  <a:gd name="connsiteY5" fmla="*/ 124446 h 1208593"/>
                  <a:gd name="connsiteX6" fmla="*/ 0 w 868980"/>
                  <a:gd name="connsiteY6" fmla="*/ 57150 h 1208593"/>
                  <a:gd name="connsiteX7" fmla="*/ 114300 w 868980"/>
                  <a:gd name="connsiteY7" fmla="*/ 0 h 1208593"/>
                  <a:gd name="connsiteX8" fmla="*/ 247650 w 868980"/>
                  <a:gd name="connsiteY8" fmla="*/ 0 h 1208593"/>
                  <a:gd name="connsiteX9" fmla="*/ 381000 w 868980"/>
                  <a:gd name="connsiteY9" fmla="*/ 28575 h 1208593"/>
                  <a:gd name="connsiteX10" fmla="*/ 495300 w 868980"/>
                  <a:gd name="connsiteY10" fmla="*/ 104775 h 1208593"/>
                  <a:gd name="connsiteX11" fmla="*/ 628650 w 868980"/>
                  <a:gd name="connsiteY11" fmla="*/ 161925 h 1208593"/>
                  <a:gd name="connsiteX12" fmla="*/ 734534 w 868980"/>
                  <a:gd name="connsiteY12" fmla="*/ 238912 h 1208593"/>
                  <a:gd name="connsiteX13" fmla="*/ 695325 w 868980"/>
                  <a:gd name="connsiteY13" fmla="*/ 285750 h 1208593"/>
                  <a:gd name="connsiteX14" fmla="*/ 866775 w 868980"/>
                  <a:gd name="connsiteY14" fmla="*/ 590550 h 1208593"/>
                  <a:gd name="connsiteX15" fmla="*/ 797176 w 868980"/>
                  <a:gd name="connsiteY15" fmla="*/ 839268 h 1208593"/>
                  <a:gd name="connsiteX16" fmla="*/ 672926 w 868980"/>
                  <a:gd name="connsiteY16" fmla="*/ 974875 h 1208593"/>
                  <a:gd name="connsiteX17" fmla="*/ 508956 w 868980"/>
                  <a:gd name="connsiteY17" fmla="*/ 1146382 h 1208593"/>
                  <a:gd name="connsiteX18" fmla="*/ 291266 w 868980"/>
                  <a:gd name="connsiteY18" fmla="*/ 1208593 h 1208593"/>
                  <a:gd name="connsiteX19" fmla="*/ 247650 w 868980"/>
                  <a:gd name="connsiteY19" fmla="*/ 1181100 h 1208593"/>
                  <a:gd name="connsiteX0" fmla="*/ 237898 w 859228"/>
                  <a:gd name="connsiteY0" fmla="*/ 1181100 h 1208593"/>
                  <a:gd name="connsiteX1" fmla="*/ 233889 w 859228"/>
                  <a:gd name="connsiteY1" fmla="*/ 827593 h 1208593"/>
                  <a:gd name="connsiteX2" fmla="*/ 205314 w 859228"/>
                  <a:gd name="connsiteY2" fmla="*/ 465643 h 1208593"/>
                  <a:gd name="connsiteX3" fmla="*/ 120721 w 859228"/>
                  <a:gd name="connsiteY3" fmla="*/ 285136 h 1208593"/>
                  <a:gd name="connsiteX4" fmla="*/ 46174 w 859228"/>
                  <a:gd name="connsiteY4" fmla="*/ 210287 h 1208593"/>
                  <a:gd name="connsiteX5" fmla="*/ 0 w 859228"/>
                  <a:gd name="connsiteY5" fmla="*/ 124446 h 1208593"/>
                  <a:gd name="connsiteX6" fmla="*/ 27533 w 859228"/>
                  <a:gd name="connsiteY6" fmla="*/ 51291 h 1208593"/>
                  <a:gd name="connsiteX7" fmla="*/ 104548 w 859228"/>
                  <a:gd name="connsiteY7" fmla="*/ 0 h 1208593"/>
                  <a:gd name="connsiteX8" fmla="*/ 237898 w 859228"/>
                  <a:gd name="connsiteY8" fmla="*/ 0 h 1208593"/>
                  <a:gd name="connsiteX9" fmla="*/ 371248 w 859228"/>
                  <a:gd name="connsiteY9" fmla="*/ 28575 h 1208593"/>
                  <a:gd name="connsiteX10" fmla="*/ 485548 w 859228"/>
                  <a:gd name="connsiteY10" fmla="*/ 104775 h 1208593"/>
                  <a:gd name="connsiteX11" fmla="*/ 618898 w 859228"/>
                  <a:gd name="connsiteY11" fmla="*/ 161925 h 1208593"/>
                  <a:gd name="connsiteX12" fmla="*/ 724782 w 859228"/>
                  <a:gd name="connsiteY12" fmla="*/ 238912 h 1208593"/>
                  <a:gd name="connsiteX13" fmla="*/ 685573 w 859228"/>
                  <a:gd name="connsiteY13" fmla="*/ 285750 h 1208593"/>
                  <a:gd name="connsiteX14" fmla="*/ 857023 w 859228"/>
                  <a:gd name="connsiteY14" fmla="*/ 590550 h 1208593"/>
                  <a:gd name="connsiteX15" fmla="*/ 787424 w 859228"/>
                  <a:gd name="connsiteY15" fmla="*/ 839268 h 1208593"/>
                  <a:gd name="connsiteX16" fmla="*/ 663174 w 859228"/>
                  <a:gd name="connsiteY16" fmla="*/ 974875 h 1208593"/>
                  <a:gd name="connsiteX17" fmla="*/ 499204 w 859228"/>
                  <a:gd name="connsiteY17" fmla="*/ 1146382 h 1208593"/>
                  <a:gd name="connsiteX18" fmla="*/ 281514 w 859228"/>
                  <a:gd name="connsiteY18" fmla="*/ 1208593 h 1208593"/>
                  <a:gd name="connsiteX19" fmla="*/ 237898 w 859228"/>
                  <a:gd name="connsiteY19" fmla="*/ 1181100 h 120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59228" h="1208593">
                    <a:moveTo>
                      <a:pt x="237898" y="1181100"/>
                    </a:moveTo>
                    <a:cubicBezTo>
                      <a:pt x="191192" y="1142820"/>
                      <a:pt x="239320" y="946836"/>
                      <a:pt x="233889" y="827593"/>
                    </a:cubicBezTo>
                    <a:cubicBezTo>
                      <a:pt x="228458" y="708350"/>
                      <a:pt x="234808" y="559125"/>
                      <a:pt x="205314" y="465643"/>
                    </a:cubicBezTo>
                    <a:lnTo>
                      <a:pt x="120721" y="285136"/>
                    </a:lnTo>
                    <a:lnTo>
                      <a:pt x="46174" y="210287"/>
                    </a:lnTo>
                    <a:lnTo>
                      <a:pt x="0" y="124446"/>
                    </a:lnTo>
                    <a:lnTo>
                      <a:pt x="27533" y="51291"/>
                    </a:lnTo>
                    <a:lnTo>
                      <a:pt x="104548" y="0"/>
                    </a:lnTo>
                    <a:lnTo>
                      <a:pt x="237898" y="0"/>
                    </a:lnTo>
                    <a:lnTo>
                      <a:pt x="371248" y="28575"/>
                    </a:lnTo>
                    <a:lnTo>
                      <a:pt x="485548" y="104775"/>
                    </a:lnTo>
                    <a:lnTo>
                      <a:pt x="618898" y="161925"/>
                    </a:lnTo>
                    <a:cubicBezTo>
                      <a:pt x="649449" y="185746"/>
                      <a:pt x="713670" y="218275"/>
                      <a:pt x="724782" y="238912"/>
                    </a:cubicBezTo>
                    <a:cubicBezTo>
                      <a:pt x="735894" y="259549"/>
                      <a:pt x="663533" y="227144"/>
                      <a:pt x="685573" y="285750"/>
                    </a:cubicBezTo>
                    <a:cubicBezTo>
                      <a:pt x="707613" y="344356"/>
                      <a:pt x="840048" y="498297"/>
                      <a:pt x="857023" y="590550"/>
                    </a:cubicBezTo>
                    <a:cubicBezTo>
                      <a:pt x="873998" y="682803"/>
                      <a:pt x="787424" y="750368"/>
                      <a:pt x="787424" y="839268"/>
                    </a:cubicBezTo>
                    <a:lnTo>
                      <a:pt x="663174" y="974875"/>
                    </a:lnTo>
                    <a:lnTo>
                      <a:pt x="499204" y="1146382"/>
                    </a:lnTo>
                    <a:cubicBezTo>
                      <a:pt x="415318" y="1161896"/>
                      <a:pt x="365400" y="1193079"/>
                      <a:pt x="281514" y="1208593"/>
                    </a:cubicBezTo>
                    <a:lnTo>
                      <a:pt x="237898" y="1181100"/>
                    </a:lnTo>
                    <a:close/>
                  </a:path>
                </a:pathLst>
              </a:custGeom>
              <a:solidFill>
                <a:srgbClr val="FF9999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93" tIns="45697" rIns="91393" bIns="45697" rtlCol="0" anchor="ctr"/>
              <a:lstStyle/>
              <a:p>
                <a:pPr algn="ctr"/>
                <a:endParaRPr lang="zh-TW" altLang="en-US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1" name="手繪多邊形 21"/>
              <p:cNvSpPr>
                <a:spLocks/>
              </p:cNvSpPr>
              <p:nvPr/>
            </p:nvSpPr>
            <p:spPr bwMode="auto">
              <a:xfrm>
                <a:off x="3455555" y="2936839"/>
                <a:ext cx="325018" cy="324221"/>
              </a:xfrm>
              <a:custGeom>
                <a:avLst/>
                <a:gdLst>
                  <a:gd name="T0" fmla="*/ 0 w 649356"/>
                  <a:gd name="T1" fmla="*/ 0 h 795130"/>
                  <a:gd name="T2" fmla="*/ 2147483647 w 649356"/>
                  <a:gd name="T3" fmla="*/ 90162607 h 795130"/>
                  <a:gd name="T4" fmla="*/ 2147483647 w 649356"/>
                  <a:gd name="T5" fmla="*/ 150270936 h 795130"/>
                  <a:gd name="T6" fmla="*/ 0 60000 65536"/>
                  <a:gd name="T7" fmla="*/ 0 60000 65536"/>
                  <a:gd name="T8" fmla="*/ 0 60000 65536"/>
                  <a:gd name="T9" fmla="*/ 0 w 649356"/>
                  <a:gd name="T10" fmla="*/ 0 h 795130"/>
                  <a:gd name="T11" fmla="*/ 649356 w 649356"/>
                  <a:gd name="T12" fmla="*/ 795130 h 7951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9356" h="795130">
                    <a:moveTo>
                      <a:pt x="0" y="0"/>
                    </a:moveTo>
                    <a:cubicBezTo>
                      <a:pt x="65156" y="172278"/>
                      <a:pt x="130313" y="344556"/>
                      <a:pt x="238539" y="477078"/>
                    </a:cubicBezTo>
                    <a:cubicBezTo>
                      <a:pt x="346765" y="609600"/>
                      <a:pt x="498060" y="702365"/>
                      <a:pt x="649356" y="795130"/>
                    </a:cubicBezTo>
                  </a:path>
                </a:pathLst>
              </a:cu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393" tIns="45697" rIns="91393" bIns="4569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>
                  <a:solidFill>
                    <a:prstClr val="black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文字方塊 43"/>
              <p:cNvSpPr txBox="1">
                <a:spLocks noChangeArrowheads="1"/>
              </p:cNvSpPr>
              <p:nvPr/>
            </p:nvSpPr>
            <p:spPr bwMode="auto">
              <a:xfrm>
                <a:off x="2940722" y="3984731"/>
                <a:ext cx="751451" cy="433361"/>
              </a:xfrm>
              <a:prstGeom prst="rect">
                <a:avLst/>
              </a:prstGeom>
            </p:spPr>
            <p:txBody>
              <a:bodyPr wrap="none" lIns="91393" tIns="45697" rIns="91393" bIns="45697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>
                <a:defPPr>
                  <a:defRPr lang="zh-TW"/>
                </a:defPPr>
                <a:lvl1pPr>
                  <a:defRPr b="1" spc="50">
                    <a:ln w="11430"/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1pPr>
              </a:lstStyle>
              <a:p>
                <a:pPr eaLnBrk="0" hangingPunct="0">
                  <a:spcBef>
                    <a:spcPct val="30000"/>
                  </a:spcBef>
                  <a:defRPr/>
                </a:pPr>
                <a:r>
                  <a:rPr lang="en-US" altLang="zh-TW" dirty="0">
                    <a:solidFill>
                      <a:srgbClr val="0033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River</a:t>
                </a:r>
              </a:p>
            </p:txBody>
          </p:sp>
          <p:sp>
            <p:nvSpPr>
              <p:cNvPr id="30" name="文字方塊 43"/>
              <p:cNvSpPr txBox="1">
                <a:spLocks noChangeArrowheads="1"/>
              </p:cNvSpPr>
              <p:nvPr/>
            </p:nvSpPr>
            <p:spPr bwMode="auto">
              <a:xfrm>
                <a:off x="5796620" y="5410799"/>
                <a:ext cx="2653761" cy="527687"/>
              </a:xfrm>
              <a:prstGeom prst="rect">
                <a:avLst/>
              </a:prstGeom>
            </p:spPr>
            <p:txBody>
              <a:bodyPr wrap="none" lIns="91393" tIns="45697" rIns="91393" bIns="45697">
                <a:spAutoFit/>
              </a:bodyPr>
              <a:lstStyle>
                <a:defPPr>
                  <a:defRPr lang="zh-TW"/>
                </a:defPPr>
                <a:lvl1pPr>
                  <a:defRPr sz="2400" b="1" spc="0">
                    <a:ln w="3175">
                      <a:noFill/>
                    </a:ln>
                    <a:solidFill>
                      <a:schemeClr val="bg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1pPr>
              </a:lstStyle>
              <a:p>
                <a:r>
                  <a:rPr lang="nl-NL" altLang="zh-TW" sz="2000" dirty="0">
                    <a:solidFill>
                      <a:prstClr val="white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Rainwater </a:t>
                </a:r>
                <a:r>
                  <a:rPr lang="nl-NL" altLang="zh-TW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sewerage</a:t>
                </a:r>
                <a:endParaRPr lang="nl-NL" altLang="zh-TW" sz="2000" dirty="0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31" name="Picture 10" descr="C:\Users\e122301476\AppData\Local\Microsoft\Windows\Temporary Internet Files\Content.IE5\479NYJ3K\MM900283270[1].gif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865035" y="5240411"/>
                <a:ext cx="931585" cy="682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2" name="直線接點 31"/>
              <p:cNvCxnSpPr/>
              <p:nvPr/>
            </p:nvCxnSpPr>
            <p:spPr>
              <a:xfrm flipV="1">
                <a:off x="4458433" y="5746926"/>
                <a:ext cx="437098" cy="159208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接點 32"/>
              <p:cNvCxnSpPr/>
              <p:nvPr/>
            </p:nvCxnSpPr>
            <p:spPr>
              <a:xfrm flipH="1" flipV="1">
                <a:off x="4688046" y="5464846"/>
                <a:ext cx="93906" cy="329215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接點 33"/>
              <p:cNvCxnSpPr/>
              <p:nvPr/>
            </p:nvCxnSpPr>
            <p:spPr>
              <a:xfrm flipH="1" flipV="1">
                <a:off x="4593552" y="5865682"/>
                <a:ext cx="257497" cy="19628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手繪多邊形 35"/>
              <p:cNvSpPr/>
              <p:nvPr/>
            </p:nvSpPr>
            <p:spPr>
              <a:xfrm>
                <a:off x="3439114" y="5399463"/>
                <a:ext cx="800735" cy="217236"/>
              </a:xfrm>
              <a:custGeom>
                <a:avLst/>
                <a:gdLst>
                  <a:gd name="connsiteX0" fmla="*/ 0 w 441960"/>
                  <a:gd name="connsiteY0" fmla="*/ 0 h 84085"/>
                  <a:gd name="connsiteX1" fmla="*/ 45720 w 441960"/>
                  <a:gd name="connsiteY1" fmla="*/ 15240 h 84085"/>
                  <a:gd name="connsiteX2" fmla="*/ 83820 w 441960"/>
                  <a:gd name="connsiteY2" fmla="*/ 22860 h 84085"/>
                  <a:gd name="connsiteX3" fmla="*/ 114300 w 441960"/>
                  <a:gd name="connsiteY3" fmla="*/ 38100 h 84085"/>
                  <a:gd name="connsiteX4" fmla="*/ 182880 w 441960"/>
                  <a:gd name="connsiteY4" fmla="*/ 45720 h 84085"/>
                  <a:gd name="connsiteX5" fmla="*/ 289560 w 441960"/>
                  <a:gd name="connsiteY5" fmla="*/ 68580 h 84085"/>
                  <a:gd name="connsiteX6" fmla="*/ 381000 w 441960"/>
                  <a:gd name="connsiteY6" fmla="*/ 76200 h 84085"/>
                  <a:gd name="connsiteX7" fmla="*/ 441960 w 441960"/>
                  <a:gd name="connsiteY7" fmla="*/ 83820 h 84085"/>
                  <a:gd name="connsiteX0" fmla="*/ 0 w 800735"/>
                  <a:gd name="connsiteY0" fmla="*/ 0 h 156845"/>
                  <a:gd name="connsiteX1" fmla="*/ 45720 w 800735"/>
                  <a:gd name="connsiteY1" fmla="*/ 15240 h 156845"/>
                  <a:gd name="connsiteX2" fmla="*/ 83820 w 800735"/>
                  <a:gd name="connsiteY2" fmla="*/ 22860 h 156845"/>
                  <a:gd name="connsiteX3" fmla="*/ 114300 w 800735"/>
                  <a:gd name="connsiteY3" fmla="*/ 38100 h 156845"/>
                  <a:gd name="connsiteX4" fmla="*/ 182880 w 800735"/>
                  <a:gd name="connsiteY4" fmla="*/ 45720 h 156845"/>
                  <a:gd name="connsiteX5" fmla="*/ 289560 w 800735"/>
                  <a:gd name="connsiteY5" fmla="*/ 68580 h 156845"/>
                  <a:gd name="connsiteX6" fmla="*/ 381000 w 800735"/>
                  <a:gd name="connsiteY6" fmla="*/ 76200 h 156845"/>
                  <a:gd name="connsiteX7" fmla="*/ 800735 w 800735"/>
                  <a:gd name="connsiteY7" fmla="*/ 156845 h 156845"/>
                  <a:gd name="connsiteX0" fmla="*/ 0 w 800735"/>
                  <a:gd name="connsiteY0" fmla="*/ 0 h 156845"/>
                  <a:gd name="connsiteX1" fmla="*/ 45720 w 800735"/>
                  <a:gd name="connsiteY1" fmla="*/ 15240 h 156845"/>
                  <a:gd name="connsiteX2" fmla="*/ 83820 w 800735"/>
                  <a:gd name="connsiteY2" fmla="*/ 22860 h 156845"/>
                  <a:gd name="connsiteX3" fmla="*/ 114300 w 800735"/>
                  <a:gd name="connsiteY3" fmla="*/ 38100 h 156845"/>
                  <a:gd name="connsiteX4" fmla="*/ 182880 w 800735"/>
                  <a:gd name="connsiteY4" fmla="*/ 45720 h 156845"/>
                  <a:gd name="connsiteX5" fmla="*/ 289560 w 800735"/>
                  <a:gd name="connsiteY5" fmla="*/ 68580 h 156845"/>
                  <a:gd name="connsiteX6" fmla="*/ 466725 w 800735"/>
                  <a:gd name="connsiteY6" fmla="*/ 38100 h 156845"/>
                  <a:gd name="connsiteX7" fmla="*/ 800735 w 800735"/>
                  <a:gd name="connsiteY7" fmla="*/ 156845 h 156845"/>
                  <a:gd name="connsiteX0" fmla="*/ 0 w 800735"/>
                  <a:gd name="connsiteY0" fmla="*/ 0 h 156845"/>
                  <a:gd name="connsiteX1" fmla="*/ 45720 w 800735"/>
                  <a:gd name="connsiteY1" fmla="*/ 15240 h 156845"/>
                  <a:gd name="connsiteX2" fmla="*/ 83820 w 800735"/>
                  <a:gd name="connsiteY2" fmla="*/ 22860 h 156845"/>
                  <a:gd name="connsiteX3" fmla="*/ 114300 w 800735"/>
                  <a:gd name="connsiteY3" fmla="*/ 38100 h 156845"/>
                  <a:gd name="connsiteX4" fmla="*/ 182880 w 800735"/>
                  <a:gd name="connsiteY4" fmla="*/ 45720 h 156845"/>
                  <a:gd name="connsiteX5" fmla="*/ 295910 w 800735"/>
                  <a:gd name="connsiteY5" fmla="*/ 1905 h 156845"/>
                  <a:gd name="connsiteX6" fmla="*/ 466725 w 800735"/>
                  <a:gd name="connsiteY6" fmla="*/ 38100 h 156845"/>
                  <a:gd name="connsiteX7" fmla="*/ 800735 w 800735"/>
                  <a:gd name="connsiteY7" fmla="*/ 156845 h 156845"/>
                  <a:gd name="connsiteX0" fmla="*/ 0 w 800735"/>
                  <a:gd name="connsiteY0" fmla="*/ 507 h 157352"/>
                  <a:gd name="connsiteX1" fmla="*/ 45720 w 800735"/>
                  <a:gd name="connsiteY1" fmla="*/ 15747 h 157352"/>
                  <a:gd name="connsiteX2" fmla="*/ 83820 w 800735"/>
                  <a:gd name="connsiteY2" fmla="*/ 23367 h 157352"/>
                  <a:gd name="connsiteX3" fmla="*/ 114300 w 800735"/>
                  <a:gd name="connsiteY3" fmla="*/ 38607 h 157352"/>
                  <a:gd name="connsiteX4" fmla="*/ 182880 w 800735"/>
                  <a:gd name="connsiteY4" fmla="*/ 46227 h 157352"/>
                  <a:gd name="connsiteX5" fmla="*/ 295910 w 800735"/>
                  <a:gd name="connsiteY5" fmla="*/ 2412 h 157352"/>
                  <a:gd name="connsiteX6" fmla="*/ 511175 w 800735"/>
                  <a:gd name="connsiteY6" fmla="*/ 130682 h 157352"/>
                  <a:gd name="connsiteX7" fmla="*/ 800735 w 800735"/>
                  <a:gd name="connsiteY7" fmla="*/ 157352 h 157352"/>
                  <a:gd name="connsiteX0" fmla="*/ 0 w 800735"/>
                  <a:gd name="connsiteY0" fmla="*/ 507 h 217236"/>
                  <a:gd name="connsiteX1" fmla="*/ 45720 w 800735"/>
                  <a:gd name="connsiteY1" fmla="*/ 15747 h 217236"/>
                  <a:gd name="connsiteX2" fmla="*/ 83820 w 800735"/>
                  <a:gd name="connsiteY2" fmla="*/ 23367 h 217236"/>
                  <a:gd name="connsiteX3" fmla="*/ 114300 w 800735"/>
                  <a:gd name="connsiteY3" fmla="*/ 38607 h 217236"/>
                  <a:gd name="connsiteX4" fmla="*/ 182880 w 800735"/>
                  <a:gd name="connsiteY4" fmla="*/ 46227 h 217236"/>
                  <a:gd name="connsiteX5" fmla="*/ 295910 w 800735"/>
                  <a:gd name="connsiteY5" fmla="*/ 2412 h 217236"/>
                  <a:gd name="connsiteX6" fmla="*/ 511175 w 800735"/>
                  <a:gd name="connsiteY6" fmla="*/ 130682 h 217236"/>
                  <a:gd name="connsiteX7" fmla="*/ 712458 w 800735"/>
                  <a:gd name="connsiteY7" fmla="*/ 217019 h 217236"/>
                  <a:gd name="connsiteX8" fmla="*/ 800735 w 800735"/>
                  <a:gd name="connsiteY8" fmla="*/ 157352 h 217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0735" h="217236">
                    <a:moveTo>
                      <a:pt x="0" y="507"/>
                    </a:moveTo>
                    <a:cubicBezTo>
                      <a:pt x="15240" y="5587"/>
                      <a:pt x="30222" y="11520"/>
                      <a:pt x="45720" y="15747"/>
                    </a:cubicBezTo>
                    <a:cubicBezTo>
                      <a:pt x="58215" y="19155"/>
                      <a:pt x="71533" y="19271"/>
                      <a:pt x="83820" y="23367"/>
                    </a:cubicBezTo>
                    <a:cubicBezTo>
                      <a:pt x="94596" y="26959"/>
                      <a:pt x="103232" y="36053"/>
                      <a:pt x="114300" y="38607"/>
                    </a:cubicBezTo>
                    <a:cubicBezTo>
                      <a:pt x="136712" y="43779"/>
                      <a:pt x="152612" y="52259"/>
                      <a:pt x="182880" y="46227"/>
                    </a:cubicBezTo>
                    <a:cubicBezTo>
                      <a:pt x="213148" y="40195"/>
                      <a:pt x="241194" y="-11664"/>
                      <a:pt x="295910" y="2412"/>
                    </a:cubicBezTo>
                    <a:cubicBezTo>
                      <a:pt x="350626" y="16488"/>
                      <a:pt x="449688" y="106027"/>
                      <a:pt x="511175" y="130682"/>
                    </a:cubicBezTo>
                    <a:cubicBezTo>
                      <a:pt x="572662" y="155337"/>
                      <a:pt x="664198" y="212574"/>
                      <a:pt x="712458" y="217019"/>
                    </a:cubicBezTo>
                    <a:cubicBezTo>
                      <a:pt x="760718" y="221464"/>
                      <a:pt x="778085" y="156184"/>
                      <a:pt x="800735" y="157352"/>
                    </a:cubicBezTo>
                  </a:path>
                </a:pathLst>
              </a:cu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91393" tIns="45697" rIns="91393" bIns="45697" rtlCol="0" anchor="ctr"/>
              <a:lstStyle/>
              <a:p>
                <a:pPr algn="ctr"/>
                <a:endParaRPr lang="zh-TW" altLang="en-US">
                  <a:solidFill>
                    <a:prstClr val="black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2" name="文字方塊 43"/>
              <p:cNvSpPr txBox="1">
                <a:spLocks noChangeArrowheads="1"/>
              </p:cNvSpPr>
              <p:nvPr/>
            </p:nvSpPr>
            <p:spPr bwMode="auto">
              <a:xfrm>
                <a:off x="354033" y="6097048"/>
                <a:ext cx="171283" cy="397298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>
                <a:defPPr>
                  <a:defRPr lang="zh-TW"/>
                </a:defPPr>
                <a:lvl1pPr>
                  <a:defRPr b="1" spc="50">
                    <a:ln w="11430"/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1pPr>
              </a:lstStyle>
              <a:p>
                <a:endParaRPr lang="zh-TW" alt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41" name="Group 177"/>
              <p:cNvGrpSpPr>
                <a:grpSpLocks/>
              </p:cNvGrpSpPr>
              <p:nvPr/>
            </p:nvGrpSpPr>
            <p:grpSpPr bwMode="auto">
              <a:xfrm>
                <a:off x="2472754" y="3943952"/>
                <a:ext cx="504000" cy="252000"/>
                <a:chOff x="8610" y="4604"/>
                <a:chExt cx="557" cy="309"/>
              </a:xfrm>
            </p:grpSpPr>
            <p:sp>
              <p:nvSpPr>
                <p:cNvPr id="228" name="Oval 178"/>
                <p:cNvSpPr>
                  <a:spLocks noChangeArrowheads="1"/>
                </p:cNvSpPr>
                <p:nvPr/>
              </p:nvSpPr>
              <p:spPr bwMode="auto">
                <a:xfrm>
                  <a:off x="8610" y="4604"/>
                  <a:ext cx="557" cy="30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47"/>
                    </a:gs>
                    <a:gs pos="100000">
                      <a:srgbClr val="006699">
                        <a:alpha val="0"/>
                      </a:srgb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zh-TW" altLang="en-US" sz="1600">
                    <a:solidFill>
                      <a:srgbClr val="FFFFFF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9" name="Oval 179"/>
                <p:cNvSpPr>
                  <a:spLocks noChangeArrowheads="1"/>
                </p:cNvSpPr>
                <p:nvPr/>
              </p:nvSpPr>
              <p:spPr bwMode="auto">
                <a:xfrm>
                  <a:off x="8639" y="4620"/>
                  <a:ext cx="499" cy="277"/>
                </a:xfrm>
                <a:prstGeom prst="ellipse">
                  <a:avLst/>
                </a:prstGeom>
                <a:solidFill>
                  <a:srgbClr val="0066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zh-TW" altLang="en-US" sz="1600">
                    <a:solidFill>
                      <a:srgbClr val="FFFFFF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0" name="Oval 180"/>
                <p:cNvSpPr>
                  <a:spLocks noChangeArrowheads="1"/>
                </p:cNvSpPr>
                <p:nvPr/>
              </p:nvSpPr>
              <p:spPr bwMode="auto">
                <a:xfrm>
                  <a:off x="8658" y="4630"/>
                  <a:ext cx="461" cy="2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60001"/>
                      </a:srgbClr>
                    </a:gs>
                    <a:gs pos="100000">
                      <a:srgbClr val="006699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zh-TW" altLang="en-US" sz="1600">
                    <a:solidFill>
                      <a:srgbClr val="FFFFFF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1" name="Oval 181"/>
                <p:cNvSpPr>
                  <a:spLocks noChangeArrowheads="1"/>
                </p:cNvSpPr>
                <p:nvPr/>
              </p:nvSpPr>
              <p:spPr bwMode="auto">
                <a:xfrm>
                  <a:off x="8697" y="4654"/>
                  <a:ext cx="382" cy="2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699">
                        <a:alpha val="60001"/>
                      </a:srgbClr>
                    </a:gs>
                    <a:gs pos="100000">
                      <a:srgbClr val="00CCFF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zh-TW" altLang="en-US" sz="1600">
                    <a:solidFill>
                      <a:srgbClr val="FFFFFF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3" name="手繪多邊形 42"/>
              <p:cNvSpPr/>
              <p:nvPr/>
            </p:nvSpPr>
            <p:spPr bwMode="auto">
              <a:xfrm flipV="1">
                <a:off x="1413477" y="4931876"/>
                <a:ext cx="1583423" cy="467587"/>
              </a:xfrm>
              <a:custGeom>
                <a:avLst/>
                <a:gdLst>
                  <a:gd name="connsiteX0" fmla="*/ 0 w 1439186"/>
                  <a:gd name="connsiteY0" fmla="*/ 1455089 h 1455089"/>
                  <a:gd name="connsiteX1" fmla="*/ 1439186 w 1439186"/>
                  <a:gd name="connsiteY1" fmla="*/ 0 h 1455089"/>
                  <a:gd name="connsiteX2" fmla="*/ 326004 w 1439186"/>
                  <a:gd name="connsiteY2" fmla="*/ 1447138 h 1455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39186" h="1455089">
                    <a:moveTo>
                      <a:pt x="0" y="1455089"/>
                    </a:moveTo>
                    <a:lnTo>
                      <a:pt x="1439186" y="0"/>
                    </a:lnTo>
                    <a:lnTo>
                      <a:pt x="326004" y="1447138"/>
                    </a:lnTo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393" tIns="45697" rIns="91393" bIns="4569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6966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44" name="群組 43"/>
              <p:cNvGrpSpPr/>
              <p:nvPr/>
            </p:nvGrpSpPr>
            <p:grpSpPr>
              <a:xfrm>
                <a:off x="3554580" y="2929040"/>
                <a:ext cx="1708150" cy="818053"/>
                <a:chOff x="4160838" y="4275138"/>
                <a:chExt cx="2286000" cy="1171575"/>
              </a:xfrm>
            </p:grpSpPr>
            <p:grpSp>
              <p:nvGrpSpPr>
                <p:cNvPr id="49" name="Group 5"/>
                <p:cNvGrpSpPr>
                  <a:grpSpLocks/>
                </p:cNvGrpSpPr>
                <p:nvPr/>
              </p:nvGrpSpPr>
              <p:grpSpPr bwMode="auto">
                <a:xfrm>
                  <a:off x="4160838" y="4416425"/>
                  <a:ext cx="2286000" cy="1030288"/>
                  <a:chOff x="4698" y="3067"/>
                  <a:chExt cx="680" cy="680"/>
                </a:xfrm>
              </p:grpSpPr>
              <p:sp>
                <p:nvSpPr>
                  <p:cNvPr id="224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4698" y="3067"/>
                    <a:ext cx="680" cy="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8000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8000">
                          <a:alpha val="0"/>
                        </a:srgbClr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zh-TW" altLang="en-US"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25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4734" y="3103"/>
                    <a:ext cx="608" cy="608"/>
                  </a:xfrm>
                  <a:prstGeom prst="ellipse">
                    <a:avLst/>
                  </a:prstGeom>
                  <a:solidFill>
                    <a:srgbClr val="008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zh-TW" altLang="en-US"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26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4758" y="3125"/>
                    <a:ext cx="564" cy="56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>
                          <a:alpha val="60001"/>
                        </a:srgbClr>
                      </a:gs>
                      <a:gs pos="100000">
                        <a:srgbClr val="FF6699">
                          <a:alpha val="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zh-TW" altLang="en-US"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27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4806" y="3398"/>
                    <a:ext cx="467" cy="235"/>
                  </a:xfrm>
                  <a:prstGeom prst="ellipse">
                    <a:avLst/>
                  </a:prstGeom>
                  <a:solidFill>
                    <a:srgbClr val="008000">
                      <a:alpha val="60001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zh-TW" altLang="en-US"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0" name="Group 10"/>
                <p:cNvGrpSpPr>
                  <a:grpSpLocks/>
                </p:cNvGrpSpPr>
                <p:nvPr/>
              </p:nvGrpSpPr>
              <p:grpSpPr bwMode="auto">
                <a:xfrm>
                  <a:off x="5075238" y="4275138"/>
                  <a:ext cx="1116012" cy="1027112"/>
                  <a:chOff x="9355" y="6016"/>
                  <a:chExt cx="808" cy="747"/>
                </a:xfrm>
              </p:grpSpPr>
              <p:grpSp>
                <p:nvGrpSpPr>
                  <p:cNvPr id="56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9686" y="6016"/>
                    <a:ext cx="394" cy="414"/>
                    <a:chOff x="4502" y="1197"/>
                    <a:chExt cx="918" cy="918"/>
                  </a:xfrm>
                </p:grpSpPr>
                <p:sp>
                  <p:nvSpPr>
                    <p:cNvPr id="197" name="AutoShape 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2" y="1591"/>
                      <a:ext cx="918" cy="524"/>
                    </a:xfrm>
                    <a:prstGeom prst="diamond">
                      <a:avLst/>
                    </a:prstGeom>
                    <a:gradFill rotWithShape="1">
                      <a:gsLst>
                        <a:gs pos="0">
                          <a:srgbClr val="000000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0000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endParaRPr lang="zh-TW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8" name="AutoShape 1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 flipH="1">
                      <a:off x="4794" y="1537"/>
                      <a:ext cx="647" cy="294"/>
                    </a:xfrm>
                    <a:prstGeom prst="parallelogram">
                      <a:avLst>
                        <a:gd name="adj" fmla="val 55017"/>
                      </a:avLst>
                    </a:prstGeom>
                    <a:gradFill rotWithShape="1">
                      <a:gsLst>
                        <a:gs pos="0">
                          <a:srgbClr val="FFCCCC"/>
                        </a:gs>
                        <a:gs pos="100000">
                          <a:srgbClr val="FF6699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endParaRPr lang="zh-TW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9" name="AutoShape 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77" y="1197"/>
                      <a:ext cx="591" cy="327"/>
                    </a:xfrm>
                    <a:prstGeom prst="diamond">
                      <a:avLst/>
                    </a:prstGeom>
                    <a:solidFill>
                      <a:srgbClr val="FFCCC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endParaRPr lang="zh-TW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0" name="AutoShape 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715" y="1223"/>
                      <a:ext cx="513" cy="276"/>
                    </a:xfrm>
                    <a:prstGeom prst="diamond">
                      <a:avLst/>
                    </a:prstGeom>
                    <a:solidFill>
                      <a:srgbClr val="FF6699">
                        <a:alpha val="80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endParaRPr lang="zh-TW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1" name="AutoShape 16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4740" y="1244"/>
                      <a:ext cx="462" cy="247"/>
                    </a:xfrm>
                    <a:prstGeom prst="diamond">
                      <a:avLst/>
                    </a:prstGeom>
                    <a:gradFill rotWithShape="1">
                      <a:gsLst>
                        <a:gs pos="0">
                          <a:srgbClr val="FFCCCC"/>
                        </a:gs>
                        <a:gs pos="100000">
                          <a:srgbClr val="FF6699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endParaRPr lang="zh-TW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2" name="AutoShape 17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H="1" flipV="1">
                      <a:off x="4504" y="1538"/>
                      <a:ext cx="646" cy="294"/>
                    </a:xfrm>
                    <a:prstGeom prst="parallelogram">
                      <a:avLst>
                        <a:gd name="adj" fmla="val 54932"/>
                      </a:avLst>
                    </a:prstGeom>
                    <a:gradFill rotWithShape="1">
                      <a:gsLst>
                        <a:gs pos="0">
                          <a:srgbClr val="FFCCCC"/>
                        </a:gs>
                        <a:gs pos="100000">
                          <a:srgbClr val="FF6699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endParaRPr lang="zh-TW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203" name="Group 1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706" y="1454"/>
                      <a:ext cx="231" cy="334"/>
                      <a:chOff x="2154" y="2523"/>
                      <a:chExt cx="408" cy="590"/>
                    </a:xfrm>
                  </p:grpSpPr>
                  <p:grpSp>
                    <p:nvGrpSpPr>
                      <p:cNvPr id="204" name="Group 1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154" y="2523"/>
                        <a:ext cx="408" cy="362"/>
                        <a:chOff x="2154" y="2523"/>
                        <a:chExt cx="408" cy="362"/>
                      </a:xfrm>
                    </p:grpSpPr>
                    <p:grpSp>
                      <p:nvGrpSpPr>
                        <p:cNvPr id="215" name="Group 2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154" y="2523"/>
                          <a:ext cx="83" cy="181"/>
                          <a:chOff x="1247" y="2478"/>
                          <a:chExt cx="83" cy="181"/>
                        </a:xfrm>
                      </p:grpSpPr>
                      <p:sp>
                        <p:nvSpPr>
                          <p:cNvPr id="222" name="AutoShape 21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198" y="2527"/>
                            <a:ext cx="181" cy="83"/>
                          </a:xfrm>
                          <a:prstGeom prst="parallelogram">
                            <a:avLst>
                              <a:gd name="adj" fmla="val 54518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3" name="AutoShape 22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231" y="2527"/>
                            <a:ext cx="136" cy="62"/>
                          </a:xfrm>
                          <a:prstGeom prst="parallelogram">
                            <a:avLst>
                              <a:gd name="adj" fmla="val 54839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16" name="Group 2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16" y="2614"/>
                          <a:ext cx="83" cy="181"/>
                          <a:chOff x="1247" y="2478"/>
                          <a:chExt cx="83" cy="181"/>
                        </a:xfrm>
                      </p:grpSpPr>
                      <p:sp>
                        <p:nvSpPr>
                          <p:cNvPr id="220" name="AutoShape 24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198" y="2527"/>
                            <a:ext cx="181" cy="83"/>
                          </a:xfrm>
                          <a:prstGeom prst="parallelogram">
                            <a:avLst>
                              <a:gd name="adj" fmla="val 54518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1" name="AutoShape 25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231" y="2527"/>
                            <a:ext cx="136" cy="62"/>
                          </a:xfrm>
                          <a:prstGeom prst="parallelogram">
                            <a:avLst>
                              <a:gd name="adj" fmla="val 54839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17" name="Group 2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79" y="2704"/>
                          <a:ext cx="83" cy="181"/>
                          <a:chOff x="1247" y="2478"/>
                          <a:chExt cx="83" cy="181"/>
                        </a:xfrm>
                      </p:grpSpPr>
                      <p:sp>
                        <p:nvSpPr>
                          <p:cNvPr id="218" name="AutoShape 27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198" y="2527"/>
                            <a:ext cx="181" cy="83"/>
                          </a:xfrm>
                          <a:prstGeom prst="parallelogram">
                            <a:avLst>
                              <a:gd name="adj" fmla="val 54518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9" name="AutoShape 28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231" y="2527"/>
                            <a:ext cx="136" cy="62"/>
                          </a:xfrm>
                          <a:prstGeom prst="parallelogram">
                            <a:avLst>
                              <a:gd name="adj" fmla="val 54839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205" name="Group 2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154" y="2751"/>
                        <a:ext cx="408" cy="362"/>
                        <a:chOff x="2154" y="2523"/>
                        <a:chExt cx="408" cy="362"/>
                      </a:xfrm>
                    </p:grpSpPr>
                    <p:grpSp>
                      <p:nvGrpSpPr>
                        <p:cNvPr id="206" name="Group 3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154" y="2523"/>
                          <a:ext cx="83" cy="181"/>
                          <a:chOff x="1247" y="2478"/>
                          <a:chExt cx="83" cy="181"/>
                        </a:xfrm>
                      </p:grpSpPr>
                      <p:sp>
                        <p:nvSpPr>
                          <p:cNvPr id="213" name="AutoShape 31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198" y="2527"/>
                            <a:ext cx="181" cy="83"/>
                          </a:xfrm>
                          <a:prstGeom prst="parallelogram">
                            <a:avLst>
                              <a:gd name="adj" fmla="val 54518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4" name="AutoShape 32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231" y="2527"/>
                            <a:ext cx="136" cy="62"/>
                          </a:xfrm>
                          <a:prstGeom prst="parallelogram">
                            <a:avLst>
                              <a:gd name="adj" fmla="val 54839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07" name="Group 3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16" y="2614"/>
                          <a:ext cx="83" cy="181"/>
                          <a:chOff x="1247" y="2478"/>
                          <a:chExt cx="83" cy="181"/>
                        </a:xfrm>
                      </p:grpSpPr>
                      <p:sp>
                        <p:nvSpPr>
                          <p:cNvPr id="211" name="AutoShape 34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198" y="2527"/>
                            <a:ext cx="181" cy="83"/>
                          </a:xfrm>
                          <a:prstGeom prst="parallelogram">
                            <a:avLst>
                              <a:gd name="adj" fmla="val 54518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2" name="AutoShape 35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231" y="2527"/>
                            <a:ext cx="136" cy="62"/>
                          </a:xfrm>
                          <a:prstGeom prst="parallelogram">
                            <a:avLst>
                              <a:gd name="adj" fmla="val 54839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08" name="Group 3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79" y="2704"/>
                          <a:ext cx="83" cy="181"/>
                          <a:chOff x="1247" y="2478"/>
                          <a:chExt cx="83" cy="181"/>
                        </a:xfrm>
                      </p:grpSpPr>
                      <p:sp>
                        <p:nvSpPr>
                          <p:cNvPr id="209" name="AutoShape 37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198" y="2527"/>
                            <a:ext cx="181" cy="83"/>
                          </a:xfrm>
                          <a:prstGeom prst="parallelogram">
                            <a:avLst>
                              <a:gd name="adj" fmla="val 54518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0" name="AutoShape 38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231" y="2527"/>
                            <a:ext cx="136" cy="62"/>
                          </a:xfrm>
                          <a:prstGeom prst="parallelogram">
                            <a:avLst>
                              <a:gd name="adj" fmla="val 54839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57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9520" y="6099"/>
                    <a:ext cx="394" cy="414"/>
                    <a:chOff x="4502" y="1197"/>
                    <a:chExt cx="918" cy="918"/>
                  </a:xfrm>
                </p:grpSpPr>
                <p:sp>
                  <p:nvSpPr>
                    <p:cNvPr id="170" name="AutoShape 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2" y="1591"/>
                      <a:ext cx="918" cy="524"/>
                    </a:xfrm>
                    <a:prstGeom prst="diamond">
                      <a:avLst/>
                    </a:prstGeom>
                    <a:gradFill rotWithShape="1">
                      <a:gsLst>
                        <a:gs pos="0">
                          <a:srgbClr val="000000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0000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endParaRPr lang="zh-TW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1" name="AutoShape 41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 flipH="1">
                      <a:off x="4794" y="1537"/>
                      <a:ext cx="647" cy="294"/>
                    </a:xfrm>
                    <a:prstGeom prst="parallelogram">
                      <a:avLst>
                        <a:gd name="adj" fmla="val 55017"/>
                      </a:avLst>
                    </a:prstGeom>
                    <a:gradFill rotWithShape="1">
                      <a:gsLst>
                        <a:gs pos="0">
                          <a:srgbClr val="FFCCCC"/>
                        </a:gs>
                        <a:gs pos="100000">
                          <a:srgbClr val="FF6699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endParaRPr lang="zh-TW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2" name="AutoShape 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77" y="1197"/>
                      <a:ext cx="591" cy="327"/>
                    </a:xfrm>
                    <a:prstGeom prst="diamond">
                      <a:avLst/>
                    </a:prstGeom>
                    <a:solidFill>
                      <a:srgbClr val="FFCCC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endParaRPr lang="zh-TW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3" name="AutoShape 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715" y="1223"/>
                      <a:ext cx="513" cy="276"/>
                    </a:xfrm>
                    <a:prstGeom prst="diamond">
                      <a:avLst/>
                    </a:prstGeom>
                    <a:solidFill>
                      <a:srgbClr val="FF6699">
                        <a:alpha val="80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endParaRPr lang="zh-TW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4" name="AutoShape 4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4740" y="1244"/>
                      <a:ext cx="462" cy="247"/>
                    </a:xfrm>
                    <a:prstGeom prst="diamond">
                      <a:avLst/>
                    </a:prstGeom>
                    <a:gradFill rotWithShape="1">
                      <a:gsLst>
                        <a:gs pos="0">
                          <a:srgbClr val="FFCCCC"/>
                        </a:gs>
                        <a:gs pos="100000">
                          <a:srgbClr val="FF6699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endParaRPr lang="zh-TW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5" name="AutoShape 4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H="1" flipV="1">
                      <a:off x="4504" y="1538"/>
                      <a:ext cx="646" cy="294"/>
                    </a:xfrm>
                    <a:prstGeom prst="parallelogram">
                      <a:avLst>
                        <a:gd name="adj" fmla="val 54932"/>
                      </a:avLst>
                    </a:prstGeom>
                    <a:gradFill rotWithShape="1">
                      <a:gsLst>
                        <a:gs pos="0">
                          <a:srgbClr val="FFCCCC"/>
                        </a:gs>
                        <a:gs pos="100000">
                          <a:srgbClr val="FF6699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endParaRPr lang="zh-TW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176" name="Group 4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706" y="1454"/>
                      <a:ext cx="231" cy="334"/>
                      <a:chOff x="2154" y="2523"/>
                      <a:chExt cx="408" cy="590"/>
                    </a:xfrm>
                  </p:grpSpPr>
                  <p:grpSp>
                    <p:nvGrpSpPr>
                      <p:cNvPr id="177" name="Group 4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154" y="2523"/>
                        <a:ext cx="408" cy="362"/>
                        <a:chOff x="2154" y="2523"/>
                        <a:chExt cx="408" cy="362"/>
                      </a:xfrm>
                    </p:grpSpPr>
                    <p:grpSp>
                      <p:nvGrpSpPr>
                        <p:cNvPr id="188" name="Group 4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154" y="2523"/>
                          <a:ext cx="83" cy="181"/>
                          <a:chOff x="1247" y="2478"/>
                          <a:chExt cx="83" cy="181"/>
                        </a:xfrm>
                      </p:grpSpPr>
                      <p:sp>
                        <p:nvSpPr>
                          <p:cNvPr id="195" name="AutoShape 49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198" y="2527"/>
                            <a:ext cx="181" cy="83"/>
                          </a:xfrm>
                          <a:prstGeom prst="parallelogram">
                            <a:avLst>
                              <a:gd name="adj" fmla="val 54518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6" name="AutoShape 50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231" y="2527"/>
                            <a:ext cx="136" cy="62"/>
                          </a:xfrm>
                          <a:prstGeom prst="parallelogram">
                            <a:avLst>
                              <a:gd name="adj" fmla="val 54839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89" name="Group 5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16" y="2614"/>
                          <a:ext cx="83" cy="181"/>
                          <a:chOff x="1247" y="2478"/>
                          <a:chExt cx="83" cy="181"/>
                        </a:xfrm>
                      </p:grpSpPr>
                      <p:sp>
                        <p:nvSpPr>
                          <p:cNvPr id="193" name="AutoShape 52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198" y="2527"/>
                            <a:ext cx="181" cy="83"/>
                          </a:xfrm>
                          <a:prstGeom prst="parallelogram">
                            <a:avLst>
                              <a:gd name="adj" fmla="val 54518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4" name="AutoShape 53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231" y="2527"/>
                            <a:ext cx="136" cy="62"/>
                          </a:xfrm>
                          <a:prstGeom prst="parallelogram">
                            <a:avLst>
                              <a:gd name="adj" fmla="val 54839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90" name="Group 54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79" y="2704"/>
                          <a:ext cx="83" cy="181"/>
                          <a:chOff x="1247" y="2478"/>
                          <a:chExt cx="83" cy="181"/>
                        </a:xfrm>
                      </p:grpSpPr>
                      <p:sp>
                        <p:nvSpPr>
                          <p:cNvPr id="191" name="AutoShape 55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198" y="2527"/>
                            <a:ext cx="181" cy="83"/>
                          </a:xfrm>
                          <a:prstGeom prst="parallelogram">
                            <a:avLst>
                              <a:gd name="adj" fmla="val 54518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2" name="AutoShape 56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231" y="2527"/>
                            <a:ext cx="136" cy="62"/>
                          </a:xfrm>
                          <a:prstGeom prst="parallelogram">
                            <a:avLst>
                              <a:gd name="adj" fmla="val 54839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78" name="Group 5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154" y="2751"/>
                        <a:ext cx="408" cy="362"/>
                        <a:chOff x="2154" y="2523"/>
                        <a:chExt cx="408" cy="362"/>
                      </a:xfrm>
                    </p:grpSpPr>
                    <p:grpSp>
                      <p:nvGrpSpPr>
                        <p:cNvPr id="179" name="Group 5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154" y="2523"/>
                          <a:ext cx="83" cy="181"/>
                          <a:chOff x="1247" y="2478"/>
                          <a:chExt cx="83" cy="181"/>
                        </a:xfrm>
                      </p:grpSpPr>
                      <p:sp>
                        <p:nvSpPr>
                          <p:cNvPr id="186" name="AutoShape 59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198" y="2527"/>
                            <a:ext cx="181" cy="83"/>
                          </a:xfrm>
                          <a:prstGeom prst="parallelogram">
                            <a:avLst>
                              <a:gd name="adj" fmla="val 54518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87" name="AutoShape 60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231" y="2527"/>
                            <a:ext cx="136" cy="62"/>
                          </a:xfrm>
                          <a:prstGeom prst="parallelogram">
                            <a:avLst>
                              <a:gd name="adj" fmla="val 54839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80" name="Group 6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16" y="2614"/>
                          <a:ext cx="83" cy="181"/>
                          <a:chOff x="1247" y="2478"/>
                          <a:chExt cx="83" cy="181"/>
                        </a:xfrm>
                      </p:grpSpPr>
                      <p:sp>
                        <p:nvSpPr>
                          <p:cNvPr id="184" name="AutoShape 62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198" y="2527"/>
                            <a:ext cx="181" cy="83"/>
                          </a:xfrm>
                          <a:prstGeom prst="parallelogram">
                            <a:avLst>
                              <a:gd name="adj" fmla="val 54518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85" name="AutoShape 63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231" y="2527"/>
                            <a:ext cx="136" cy="62"/>
                          </a:xfrm>
                          <a:prstGeom prst="parallelogram">
                            <a:avLst>
                              <a:gd name="adj" fmla="val 54839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81" name="Group 64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79" y="2704"/>
                          <a:ext cx="83" cy="181"/>
                          <a:chOff x="1247" y="2478"/>
                          <a:chExt cx="83" cy="181"/>
                        </a:xfrm>
                      </p:grpSpPr>
                      <p:sp>
                        <p:nvSpPr>
                          <p:cNvPr id="182" name="AutoShape 65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198" y="2527"/>
                            <a:ext cx="181" cy="83"/>
                          </a:xfrm>
                          <a:prstGeom prst="parallelogram">
                            <a:avLst>
                              <a:gd name="adj" fmla="val 54518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83" name="AutoShape 66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231" y="2527"/>
                            <a:ext cx="136" cy="62"/>
                          </a:xfrm>
                          <a:prstGeom prst="parallelogram">
                            <a:avLst>
                              <a:gd name="adj" fmla="val 54839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58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9355" y="6182"/>
                    <a:ext cx="394" cy="414"/>
                    <a:chOff x="4502" y="1197"/>
                    <a:chExt cx="918" cy="918"/>
                  </a:xfrm>
                </p:grpSpPr>
                <p:sp>
                  <p:nvSpPr>
                    <p:cNvPr id="143" name="AutoShape 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2" y="1591"/>
                      <a:ext cx="918" cy="524"/>
                    </a:xfrm>
                    <a:prstGeom prst="diamond">
                      <a:avLst/>
                    </a:prstGeom>
                    <a:gradFill rotWithShape="1">
                      <a:gsLst>
                        <a:gs pos="0">
                          <a:srgbClr val="000000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0000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endParaRPr lang="zh-TW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4" name="AutoShape 69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 flipH="1">
                      <a:off x="4794" y="1537"/>
                      <a:ext cx="647" cy="294"/>
                    </a:xfrm>
                    <a:prstGeom prst="parallelogram">
                      <a:avLst>
                        <a:gd name="adj" fmla="val 55017"/>
                      </a:avLst>
                    </a:prstGeom>
                    <a:gradFill rotWithShape="1">
                      <a:gsLst>
                        <a:gs pos="0">
                          <a:srgbClr val="FFCCCC"/>
                        </a:gs>
                        <a:gs pos="100000">
                          <a:srgbClr val="FF6699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endParaRPr lang="zh-TW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5" name="AutoShape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77" y="1197"/>
                      <a:ext cx="591" cy="327"/>
                    </a:xfrm>
                    <a:prstGeom prst="diamond">
                      <a:avLst/>
                    </a:prstGeom>
                    <a:solidFill>
                      <a:srgbClr val="FFCCC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endParaRPr lang="zh-TW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6" name="AutoShape 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715" y="1223"/>
                      <a:ext cx="513" cy="276"/>
                    </a:xfrm>
                    <a:prstGeom prst="diamond">
                      <a:avLst/>
                    </a:prstGeom>
                    <a:solidFill>
                      <a:srgbClr val="FF6699">
                        <a:alpha val="80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endParaRPr lang="zh-TW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7" name="AutoShape 72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4740" y="1244"/>
                      <a:ext cx="462" cy="247"/>
                    </a:xfrm>
                    <a:prstGeom prst="diamond">
                      <a:avLst/>
                    </a:prstGeom>
                    <a:gradFill rotWithShape="1">
                      <a:gsLst>
                        <a:gs pos="0">
                          <a:srgbClr val="FFCCCC"/>
                        </a:gs>
                        <a:gs pos="100000">
                          <a:srgbClr val="FF6699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endParaRPr lang="zh-TW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8" name="AutoShape 7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H="1" flipV="1">
                      <a:off x="4504" y="1538"/>
                      <a:ext cx="646" cy="294"/>
                    </a:xfrm>
                    <a:prstGeom prst="parallelogram">
                      <a:avLst>
                        <a:gd name="adj" fmla="val 54932"/>
                      </a:avLst>
                    </a:prstGeom>
                    <a:gradFill rotWithShape="1">
                      <a:gsLst>
                        <a:gs pos="0">
                          <a:srgbClr val="FFCCCC"/>
                        </a:gs>
                        <a:gs pos="100000">
                          <a:srgbClr val="FF6699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endParaRPr lang="zh-TW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149" name="Group 7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706" y="1454"/>
                      <a:ext cx="231" cy="334"/>
                      <a:chOff x="2154" y="2523"/>
                      <a:chExt cx="408" cy="590"/>
                    </a:xfrm>
                  </p:grpSpPr>
                  <p:grpSp>
                    <p:nvGrpSpPr>
                      <p:cNvPr id="150" name="Group 7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154" y="2523"/>
                        <a:ext cx="408" cy="362"/>
                        <a:chOff x="2154" y="2523"/>
                        <a:chExt cx="408" cy="362"/>
                      </a:xfrm>
                    </p:grpSpPr>
                    <p:grpSp>
                      <p:nvGrpSpPr>
                        <p:cNvPr id="161" name="Group 7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154" y="2523"/>
                          <a:ext cx="83" cy="181"/>
                          <a:chOff x="1247" y="2478"/>
                          <a:chExt cx="83" cy="181"/>
                        </a:xfrm>
                      </p:grpSpPr>
                      <p:sp>
                        <p:nvSpPr>
                          <p:cNvPr id="168" name="AutoShape 77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198" y="2527"/>
                            <a:ext cx="181" cy="83"/>
                          </a:xfrm>
                          <a:prstGeom prst="parallelogram">
                            <a:avLst>
                              <a:gd name="adj" fmla="val 54518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9" name="AutoShape 78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231" y="2527"/>
                            <a:ext cx="136" cy="62"/>
                          </a:xfrm>
                          <a:prstGeom prst="parallelogram">
                            <a:avLst>
                              <a:gd name="adj" fmla="val 54839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62" name="Group 7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16" y="2614"/>
                          <a:ext cx="83" cy="181"/>
                          <a:chOff x="1247" y="2478"/>
                          <a:chExt cx="83" cy="181"/>
                        </a:xfrm>
                      </p:grpSpPr>
                      <p:sp>
                        <p:nvSpPr>
                          <p:cNvPr id="166" name="AutoShape 80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198" y="2527"/>
                            <a:ext cx="181" cy="83"/>
                          </a:xfrm>
                          <a:prstGeom prst="parallelogram">
                            <a:avLst>
                              <a:gd name="adj" fmla="val 54518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7" name="AutoShape 81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231" y="2527"/>
                            <a:ext cx="136" cy="62"/>
                          </a:xfrm>
                          <a:prstGeom prst="parallelogram">
                            <a:avLst>
                              <a:gd name="adj" fmla="val 54839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63" name="Group 8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79" y="2704"/>
                          <a:ext cx="83" cy="181"/>
                          <a:chOff x="1247" y="2478"/>
                          <a:chExt cx="83" cy="181"/>
                        </a:xfrm>
                      </p:grpSpPr>
                      <p:sp>
                        <p:nvSpPr>
                          <p:cNvPr id="164" name="AutoShape 83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198" y="2527"/>
                            <a:ext cx="181" cy="83"/>
                          </a:xfrm>
                          <a:prstGeom prst="parallelogram">
                            <a:avLst>
                              <a:gd name="adj" fmla="val 54518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5" name="AutoShape 84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231" y="2527"/>
                            <a:ext cx="136" cy="62"/>
                          </a:xfrm>
                          <a:prstGeom prst="parallelogram">
                            <a:avLst>
                              <a:gd name="adj" fmla="val 54839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51" name="Group 8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154" y="2751"/>
                        <a:ext cx="408" cy="362"/>
                        <a:chOff x="2154" y="2523"/>
                        <a:chExt cx="408" cy="362"/>
                      </a:xfrm>
                    </p:grpSpPr>
                    <p:grpSp>
                      <p:nvGrpSpPr>
                        <p:cNvPr id="152" name="Group 8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154" y="2523"/>
                          <a:ext cx="83" cy="181"/>
                          <a:chOff x="1247" y="2478"/>
                          <a:chExt cx="83" cy="181"/>
                        </a:xfrm>
                      </p:grpSpPr>
                      <p:sp>
                        <p:nvSpPr>
                          <p:cNvPr id="159" name="AutoShape 87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198" y="2527"/>
                            <a:ext cx="181" cy="83"/>
                          </a:xfrm>
                          <a:prstGeom prst="parallelogram">
                            <a:avLst>
                              <a:gd name="adj" fmla="val 54518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0" name="AutoShape 88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231" y="2527"/>
                            <a:ext cx="136" cy="62"/>
                          </a:xfrm>
                          <a:prstGeom prst="parallelogram">
                            <a:avLst>
                              <a:gd name="adj" fmla="val 54839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53" name="Group 8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16" y="2614"/>
                          <a:ext cx="83" cy="181"/>
                          <a:chOff x="1247" y="2478"/>
                          <a:chExt cx="83" cy="181"/>
                        </a:xfrm>
                      </p:grpSpPr>
                      <p:sp>
                        <p:nvSpPr>
                          <p:cNvPr id="157" name="AutoShape 90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198" y="2527"/>
                            <a:ext cx="181" cy="83"/>
                          </a:xfrm>
                          <a:prstGeom prst="parallelogram">
                            <a:avLst>
                              <a:gd name="adj" fmla="val 54518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8" name="AutoShape 91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231" y="2527"/>
                            <a:ext cx="136" cy="62"/>
                          </a:xfrm>
                          <a:prstGeom prst="parallelogram">
                            <a:avLst>
                              <a:gd name="adj" fmla="val 54839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54" name="Group 9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79" y="2704"/>
                          <a:ext cx="83" cy="181"/>
                          <a:chOff x="1247" y="2478"/>
                          <a:chExt cx="83" cy="181"/>
                        </a:xfrm>
                      </p:grpSpPr>
                      <p:sp>
                        <p:nvSpPr>
                          <p:cNvPr id="155" name="AutoShape 93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198" y="2527"/>
                            <a:ext cx="181" cy="83"/>
                          </a:xfrm>
                          <a:prstGeom prst="parallelogram">
                            <a:avLst>
                              <a:gd name="adj" fmla="val 54518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6" name="AutoShape 94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231" y="2527"/>
                            <a:ext cx="136" cy="62"/>
                          </a:xfrm>
                          <a:prstGeom prst="parallelogram">
                            <a:avLst>
                              <a:gd name="adj" fmla="val 54839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59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9769" y="6182"/>
                    <a:ext cx="394" cy="414"/>
                    <a:chOff x="4502" y="1197"/>
                    <a:chExt cx="918" cy="918"/>
                  </a:xfrm>
                </p:grpSpPr>
                <p:sp>
                  <p:nvSpPr>
                    <p:cNvPr id="116" name="AutoShape 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2" y="1591"/>
                      <a:ext cx="918" cy="524"/>
                    </a:xfrm>
                    <a:prstGeom prst="diamond">
                      <a:avLst/>
                    </a:prstGeom>
                    <a:gradFill rotWithShape="1">
                      <a:gsLst>
                        <a:gs pos="0">
                          <a:srgbClr val="000000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0000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endParaRPr lang="zh-TW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7" name="AutoShape 97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 flipH="1">
                      <a:off x="4794" y="1537"/>
                      <a:ext cx="647" cy="294"/>
                    </a:xfrm>
                    <a:prstGeom prst="parallelogram">
                      <a:avLst>
                        <a:gd name="adj" fmla="val 55017"/>
                      </a:avLst>
                    </a:prstGeom>
                    <a:gradFill rotWithShape="1">
                      <a:gsLst>
                        <a:gs pos="0">
                          <a:srgbClr val="FFCCCC"/>
                        </a:gs>
                        <a:gs pos="100000">
                          <a:srgbClr val="FF6699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endParaRPr lang="zh-TW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8" name="AutoShape 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77" y="1197"/>
                      <a:ext cx="591" cy="327"/>
                    </a:xfrm>
                    <a:prstGeom prst="diamond">
                      <a:avLst/>
                    </a:prstGeom>
                    <a:solidFill>
                      <a:srgbClr val="FFCCC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endParaRPr lang="zh-TW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9" name="AutoShape 9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715" y="1223"/>
                      <a:ext cx="513" cy="276"/>
                    </a:xfrm>
                    <a:prstGeom prst="diamond">
                      <a:avLst/>
                    </a:prstGeom>
                    <a:solidFill>
                      <a:srgbClr val="FF6699">
                        <a:alpha val="80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endParaRPr lang="zh-TW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0" name="AutoShape 100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4740" y="1244"/>
                      <a:ext cx="462" cy="247"/>
                    </a:xfrm>
                    <a:prstGeom prst="diamond">
                      <a:avLst/>
                    </a:prstGeom>
                    <a:gradFill rotWithShape="1">
                      <a:gsLst>
                        <a:gs pos="0">
                          <a:srgbClr val="FFCCCC"/>
                        </a:gs>
                        <a:gs pos="100000">
                          <a:srgbClr val="FF6699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endParaRPr lang="zh-TW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1" name="AutoShape 101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H="1" flipV="1">
                      <a:off x="4504" y="1538"/>
                      <a:ext cx="646" cy="294"/>
                    </a:xfrm>
                    <a:prstGeom prst="parallelogram">
                      <a:avLst>
                        <a:gd name="adj" fmla="val 54932"/>
                      </a:avLst>
                    </a:prstGeom>
                    <a:gradFill rotWithShape="1">
                      <a:gsLst>
                        <a:gs pos="0">
                          <a:srgbClr val="FFCCCC"/>
                        </a:gs>
                        <a:gs pos="100000">
                          <a:srgbClr val="FF6699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endParaRPr lang="zh-TW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122" name="Group 10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706" y="1454"/>
                      <a:ext cx="231" cy="334"/>
                      <a:chOff x="2154" y="2523"/>
                      <a:chExt cx="408" cy="590"/>
                    </a:xfrm>
                  </p:grpSpPr>
                  <p:grpSp>
                    <p:nvGrpSpPr>
                      <p:cNvPr id="123" name="Group 10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154" y="2523"/>
                        <a:ext cx="408" cy="362"/>
                        <a:chOff x="2154" y="2523"/>
                        <a:chExt cx="408" cy="362"/>
                      </a:xfrm>
                    </p:grpSpPr>
                    <p:grpSp>
                      <p:nvGrpSpPr>
                        <p:cNvPr id="134" name="Group 104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154" y="2523"/>
                          <a:ext cx="83" cy="181"/>
                          <a:chOff x="1247" y="2478"/>
                          <a:chExt cx="83" cy="181"/>
                        </a:xfrm>
                      </p:grpSpPr>
                      <p:sp>
                        <p:nvSpPr>
                          <p:cNvPr id="141" name="AutoShape 105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198" y="2527"/>
                            <a:ext cx="181" cy="83"/>
                          </a:xfrm>
                          <a:prstGeom prst="parallelogram">
                            <a:avLst>
                              <a:gd name="adj" fmla="val 54518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2" name="AutoShape 106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231" y="2527"/>
                            <a:ext cx="136" cy="62"/>
                          </a:xfrm>
                          <a:prstGeom prst="parallelogram">
                            <a:avLst>
                              <a:gd name="adj" fmla="val 54839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35" name="Group 10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16" y="2614"/>
                          <a:ext cx="83" cy="181"/>
                          <a:chOff x="1247" y="2478"/>
                          <a:chExt cx="83" cy="181"/>
                        </a:xfrm>
                      </p:grpSpPr>
                      <p:sp>
                        <p:nvSpPr>
                          <p:cNvPr id="139" name="AutoShape 108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198" y="2527"/>
                            <a:ext cx="181" cy="83"/>
                          </a:xfrm>
                          <a:prstGeom prst="parallelogram">
                            <a:avLst>
                              <a:gd name="adj" fmla="val 54518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0" name="AutoShape 109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231" y="2527"/>
                            <a:ext cx="136" cy="62"/>
                          </a:xfrm>
                          <a:prstGeom prst="parallelogram">
                            <a:avLst>
                              <a:gd name="adj" fmla="val 54839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36" name="Group 11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79" y="2704"/>
                          <a:ext cx="83" cy="181"/>
                          <a:chOff x="1247" y="2478"/>
                          <a:chExt cx="83" cy="181"/>
                        </a:xfrm>
                      </p:grpSpPr>
                      <p:sp>
                        <p:nvSpPr>
                          <p:cNvPr id="137" name="AutoShape 111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198" y="2527"/>
                            <a:ext cx="181" cy="83"/>
                          </a:xfrm>
                          <a:prstGeom prst="parallelogram">
                            <a:avLst>
                              <a:gd name="adj" fmla="val 54518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8" name="AutoShape 112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231" y="2527"/>
                            <a:ext cx="136" cy="62"/>
                          </a:xfrm>
                          <a:prstGeom prst="parallelogram">
                            <a:avLst>
                              <a:gd name="adj" fmla="val 54839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24" name="Group 11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154" y="2751"/>
                        <a:ext cx="408" cy="362"/>
                        <a:chOff x="2154" y="2523"/>
                        <a:chExt cx="408" cy="362"/>
                      </a:xfrm>
                    </p:grpSpPr>
                    <p:grpSp>
                      <p:nvGrpSpPr>
                        <p:cNvPr id="125" name="Group 114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154" y="2523"/>
                          <a:ext cx="83" cy="181"/>
                          <a:chOff x="1247" y="2478"/>
                          <a:chExt cx="83" cy="181"/>
                        </a:xfrm>
                      </p:grpSpPr>
                      <p:sp>
                        <p:nvSpPr>
                          <p:cNvPr id="132" name="AutoShape 115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198" y="2527"/>
                            <a:ext cx="181" cy="83"/>
                          </a:xfrm>
                          <a:prstGeom prst="parallelogram">
                            <a:avLst>
                              <a:gd name="adj" fmla="val 54518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3" name="AutoShape 116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231" y="2527"/>
                            <a:ext cx="136" cy="62"/>
                          </a:xfrm>
                          <a:prstGeom prst="parallelogram">
                            <a:avLst>
                              <a:gd name="adj" fmla="val 54839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26" name="Group 11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16" y="2614"/>
                          <a:ext cx="83" cy="181"/>
                          <a:chOff x="1247" y="2478"/>
                          <a:chExt cx="83" cy="181"/>
                        </a:xfrm>
                      </p:grpSpPr>
                      <p:sp>
                        <p:nvSpPr>
                          <p:cNvPr id="130" name="AutoShape 118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198" y="2527"/>
                            <a:ext cx="181" cy="83"/>
                          </a:xfrm>
                          <a:prstGeom prst="parallelogram">
                            <a:avLst>
                              <a:gd name="adj" fmla="val 54518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1" name="AutoShape 119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231" y="2527"/>
                            <a:ext cx="136" cy="62"/>
                          </a:xfrm>
                          <a:prstGeom prst="parallelogram">
                            <a:avLst>
                              <a:gd name="adj" fmla="val 54839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27" name="Group 12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79" y="2704"/>
                          <a:ext cx="83" cy="181"/>
                          <a:chOff x="1247" y="2478"/>
                          <a:chExt cx="83" cy="181"/>
                        </a:xfrm>
                      </p:grpSpPr>
                      <p:sp>
                        <p:nvSpPr>
                          <p:cNvPr id="128" name="AutoShape 121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198" y="2527"/>
                            <a:ext cx="181" cy="83"/>
                          </a:xfrm>
                          <a:prstGeom prst="parallelogram">
                            <a:avLst>
                              <a:gd name="adj" fmla="val 54518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9" name="AutoShape 122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231" y="2527"/>
                            <a:ext cx="136" cy="62"/>
                          </a:xfrm>
                          <a:prstGeom prst="parallelogram">
                            <a:avLst>
                              <a:gd name="adj" fmla="val 54839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60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9603" y="6265"/>
                    <a:ext cx="394" cy="414"/>
                    <a:chOff x="4502" y="1197"/>
                    <a:chExt cx="918" cy="918"/>
                  </a:xfrm>
                </p:grpSpPr>
                <p:sp>
                  <p:nvSpPr>
                    <p:cNvPr id="89" name="AutoShape 1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2" y="1591"/>
                      <a:ext cx="918" cy="524"/>
                    </a:xfrm>
                    <a:prstGeom prst="diamond">
                      <a:avLst/>
                    </a:prstGeom>
                    <a:gradFill rotWithShape="1">
                      <a:gsLst>
                        <a:gs pos="0">
                          <a:srgbClr val="000000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0000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endParaRPr lang="zh-TW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0" name="AutoShape 12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 flipH="1">
                      <a:off x="4794" y="1537"/>
                      <a:ext cx="647" cy="294"/>
                    </a:xfrm>
                    <a:prstGeom prst="parallelogram">
                      <a:avLst>
                        <a:gd name="adj" fmla="val 55017"/>
                      </a:avLst>
                    </a:prstGeom>
                    <a:gradFill rotWithShape="1">
                      <a:gsLst>
                        <a:gs pos="0">
                          <a:srgbClr val="FFCCCC"/>
                        </a:gs>
                        <a:gs pos="100000">
                          <a:srgbClr val="FF6699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endParaRPr lang="zh-TW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1" name="AutoShape 1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77" y="1197"/>
                      <a:ext cx="591" cy="327"/>
                    </a:xfrm>
                    <a:prstGeom prst="diamond">
                      <a:avLst/>
                    </a:prstGeom>
                    <a:solidFill>
                      <a:srgbClr val="FFCCC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endParaRPr lang="zh-TW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2" name="AutoShape 1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715" y="1223"/>
                      <a:ext cx="513" cy="276"/>
                    </a:xfrm>
                    <a:prstGeom prst="diamond">
                      <a:avLst/>
                    </a:prstGeom>
                    <a:solidFill>
                      <a:srgbClr val="FF6699">
                        <a:alpha val="80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endParaRPr lang="zh-TW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3" name="AutoShape 128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4740" y="1244"/>
                      <a:ext cx="462" cy="247"/>
                    </a:xfrm>
                    <a:prstGeom prst="diamond">
                      <a:avLst/>
                    </a:prstGeom>
                    <a:gradFill rotWithShape="1">
                      <a:gsLst>
                        <a:gs pos="0">
                          <a:srgbClr val="FFCCCC"/>
                        </a:gs>
                        <a:gs pos="100000">
                          <a:srgbClr val="FF6699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endParaRPr lang="zh-TW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4" name="AutoShape 129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H="1" flipV="1">
                      <a:off x="4504" y="1538"/>
                      <a:ext cx="646" cy="294"/>
                    </a:xfrm>
                    <a:prstGeom prst="parallelogram">
                      <a:avLst>
                        <a:gd name="adj" fmla="val 54932"/>
                      </a:avLst>
                    </a:prstGeom>
                    <a:gradFill rotWithShape="1">
                      <a:gsLst>
                        <a:gs pos="0">
                          <a:srgbClr val="FFCCCC"/>
                        </a:gs>
                        <a:gs pos="100000">
                          <a:srgbClr val="FF6699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endParaRPr lang="zh-TW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95" name="Group 13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706" y="1454"/>
                      <a:ext cx="231" cy="334"/>
                      <a:chOff x="2154" y="2523"/>
                      <a:chExt cx="408" cy="590"/>
                    </a:xfrm>
                  </p:grpSpPr>
                  <p:grpSp>
                    <p:nvGrpSpPr>
                      <p:cNvPr id="96" name="Group 13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154" y="2523"/>
                        <a:ext cx="408" cy="362"/>
                        <a:chOff x="2154" y="2523"/>
                        <a:chExt cx="408" cy="362"/>
                      </a:xfrm>
                    </p:grpSpPr>
                    <p:grpSp>
                      <p:nvGrpSpPr>
                        <p:cNvPr id="107" name="Group 13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154" y="2523"/>
                          <a:ext cx="83" cy="181"/>
                          <a:chOff x="1247" y="2478"/>
                          <a:chExt cx="83" cy="181"/>
                        </a:xfrm>
                      </p:grpSpPr>
                      <p:sp>
                        <p:nvSpPr>
                          <p:cNvPr id="114" name="AutoShape 133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198" y="2527"/>
                            <a:ext cx="181" cy="83"/>
                          </a:xfrm>
                          <a:prstGeom prst="parallelogram">
                            <a:avLst>
                              <a:gd name="adj" fmla="val 54518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" name="AutoShape 134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231" y="2527"/>
                            <a:ext cx="136" cy="62"/>
                          </a:xfrm>
                          <a:prstGeom prst="parallelogram">
                            <a:avLst>
                              <a:gd name="adj" fmla="val 54839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8" name="Group 13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16" y="2614"/>
                          <a:ext cx="83" cy="181"/>
                          <a:chOff x="1247" y="2478"/>
                          <a:chExt cx="83" cy="181"/>
                        </a:xfrm>
                      </p:grpSpPr>
                      <p:sp>
                        <p:nvSpPr>
                          <p:cNvPr id="112" name="AutoShape 136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198" y="2527"/>
                            <a:ext cx="181" cy="83"/>
                          </a:xfrm>
                          <a:prstGeom prst="parallelogram">
                            <a:avLst>
                              <a:gd name="adj" fmla="val 54518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" name="AutoShape 137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231" y="2527"/>
                            <a:ext cx="136" cy="62"/>
                          </a:xfrm>
                          <a:prstGeom prst="parallelogram">
                            <a:avLst>
                              <a:gd name="adj" fmla="val 54839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9" name="Group 13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79" y="2704"/>
                          <a:ext cx="83" cy="181"/>
                          <a:chOff x="1247" y="2478"/>
                          <a:chExt cx="83" cy="181"/>
                        </a:xfrm>
                      </p:grpSpPr>
                      <p:sp>
                        <p:nvSpPr>
                          <p:cNvPr id="110" name="AutoShape 139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198" y="2527"/>
                            <a:ext cx="181" cy="83"/>
                          </a:xfrm>
                          <a:prstGeom prst="parallelogram">
                            <a:avLst>
                              <a:gd name="adj" fmla="val 54518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1" name="AutoShape 140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231" y="2527"/>
                            <a:ext cx="136" cy="62"/>
                          </a:xfrm>
                          <a:prstGeom prst="parallelogram">
                            <a:avLst>
                              <a:gd name="adj" fmla="val 54839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97" name="Group 1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154" y="2751"/>
                        <a:ext cx="408" cy="362"/>
                        <a:chOff x="2154" y="2523"/>
                        <a:chExt cx="408" cy="362"/>
                      </a:xfrm>
                    </p:grpSpPr>
                    <p:grpSp>
                      <p:nvGrpSpPr>
                        <p:cNvPr id="98" name="Group 14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154" y="2523"/>
                          <a:ext cx="83" cy="181"/>
                          <a:chOff x="1247" y="2478"/>
                          <a:chExt cx="83" cy="181"/>
                        </a:xfrm>
                      </p:grpSpPr>
                      <p:sp>
                        <p:nvSpPr>
                          <p:cNvPr id="105" name="AutoShape 143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198" y="2527"/>
                            <a:ext cx="181" cy="83"/>
                          </a:xfrm>
                          <a:prstGeom prst="parallelogram">
                            <a:avLst>
                              <a:gd name="adj" fmla="val 54518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6" name="AutoShape 144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231" y="2527"/>
                            <a:ext cx="136" cy="62"/>
                          </a:xfrm>
                          <a:prstGeom prst="parallelogram">
                            <a:avLst>
                              <a:gd name="adj" fmla="val 54839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9" name="Group 14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16" y="2614"/>
                          <a:ext cx="83" cy="181"/>
                          <a:chOff x="1247" y="2478"/>
                          <a:chExt cx="83" cy="181"/>
                        </a:xfrm>
                      </p:grpSpPr>
                      <p:sp>
                        <p:nvSpPr>
                          <p:cNvPr id="103" name="AutoShape 146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198" y="2527"/>
                            <a:ext cx="181" cy="83"/>
                          </a:xfrm>
                          <a:prstGeom prst="parallelogram">
                            <a:avLst>
                              <a:gd name="adj" fmla="val 54518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4" name="AutoShape 147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231" y="2527"/>
                            <a:ext cx="136" cy="62"/>
                          </a:xfrm>
                          <a:prstGeom prst="parallelogram">
                            <a:avLst>
                              <a:gd name="adj" fmla="val 54839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0" name="Group 14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79" y="2704"/>
                          <a:ext cx="83" cy="181"/>
                          <a:chOff x="1247" y="2478"/>
                          <a:chExt cx="83" cy="181"/>
                        </a:xfrm>
                      </p:grpSpPr>
                      <p:sp>
                        <p:nvSpPr>
                          <p:cNvPr id="101" name="AutoShape 149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198" y="2527"/>
                            <a:ext cx="181" cy="83"/>
                          </a:xfrm>
                          <a:prstGeom prst="parallelogram">
                            <a:avLst>
                              <a:gd name="adj" fmla="val 54518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2" name="AutoShape 150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231" y="2527"/>
                            <a:ext cx="136" cy="62"/>
                          </a:xfrm>
                          <a:prstGeom prst="parallelogram">
                            <a:avLst>
                              <a:gd name="adj" fmla="val 54839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61" name="Group 151"/>
                  <p:cNvGrpSpPr>
                    <a:grpSpLocks/>
                  </p:cNvGrpSpPr>
                  <p:nvPr/>
                </p:nvGrpSpPr>
                <p:grpSpPr bwMode="auto">
                  <a:xfrm>
                    <a:off x="9438" y="6348"/>
                    <a:ext cx="394" cy="415"/>
                    <a:chOff x="4502" y="1197"/>
                    <a:chExt cx="918" cy="918"/>
                  </a:xfrm>
                </p:grpSpPr>
                <p:sp>
                  <p:nvSpPr>
                    <p:cNvPr id="62" name="AutoShape 1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2" y="1591"/>
                      <a:ext cx="918" cy="524"/>
                    </a:xfrm>
                    <a:prstGeom prst="diamond">
                      <a:avLst/>
                    </a:prstGeom>
                    <a:gradFill rotWithShape="1">
                      <a:gsLst>
                        <a:gs pos="0">
                          <a:srgbClr val="000000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0000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endParaRPr lang="zh-TW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3" name="AutoShape 15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 flipH="1">
                      <a:off x="4794" y="1537"/>
                      <a:ext cx="647" cy="294"/>
                    </a:xfrm>
                    <a:prstGeom prst="parallelogram">
                      <a:avLst>
                        <a:gd name="adj" fmla="val 55017"/>
                      </a:avLst>
                    </a:prstGeom>
                    <a:gradFill rotWithShape="1">
                      <a:gsLst>
                        <a:gs pos="0">
                          <a:srgbClr val="FFCCCC"/>
                        </a:gs>
                        <a:gs pos="100000">
                          <a:srgbClr val="FF6699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endParaRPr lang="zh-TW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4" name="AutoShape 1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77" y="1197"/>
                      <a:ext cx="591" cy="327"/>
                    </a:xfrm>
                    <a:prstGeom prst="diamond">
                      <a:avLst/>
                    </a:prstGeom>
                    <a:solidFill>
                      <a:srgbClr val="FFCCC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endParaRPr lang="zh-TW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5" name="AutoShape 1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715" y="1223"/>
                      <a:ext cx="513" cy="276"/>
                    </a:xfrm>
                    <a:prstGeom prst="diamond">
                      <a:avLst/>
                    </a:prstGeom>
                    <a:solidFill>
                      <a:srgbClr val="FF6699">
                        <a:alpha val="80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endParaRPr lang="zh-TW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6" name="AutoShape 156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4740" y="1244"/>
                      <a:ext cx="462" cy="247"/>
                    </a:xfrm>
                    <a:prstGeom prst="diamond">
                      <a:avLst/>
                    </a:prstGeom>
                    <a:gradFill rotWithShape="1">
                      <a:gsLst>
                        <a:gs pos="0">
                          <a:srgbClr val="FFCCCC"/>
                        </a:gs>
                        <a:gs pos="100000">
                          <a:srgbClr val="FF6699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endParaRPr lang="zh-TW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7" name="AutoShape 157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H="1" flipV="1">
                      <a:off x="4504" y="1538"/>
                      <a:ext cx="646" cy="294"/>
                    </a:xfrm>
                    <a:prstGeom prst="parallelogram">
                      <a:avLst>
                        <a:gd name="adj" fmla="val 54932"/>
                      </a:avLst>
                    </a:prstGeom>
                    <a:gradFill rotWithShape="1">
                      <a:gsLst>
                        <a:gs pos="0">
                          <a:srgbClr val="FFCCCC"/>
                        </a:gs>
                        <a:gs pos="100000">
                          <a:srgbClr val="FF6699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endParaRPr lang="zh-TW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68" name="Group 15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706" y="1454"/>
                      <a:ext cx="231" cy="334"/>
                      <a:chOff x="2154" y="2523"/>
                      <a:chExt cx="408" cy="590"/>
                    </a:xfrm>
                  </p:grpSpPr>
                  <p:grpSp>
                    <p:nvGrpSpPr>
                      <p:cNvPr id="69" name="Group 15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154" y="2523"/>
                        <a:ext cx="408" cy="362"/>
                        <a:chOff x="2154" y="2523"/>
                        <a:chExt cx="408" cy="362"/>
                      </a:xfrm>
                    </p:grpSpPr>
                    <p:grpSp>
                      <p:nvGrpSpPr>
                        <p:cNvPr id="80" name="Group 16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154" y="2523"/>
                          <a:ext cx="83" cy="181"/>
                          <a:chOff x="1247" y="2478"/>
                          <a:chExt cx="83" cy="181"/>
                        </a:xfrm>
                      </p:grpSpPr>
                      <p:sp>
                        <p:nvSpPr>
                          <p:cNvPr id="87" name="AutoShape 161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198" y="2527"/>
                            <a:ext cx="181" cy="83"/>
                          </a:xfrm>
                          <a:prstGeom prst="parallelogram">
                            <a:avLst>
                              <a:gd name="adj" fmla="val 54518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8" name="AutoShape 162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231" y="2527"/>
                            <a:ext cx="136" cy="62"/>
                          </a:xfrm>
                          <a:prstGeom prst="parallelogram">
                            <a:avLst>
                              <a:gd name="adj" fmla="val 54839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1" name="Group 16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16" y="2614"/>
                          <a:ext cx="83" cy="181"/>
                          <a:chOff x="1247" y="2478"/>
                          <a:chExt cx="83" cy="181"/>
                        </a:xfrm>
                      </p:grpSpPr>
                      <p:sp>
                        <p:nvSpPr>
                          <p:cNvPr id="85" name="AutoShape 164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198" y="2527"/>
                            <a:ext cx="181" cy="83"/>
                          </a:xfrm>
                          <a:prstGeom prst="parallelogram">
                            <a:avLst>
                              <a:gd name="adj" fmla="val 54518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6" name="AutoShape 165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231" y="2527"/>
                            <a:ext cx="136" cy="62"/>
                          </a:xfrm>
                          <a:prstGeom prst="parallelogram">
                            <a:avLst>
                              <a:gd name="adj" fmla="val 54839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2" name="Group 16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79" y="2704"/>
                          <a:ext cx="83" cy="181"/>
                          <a:chOff x="1247" y="2478"/>
                          <a:chExt cx="83" cy="181"/>
                        </a:xfrm>
                      </p:grpSpPr>
                      <p:sp>
                        <p:nvSpPr>
                          <p:cNvPr id="83" name="AutoShape 167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198" y="2527"/>
                            <a:ext cx="181" cy="83"/>
                          </a:xfrm>
                          <a:prstGeom prst="parallelogram">
                            <a:avLst>
                              <a:gd name="adj" fmla="val 54518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4" name="AutoShape 168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231" y="2527"/>
                            <a:ext cx="136" cy="62"/>
                          </a:xfrm>
                          <a:prstGeom prst="parallelogram">
                            <a:avLst>
                              <a:gd name="adj" fmla="val 54839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0" name="Group 16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154" y="2751"/>
                        <a:ext cx="408" cy="362"/>
                        <a:chOff x="2154" y="2523"/>
                        <a:chExt cx="408" cy="362"/>
                      </a:xfrm>
                    </p:grpSpPr>
                    <p:grpSp>
                      <p:nvGrpSpPr>
                        <p:cNvPr id="71" name="Group 17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154" y="2523"/>
                          <a:ext cx="83" cy="181"/>
                          <a:chOff x="1247" y="2478"/>
                          <a:chExt cx="83" cy="181"/>
                        </a:xfrm>
                      </p:grpSpPr>
                      <p:sp>
                        <p:nvSpPr>
                          <p:cNvPr id="78" name="AutoShape 171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198" y="2527"/>
                            <a:ext cx="181" cy="83"/>
                          </a:xfrm>
                          <a:prstGeom prst="parallelogram">
                            <a:avLst>
                              <a:gd name="adj" fmla="val 54518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" name="AutoShape 172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231" y="2527"/>
                            <a:ext cx="136" cy="62"/>
                          </a:xfrm>
                          <a:prstGeom prst="parallelogram">
                            <a:avLst>
                              <a:gd name="adj" fmla="val 54839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2" name="Group 17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16" y="2614"/>
                          <a:ext cx="83" cy="181"/>
                          <a:chOff x="1247" y="2478"/>
                          <a:chExt cx="83" cy="181"/>
                        </a:xfrm>
                      </p:grpSpPr>
                      <p:sp>
                        <p:nvSpPr>
                          <p:cNvPr id="76" name="AutoShape 174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198" y="2527"/>
                            <a:ext cx="181" cy="83"/>
                          </a:xfrm>
                          <a:prstGeom prst="parallelogram">
                            <a:avLst>
                              <a:gd name="adj" fmla="val 54518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7" name="AutoShape 175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231" y="2527"/>
                            <a:ext cx="136" cy="62"/>
                          </a:xfrm>
                          <a:prstGeom prst="parallelogram">
                            <a:avLst>
                              <a:gd name="adj" fmla="val 54839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3" name="Group 17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79" y="2704"/>
                          <a:ext cx="83" cy="181"/>
                          <a:chOff x="1247" y="2478"/>
                          <a:chExt cx="83" cy="181"/>
                        </a:xfrm>
                      </p:grpSpPr>
                      <p:sp>
                        <p:nvSpPr>
                          <p:cNvPr id="74" name="AutoShape 177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198" y="2527"/>
                            <a:ext cx="181" cy="83"/>
                          </a:xfrm>
                          <a:prstGeom prst="parallelogram">
                            <a:avLst>
                              <a:gd name="adj" fmla="val 54518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5" name="AutoShape 178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6200000">
                            <a:off x="1231" y="2527"/>
                            <a:ext cx="136" cy="62"/>
                          </a:xfrm>
                          <a:prstGeom prst="parallelogram">
                            <a:avLst>
                              <a:gd name="adj" fmla="val 54839"/>
                            </a:avLst>
                          </a:prstGeom>
                          <a:gradFill rotWithShape="1">
                            <a:gsLst>
                              <a:gs pos="0">
                                <a:srgbClr val="FF6699">
                                  <a:gamma/>
                                  <a:shade val="46275"/>
                                  <a:invGamma/>
                                </a:srgbClr>
                              </a:gs>
                              <a:gs pos="100000">
                                <a:srgbClr val="FF6699"/>
                              </a:gs>
                            </a:gsLst>
                            <a:lin ang="27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80808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zh-TW" altLang="en-US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  <p:grpSp>
              <p:nvGrpSpPr>
                <p:cNvPr id="51" name="Group 179"/>
                <p:cNvGrpSpPr>
                  <a:grpSpLocks/>
                </p:cNvGrpSpPr>
                <p:nvPr/>
              </p:nvGrpSpPr>
              <p:grpSpPr bwMode="auto">
                <a:xfrm>
                  <a:off x="4356100" y="4730750"/>
                  <a:ext cx="765175" cy="427038"/>
                  <a:chOff x="8610" y="4604"/>
                  <a:chExt cx="557" cy="309"/>
                </a:xfrm>
              </p:grpSpPr>
              <p:sp>
                <p:nvSpPr>
                  <p:cNvPr id="52" name="Oval 180"/>
                  <p:cNvSpPr>
                    <a:spLocks noChangeArrowheads="1"/>
                  </p:cNvSpPr>
                  <p:nvPr/>
                </p:nvSpPr>
                <p:spPr bwMode="auto">
                  <a:xfrm>
                    <a:off x="8610" y="4604"/>
                    <a:ext cx="557" cy="30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6699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6699">
                          <a:alpha val="0"/>
                        </a:srgbClr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zh-TW" altLang="en-US"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3" name="Oval 181"/>
                  <p:cNvSpPr>
                    <a:spLocks noChangeArrowheads="1"/>
                  </p:cNvSpPr>
                  <p:nvPr/>
                </p:nvSpPr>
                <p:spPr bwMode="auto">
                  <a:xfrm>
                    <a:off x="8639" y="4620"/>
                    <a:ext cx="499" cy="277"/>
                  </a:xfrm>
                  <a:prstGeom prst="ellipse">
                    <a:avLst/>
                  </a:prstGeom>
                  <a:solidFill>
                    <a:srgbClr val="0066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zh-TW" altLang="en-US"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4" name="Oval 182"/>
                  <p:cNvSpPr>
                    <a:spLocks noChangeArrowheads="1"/>
                  </p:cNvSpPr>
                  <p:nvPr/>
                </p:nvSpPr>
                <p:spPr bwMode="auto">
                  <a:xfrm>
                    <a:off x="8658" y="4630"/>
                    <a:ext cx="461" cy="25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>
                          <a:alpha val="60001"/>
                        </a:srgbClr>
                      </a:gs>
                      <a:gs pos="100000">
                        <a:srgbClr val="006699">
                          <a:alpha val="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zh-TW" altLang="en-US"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5" name="Oval 183"/>
                  <p:cNvSpPr>
                    <a:spLocks noChangeArrowheads="1"/>
                  </p:cNvSpPr>
                  <p:nvPr/>
                </p:nvSpPr>
                <p:spPr bwMode="auto">
                  <a:xfrm>
                    <a:off x="8697" y="4654"/>
                    <a:ext cx="382" cy="20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6699">
                          <a:alpha val="60001"/>
                        </a:srgbClr>
                      </a:gs>
                      <a:gs pos="100000">
                        <a:srgbClr val="00CCFF">
                          <a:alpha val="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zh-TW" altLang="en-US"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45" name="向右箭號 44"/>
              <p:cNvSpPr/>
              <p:nvPr/>
            </p:nvSpPr>
            <p:spPr>
              <a:xfrm rot="8434361">
                <a:off x="2944890" y="2478574"/>
                <a:ext cx="385564" cy="134739"/>
              </a:xfrm>
              <a:prstGeom prst="rightArrow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93" tIns="45697" rIns="91393" bIns="45697" rtlCol="0" anchor="ctr"/>
              <a:lstStyle/>
              <a:p>
                <a:pPr algn="ctr"/>
                <a:endParaRPr lang="zh-TW" altLang="en-US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6" name="向右箭號 45"/>
              <p:cNvSpPr/>
              <p:nvPr/>
            </p:nvSpPr>
            <p:spPr>
              <a:xfrm rot="4778132">
                <a:off x="2800993" y="3571975"/>
                <a:ext cx="385564" cy="134739"/>
              </a:xfrm>
              <a:prstGeom prst="rightArrow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93" tIns="45697" rIns="91393" bIns="45697" rtlCol="0" anchor="ctr"/>
              <a:lstStyle/>
              <a:p>
                <a:pPr algn="ctr"/>
                <a:endParaRPr lang="zh-TW" altLang="en-US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7" name="向右箭號 46"/>
              <p:cNvSpPr/>
              <p:nvPr/>
            </p:nvSpPr>
            <p:spPr>
              <a:xfrm rot="2242957">
                <a:off x="3723047" y="4842046"/>
                <a:ext cx="385564" cy="134739"/>
              </a:xfrm>
              <a:prstGeom prst="rightArrow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93" tIns="45697" rIns="91393" bIns="45697" rtlCol="0" anchor="ctr"/>
              <a:lstStyle/>
              <a:p>
                <a:pPr algn="ctr"/>
                <a:endParaRPr lang="zh-TW" altLang="en-US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8" name="向右箭號 47"/>
              <p:cNvSpPr/>
              <p:nvPr/>
            </p:nvSpPr>
            <p:spPr>
              <a:xfrm rot="6837666">
                <a:off x="4094465" y="6198956"/>
                <a:ext cx="385564" cy="134739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93" tIns="45697" rIns="91393" bIns="45697" rtlCol="0" anchor="ctr"/>
              <a:lstStyle/>
              <a:p>
                <a:pPr algn="ctr"/>
                <a:endParaRPr lang="zh-TW" altLang="en-US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" name="矩形圖說文字 1"/>
            <p:cNvSpPr/>
            <p:nvPr/>
          </p:nvSpPr>
          <p:spPr>
            <a:xfrm>
              <a:off x="425924" y="1180618"/>
              <a:ext cx="2667048" cy="740901"/>
            </a:xfrm>
            <a:prstGeom prst="wedgeRectCallout">
              <a:avLst>
                <a:gd name="adj1" fmla="val 77280"/>
                <a:gd name="adj2" fmla="val 40803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180975" algn="ctr"/>
              <a:r>
                <a:rPr lang="en-US" altLang="zh-TW" sz="16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Hillside </a:t>
              </a:r>
              <a:r>
                <a:rPr lang="en-US" altLang="zh-TW" sz="1600" b="1" dirty="0">
                  <a:solidFill>
                    <a:srgbClr val="FF0000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water and soil conservation</a:t>
              </a:r>
            </a:p>
          </p:txBody>
        </p:sp>
        <p:sp>
          <p:nvSpPr>
            <p:cNvPr id="238" name="矩形圖說文字 237"/>
            <p:cNvSpPr/>
            <p:nvPr/>
          </p:nvSpPr>
          <p:spPr>
            <a:xfrm>
              <a:off x="6721731" y="4193419"/>
              <a:ext cx="3098545" cy="930658"/>
            </a:xfrm>
            <a:prstGeom prst="wedgeRectCallout">
              <a:avLst>
                <a:gd name="adj1" fmla="val -61043"/>
                <a:gd name="adj2" fmla="val 84318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180975" algn="ctr"/>
              <a:r>
                <a:rPr lang="en-US" altLang="zh-TW" sz="2000" b="1" dirty="0">
                  <a:solidFill>
                    <a:srgbClr val="FF0000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Developed land </a:t>
              </a:r>
              <a:r>
                <a:rPr lang="en-US" altLang="zh-TW" sz="2000" dirty="0" smtClean="0">
                  <a:solidFill>
                    <a:srgbClr val="FF0000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installs</a:t>
              </a:r>
              <a:r>
                <a:rPr lang="en-US" altLang="zh-TW" sz="16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runoff distribution  </a:t>
              </a:r>
              <a:r>
                <a:rPr lang="en-US" altLang="zh-TW" sz="1600" b="1" dirty="0">
                  <a:solidFill>
                    <a:srgbClr val="FF0000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facilities.</a:t>
              </a:r>
            </a:p>
          </p:txBody>
        </p:sp>
        <p:sp>
          <p:nvSpPr>
            <p:cNvPr id="242" name="矩形圖說文字 241"/>
            <p:cNvSpPr/>
            <p:nvPr/>
          </p:nvSpPr>
          <p:spPr>
            <a:xfrm>
              <a:off x="5772952" y="2486279"/>
              <a:ext cx="3776550" cy="980087"/>
            </a:xfrm>
            <a:prstGeom prst="wedgeRectCallout">
              <a:avLst>
                <a:gd name="adj1" fmla="val -57588"/>
                <a:gd name="adj2" fmla="val 64671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180975" algn="ctr"/>
              <a:r>
                <a:rPr lang="en-US" altLang="zh-TW" sz="2000" b="1" dirty="0">
                  <a:solidFill>
                    <a:srgbClr val="FF0000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Land development </a:t>
              </a:r>
              <a:r>
                <a:rPr lang="en-US" altLang="zh-TW" sz="1600" b="1" dirty="0">
                  <a:solidFill>
                    <a:srgbClr val="FF0000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units set up flood control facilities to absorb increased runoff</a:t>
              </a:r>
            </a:p>
          </p:txBody>
        </p:sp>
        <p:sp>
          <p:nvSpPr>
            <p:cNvPr id="243" name="矩形圖說文字 242"/>
            <p:cNvSpPr/>
            <p:nvPr/>
          </p:nvSpPr>
          <p:spPr>
            <a:xfrm>
              <a:off x="834993" y="4707318"/>
              <a:ext cx="2537815" cy="694929"/>
            </a:xfrm>
            <a:prstGeom prst="wedgeRectCallout">
              <a:avLst>
                <a:gd name="adj1" fmla="val 40115"/>
                <a:gd name="adj2" fmla="val -7744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180975" algn="ctr"/>
              <a:r>
                <a:rPr lang="en-US" altLang="zh-TW" sz="2200" b="1" dirty="0">
                  <a:solidFill>
                    <a:srgbClr val="FF0000"/>
                  </a:solidFill>
                </a:rPr>
                <a:t>detention pond</a:t>
              </a:r>
              <a:endParaRPr lang="nl-NL" altLang="zh-TW" sz="22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9" name="文字方塊 43"/>
            <p:cNvSpPr txBox="1">
              <a:spLocks noChangeArrowheads="1"/>
            </p:cNvSpPr>
            <p:nvPr/>
          </p:nvSpPr>
          <p:spPr bwMode="auto">
            <a:xfrm>
              <a:off x="4357675" y="4658370"/>
              <a:ext cx="2167486" cy="338508"/>
            </a:xfrm>
            <a:prstGeom prst="rect">
              <a:avLst/>
            </a:prstGeom>
          </p:spPr>
          <p:txBody>
            <a:bodyPr wrap="none" lIns="91393" tIns="45697" rIns="91393" bIns="45697">
              <a:spAutoFit/>
            </a:bodyPr>
            <a:lstStyle>
              <a:defPPr>
                <a:defRPr lang="zh-TW"/>
              </a:defPPr>
              <a:lvl1pPr>
                <a:defRPr sz="2400" b="1" spc="0">
                  <a:ln w="3175">
                    <a:noFill/>
                  </a:ln>
                  <a:solidFill>
                    <a:schemeClr val="bg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nl-NL" altLang="zh-TW" sz="1600" dirty="0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Urban planning area</a:t>
              </a:r>
            </a:p>
          </p:txBody>
        </p:sp>
        <p:sp>
          <p:nvSpPr>
            <p:cNvPr id="240" name="文字方塊 43"/>
            <p:cNvSpPr txBox="1">
              <a:spLocks noChangeArrowheads="1"/>
            </p:cNvSpPr>
            <p:nvPr/>
          </p:nvSpPr>
          <p:spPr bwMode="auto">
            <a:xfrm>
              <a:off x="3568839" y="1921519"/>
              <a:ext cx="2234812" cy="400063"/>
            </a:xfrm>
            <a:prstGeom prst="rect">
              <a:avLst/>
            </a:prstGeom>
          </p:spPr>
          <p:txBody>
            <a:bodyPr wrap="none" lIns="91393" tIns="45697" rIns="91393" bIns="45697">
              <a:spAutoFit/>
            </a:bodyPr>
            <a:lstStyle>
              <a:defPPr>
                <a:defRPr lang="zh-TW"/>
              </a:defPPr>
              <a:lvl1pPr>
                <a:defRPr sz="2400" b="1" spc="0">
                  <a:ln w="3175">
                    <a:noFill/>
                  </a:ln>
                  <a:solidFill>
                    <a:schemeClr val="bg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nl-NL" altLang="zh-TW" sz="2000" dirty="0" smtClean="0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Hillside drainage</a:t>
              </a:r>
              <a:endParaRPr lang="nl-NL" altLang="zh-TW" sz="2000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5" name="文字方塊 43"/>
            <p:cNvSpPr txBox="1">
              <a:spLocks noChangeArrowheads="1"/>
            </p:cNvSpPr>
            <p:nvPr/>
          </p:nvSpPr>
          <p:spPr bwMode="auto">
            <a:xfrm>
              <a:off x="1258864" y="2586243"/>
              <a:ext cx="1994362" cy="400063"/>
            </a:xfrm>
            <a:prstGeom prst="rect">
              <a:avLst/>
            </a:prstGeom>
          </p:spPr>
          <p:txBody>
            <a:bodyPr wrap="none" lIns="91393" tIns="45697" rIns="91393" bIns="45697">
              <a:spAutoFit/>
            </a:bodyPr>
            <a:lstStyle>
              <a:defPPr>
                <a:defRPr lang="zh-TW"/>
              </a:defPPr>
              <a:lvl1pPr>
                <a:defRPr sz="2400" b="1" spc="0">
                  <a:ln w="3175">
                    <a:noFill/>
                  </a:ln>
                  <a:solidFill>
                    <a:schemeClr val="bg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nl-NL" altLang="zh-TW" sz="2000" dirty="0" smtClean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Local </a:t>
              </a:r>
              <a:r>
                <a:rPr lang="nl-NL" altLang="zh-TW" sz="2000" dirty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drainage</a:t>
              </a:r>
            </a:p>
          </p:txBody>
        </p:sp>
      </p:grpSp>
      <p:sp>
        <p:nvSpPr>
          <p:cNvPr id="241" name="標題 1"/>
          <p:cNvSpPr txBox="1">
            <a:spLocks/>
          </p:cNvSpPr>
          <p:nvPr/>
        </p:nvSpPr>
        <p:spPr>
          <a:xfrm>
            <a:off x="914400" y="190389"/>
            <a:ext cx="8283360" cy="711821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A5002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l"/>
            <a:r>
              <a:rPr kumimoji="0" lang="en-US" altLang="zh-TW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US" altLang="zh-TW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Runoff</a:t>
            </a:r>
            <a:r>
              <a:rPr lang="en-US" altLang="zh-TW" sz="32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TW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distribution, outflow regulation</a:t>
            </a:r>
            <a:endParaRPr kumimoji="0" lang="zh-TW" alt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3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9" name="Picture 2" descr="G:\smart water\水願景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0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419" y="1412876"/>
            <a:ext cx="82894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2581" name="群組 18"/>
          <p:cNvGrpSpPr>
            <a:grpSpLocks/>
          </p:cNvGrpSpPr>
          <p:nvPr/>
        </p:nvGrpSpPr>
        <p:grpSpPr bwMode="auto">
          <a:xfrm rot="1138359">
            <a:off x="6674512" y="3443288"/>
            <a:ext cx="722313" cy="846137"/>
            <a:chOff x="3267076" y="1525589"/>
            <a:chExt cx="860425" cy="889000"/>
          </a:xfrm>
        </p:grpSpPr>
        <p:pic>
          <p:nvPicPr>
            <p:cNvPr id="152600" name="Picture 6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076" y="1525589"/>
              <a:ext cx="860425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601" name="Picture 64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076" y="1525589"/>
              <a:ext cx="860425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投影片編號版面配置區 1"/>
          <p:cNvSpPr txBox="1">
            <a:spLocks/>
          </p:cNvSpPr>
          <p:nvPr/>
        </p:nvSpPr>
        <p:spPr bwMode="auto">
          <a:xfrm>
            <a:off x="9217622" y="6381750"/>
            <a:ext cx="68837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16C65C5-C413-44BC-907F-CA8FF476753D}" type="slidenum">
              <a:rPr kumimoji="0" lang="en-US" altLang="zh-TW" sz="1800" b="1" kern="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kumimoji="0" lang="en-US" altLang="zh-TW" sz="1800" b="1" kern="0" dirty="0">
              <a:solidFill>
                <a:srgbClr val="000000"/>
              </a:solidFill>
            </a:endParaRPr>
          </a:p>
        </p:txBody>
      </p:sp>
      <p:sp>
        <p:nvSpPr>
          <p:cNvPr id="4" name="文字方塊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87123" y="3019330"/>
            <a:ext cx="519586" cy="369332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36" name="標題 3"/>
          <p:cNvSpPr txBox="1">
            <a:spLocks/>
          </p:cNvSpPr>
          <p:nvPr/>
        </p:nvSpPr>
        <p:spPr>
          <a:xfrm>
            <a:off x="160433" y="216052"/>
            <a:ext cx="6253067" cy="705968"/>
          </a:xfrm>
          <a:prstGeom prst="rect">
            <a:avLst/>
          </a:prstGeom>
          <a:solidFill>
            <a:srgbClr val="D4EBF1"/>
          </a:solidFill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l"/>
            <a:r>
              <a:rPr kumimoji="0" lang="en-US" altLang="zh-TW" sz="2800" b="1" dirty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6. Smart water management </a:t>
            </a:r>
            <a:endParaRPr kumimoji="0" lang="zh-TW" altLang="en-US" sz="2800" b="1" dirty="0">
              <a:solidFill>
                <a:srgbClr val="0070C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矩形 25"/>
          <p:cNvSpPr/>
          <p:nvPr/>
        </p:nvSpPr>
        <p:spPr>
          <a:xfrm>
            <a:off x="7276135" y="720291"/>
            <a:ext cx="1941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F79646"/>
                </a:solidFill>
                <a:effectLst>
                  <a:glow rad="101600">
                    <a:prstClr val="white"/>
                  </a:glow>
                </a:effectLst>
                <a:latin typeface="微軟正黑體" panose="020B0604030504040204" pitchFamily="34" charset="-120"/>
              </a:rPr>
              <a:t>Smart Water</a:t>
            </a:r>
          </a:p>
          <a:p>
            <a:r>
              <a:rPr lang="en-US" altLang="zh-TW" sz="2000" b="1" dirty="0">
                <a:solidFill>
                  <a:srgbClr val="F79646"/>
                </a:solidFill>
                <a:effectLst>
                  <a:glow rad="101600">
                    <a:prstClr val="white"/>
                  </a:glow>
                </a:effectLst>
                <a:latin typeface="微軟正黑體" panose="020B0604030504040204" pitchFamily="34" charset="-120"/>
              </a:rPr>
              <a:t>    Allocation</a:t>
            </a:r>
            <a:endParaRPr lang="zh-TW" altLang="en-US" sz="2000" b="1" dirty="0">
              <a:solidFill>
                <a:srgbClr val="F79646"/>
              </a:solidFill>
              <a:effectLst>
                <a:glow rad="101600">
                  <a:prstClr val="white"/>
                </a:glow>
              </a:effectLst>
              <a:latin typeface="微軟正黑體" panose="020B0604030504040204" pitchFamily="34" charset="-120"/>
            </a:endParaRPr>
          </a:p>
        </p:txBody>
      </p:sp>
      <p:sp>
        <p:nvSpPr>
          <p:cNvPr id="20" name="矩形 29"/>
          <p:cNvSpPr/>
          <p:nvPr/>
        </p:nvSpPr>
        <p:spPr>
          <a:xfrm>
            <a:off x="7424101" y="2278831"/>
            <a:ext cx="1984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C0504D"/>
                </a:solidFill>
                <a:effectLst>
                  <a:glow rad="101600">
                    <a:prstClr val="white"/>
                  </a:glow>
                </a:effectLst>
                <a:latin typeface="微軟正黑體" panose="020B0604030504040204" pitchFamily="34" charset="-120"/>
              </a:rPr>
              <a:t>Smart Security</a:t>
            </a:r>
          </a:p>
          <a:p>
            <a:r>
              <a:rPr lang="en-US" altLang="zh-TW" sz="2000" b="1" dirty="0">
                <a:solidFill>
                  <a:srgbClr val="C0504D"/>
                </a:solidFill>
                <a:effectLst>
                  <a:glow rad="101600">
                    <a:prstClr val="white"/>
                  </a:glow>
                </a:effectLst>
                <a:latin typeface="微軟正黑體" panose="020B0604030504040204" pitchFamily="34" charset="-120"/>
              </a:rPr>
              <a:t>    Facilities</a:t>
            </a:r>
            <a:endParaRPr lang="zh-TW" altLang="en-US" sz="2000" b="1" dirty="0">
              <a:solidFill>
                <a:srgbClr val="C0504D"/>
              </a:solidFill>
              <a:effectLst>
                <a:glow rad="101600">
                  <a:prstClr val="white"/>
                </a:glow>
              </a:effectLst>
              <a:latin typeface="微軟正黑體" panose="020B0604030504040204" pitchFamily="34" charset="-120"/>
            </a:endParaRPr>
          </a:p>
        </p:txBody>
      </p:sp>
      <p:sp>
        <p:nvSpPr>
          <p:cNvPr id="21" name="矩形 27"/>
          <p:cNvSpPr/>
          <p:nvPr/>
        </p:nvSpPr>
        <p:spPr>
          <a:xfrm>
            <a:off x="7476183" y="3651935"/>
            <a:ext cx="24298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8064A2"/>
                </a:solidFill>
                <a:effectLst>
                  <a:glow rad="101600">
                    <a:prstClr val="white"/>
                  </a:glow>
                </a:effectLst>
                <a:latin typeface="微軟正黑體" panose="020B0604030504040204" pitchFamily="34" charset="-120"/>
              </a:rPr>
              <a:t>Smart Flood</a:t>
            </a:r>
          </a:p>
          <a:p>
            <a:r>
              <a:rPr lang="en-US" altLang="zh-TW" sz="2000" b="1" dirty="0">
                <a:solidFill>
                  <a:srgbClr val="8064A2"/>
                </a:solidFill>
                <a:effectLst>
                  <a:glow rad="101600">
                    <a:prstClr val="white"/>
                  </a:glow>
                </a:effectLst>
                <a:latin typeface="微軟正黑體" panose="020B0604030504040204" pitchFamily="34" charset="-120"/>
              </a:rPr>
              <a:t>    Prevention</a:t>
            </a:r>
            <a:endParaRPr lang="zh-TW" altLang="en-US" sz="2000" b="1" dirty="0">
              <a:solidFill>
                <a:srgbClr val="8064A2"/>
              </a:solidFill>
              <a:effectLst>
                <a:glow rad="101600">
                  <a:prstClr val="white"/>
                </a:glow>
              </a:effectLst>
              <a:latin typeface="微軟正黑體" panose="020B0604030504040204" pitchFamily="34" charset="-120"/>
            </a:endParaRPr>
          </a:p>
        </p:txBody>
      </p:sp>
      <p:sp>
        <p:nvSpPr>
          <p:cNvPr id="22" name="矩形 23"/>
          <p:cNvSpPr/>
          <p:nvPr/>
        </p:nvSpPr>
        <p:spPr>
          <a:xfrm>
            <a:off x="6271833" y="4965041"/>
            <a:ext cx="19547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4F81BD"/>
                </a:solidFill>
                <a:effectLst>
                  <a:glow rad="101600">
                    <a:prstClr val="white"/>
                  </a:glow>
                </a:effectLst>
                <a:latin typeface="微軟正黑體" panose="020B0604030504040204" pitchFamily="34" charset="-120"/>
              </a:rPr>
              <a:t>Smart Water</a:t>
            </a:r>
          </a:p>
          <a:p>
            <a:r>
              <a:rPr lang="en-US" altLang="zh-TW" sz="2000" b="1" dirty="0">
                <a:solidFill>
                  <a:srgbClr val="4F81BD"/>
                </a:solidFill>
                <a:effectLst>
                  <a:glow rad="101600">
                    <a:prstClr val="white"/>
                  </a:glow>
                </a:effectLst>
                <a:latin typeface="微軟正黑體" panose="020B0604030504040204" pitchFamily="34" charset="-120"/>
              </a:rPr>
              <a:t>    Disclosure</a:t>
            </a:r>
            <a:endParaRPr lang="zh-TW" altLang="en-US" sz="2000" b="1" dirty="0">
              <a:solidFill>
                <a:srgbClr val="4F81BD"/>
              </a:solidFill>
              <a:effectLst>
                <a:glow rad="101600">
                  <a:prstClr val="white"/>
                </a:glow>
              </a:effectLst>
              <a:latin typeface="微軟正黑體" panose="020B0604030504040204" pitchFamily="34" charset="-120"/>
            </a:endParaRPr>
          </a:p>
        </p:txBody>
      </p:sp>
      <p:sp>
        <p:nvSpPr>
          <p:cNvPr id="25" name="矩形 31"/>
          <p:cNvSpPr/>
          <p:nvPr/>
        </p:nvSpPr>
        <p:spPr>
          <a:xfrm>
            <a:off x="4695749" y="2995924"/>
            <a:ext cx="18608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4BACC6"/>
                </a:solidFill>
                <a:effectLst>
                  <a:glow rad="101600">
                    <a:prstClr val="white"/>
                  </a:glow>
                </a:effectLst>
                <a:latin typeface="微軟正黑體" panose="020B0604030504040204" pitchFamily="34" charset="-120"/>
              </a:rPr>
              <a:t>Smart Water</a:t>
            </a:r>
          </a:p>
          <a:p>
            <a:r>
              <a:rPr lang="en-US" altLang="zh-TW" sz="2000" b="1" dirty="0">
                <a:solidFill>
                  <a:srgbClr val="4BACC6"/>
                </a:solidFill>
                <a:effectLst>
                  <a:glow rad="101600">
                    <a:prstClr val="white"/>
                  </a:glow>
                </a:effectLst>
                <a:latin typeface="微軟正黑體" panose="020B0604030504040204" pitchFamily="34" charset="-120"/>
              </a:rPr>
              <a:t>    Grid</a:t>
            </a:r>
            <a:endParaRPr lang="zh-TW" altLang="en-US" sz="2000" b="1" dirty="0">
              <a:solidFill>
                <a:srgbClr val="4BACC6"/>
              </a:solidFill>
              <a:effectLst>
                <a:glow rad="101600">
                  <a:prstClr val="white"/>
                </a:glow>
              </a:effectLst>
              <a:latin typeface="微軟正黑體" panose="020B0604030504040204" pitchFamily="34" charset="-120"/>
            </a:endParaRPr>
          </a:p>
        </p:txBody>
      </p:sp>
      <p:sp>
        <p:nvSpPr>
          <p:cNvPr id="27" name="矩形 33"/>
          <p:cNvSpPr/>
          <p:nvPr/>
        </p:nvSpPr>
        <p:spPr>
          <a:xfrm>
            <a:off x="3784986" y="1991612"/>
            <a:ext cx="2443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0070C0"/>
                </a:solidFill>
                <a:effectLst>
                  <a:glow rad="101600">
                    <a:prstClr val="white"/>
                  </a:glow>
                </a:effectLst>
                <a:latin typeface="微軟正黑體" panose="020B0604030504040204" pitchFamily="34" charset="-120"/>
              </a:rPr>
              <a:t>Smart Irrigation   System</a:t>
            </a:r>
            <a:endParaRPr lang="zh-TW" altLang="en-US" sz="2000" b="1" dirty="0">
              <a:solidFill>
                <a:srgbClr val="0070C0"/>
              </a:solidFill>
              <a:effectLst>
                <a:glow rad="101600">
                  <a:prstClr val="white"/>
                </a:glow>
              </a:effectLst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52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3474721" y="1486873"/>
            <a:ext cx="6265768" cy="28580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zh-TW" sz="4800" b="1" kern="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Thank you for listening!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" y="2787313"/>
            <a:ext cx="6202997" cy="36744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41680" y="6382266"/>
            <a:ext cx="448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Photoed</a:t>
            </a:r>
            <a:r>
              <a:rPr lang="en-US" altLang="zh-TW" dirty="0" smtClean="0"/>
              <a:t>  in Taichung city, Taiwan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0009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409700" y="2277953"/>
            <a:ext cx="8229600" cy="3276335"/>
          </a:xfrm>
        </p:spPr>
        <p:txBody>
          <a:bodyPr lIns="72000" tIns="36000" rIns="36000" bIns="36000"/>
          <a:lstStyle/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n-US" altLang="zh-TW" sz="4000" b="1" dirty="0">
                <a:latin typeface="+mj-lt"/>
                <a:ea typeface="Microsoft YaHei" panose="020B0503020204020204" pitchFamily="34" charset="-122"/>
              </a:rPr>
              <a:t>I</a:t>
            </a:r>
            <a:r>
              <a:rPr lang="zh-TW" altLang="en-US" sz="4000" b="1" dirty="0" smtClean="0">
                <a:latin typeface="+mj-lt"/>
                <a:ea typeface="Microsoft YaHei" panose="020B0503020204020204" pitchFamily="34" charset="-122"/>
              </a:rPr>
              <a:t>、 </a:t>
            </a:r>
            <a:r>
              <a:rPr lang="en-US" altLang="zh-TW" sz="4000" b="1" dirty="0" smtClean="0">
                <a:latin typeface="+mj-lt"/>
                <a:ea typeface="Microsoft YaHei" panose="020B0503020204020204" pitchFamily="34" charset="-122"/>
              </a:rPr>
              <a:t>Challenges</a:t>
            </a:r>
          </a:p>
          <a:p>
            <a:pPr marL="714375" indent="-714375">
              <a:spcBef>
                <a:spcPts val="1200"/>
              </a:spcBef>
              <a:spcAft>
                <a:spcPts val="0"/>
              </a:spcAft>
            </a:pPr>
            <a:r>
              <a:rPr lang="en-US" altLang="zh-TW" sz="4000" b="1" dirty="0" smtClean="0">
                <a:ea typeface="Microsoft YaHei" panose="020B0503020204020204" pitchFamily="34" charset="-122"/>
              </a:rPr>
              <a:t>II</a:t>
            </a:r>
            <a:r>
              <a:rPr lang="zh-TW" altLang="en-US" sz="4000" b="1" dirty="0" smtClean="0">
                <a:ea typeface="Microsoft YaHei" panose="020B0503020204020204" pitchFamily="34" charset="-122"/>
              </a:rPr>
              <a:t>、</a:t>
            </a:r>
            <a:r>
              <a:rPr lang="en-US" altLang="zh-TW" sz="4000" b="1" dirty="0" smtClean="0">
                <a:ea typeface="Microsoft YaHei" panose="020B0503020204020204" pitchFamily="34" charset="-122"/>
              </a:rPr>
              <a:t>Water Problems in Taiwan</a:t>
            </a:r>
            <a:endParaRPr lang="en-US" altLang="zh-TW" sz="4000" b="1" dirty="0" smtClean="0">
              <a:latin typeface="+mj-lt"/>
              <a:ea typeface="Microsoft YaHei" panose="020B0503020204020204" pitchFamily="34" charset="-122"/>
            </a:endParaRPr>
          </a:p>
          <a:p>
            <a:pPr marL="714375" indent="-714375">
              <a:spcBef>
                <a:spcPts val="1200"/>
              </a:spcBef>
              <a:spcAft>
                <a:spcPts val="0"/>
              </a:spcAft>
            </a:pPr>
            <a:r>
              <a:rPr lang="en-US" altLang="zh-TW" sz="4000" b="1" dirty="0" smtClean="0">
                <a:latin typeface="+mj-lt"/>
                <a:ea typeface="Microsoft YaHei" panose="020B0503020204020204" pitchFamily="34" charset="-122"/>
              </a:rPr>
              <a:t>II</a:t>
            </a:r>
            <a:r>
              <a:rPr lang="en-US" altLang="zh-TW" sz="4000" b="1" dirty="0" smtClean="0">
                <a:ea typeface="Microsoft YaHei" panose="020B0503020204020204" pitchFamily="34" charset="-122"/>
              </a:rPr>
              <a:t>I</a:t>
            </a:r>
            <a:r>
              <a:rPr lang="zh-TW" altLang="en-US" sz="4000" b="1" dirty="0" smtClean="0">
                <a:latin typeface="+mj-lt"/>
                <a:ea typeface="Microsoft YaHei" panose="020B0503020204020204" pitchFamily="34" charset="-122"/>
              </a:rPr>
              <a:t>、</a:t>
            </a:r>
            <a:r>
              <a:rPr lang="en-US" altLang="zh-TW" sz="4000" b="1" dirty="0" smtClean="0">
                <a:latin typeface="+mj-lt"/>
                <a:ea typeface="Microsoft YaHei" panose="020B0503020204020204" pitchFamily="34" charset="-122"/>
              </a:rPr>
              <a:t>Effective Management 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47672" y="899225"/>
            <a:ext cx="6591328" cy="858837"/>
          </a:xfrm>
        </p:spPr>
        <p:txBody>
          <a:bodyPr/>
          <a:lstStyle/>
          <a:p>
            <a:r>
              <a:rPr lang="en-US" altLang="zh-TW" sz="5400" b="1" dirty="0" smtClean="0">
                <a:solidFill>
                  <a:srgbClr val="C00000"/>
                </a:solidFill>
                <a:latin typeface="+mj-lt"/>
                <a:ea typeface="Microsoft YaHei" panose="020B0503020204020204" pitchFamily="34" charset="-122"/>
              </a:rPr>
              <a:t>      Outline</a:t>
            </a:r>
            <a:endParaRPr lang="zh-TW" altLang="en-US" sz="5400" b="1" dirty="0">
              <a:solidFill>
                <a:srgbClr val="C00000"/>
              </a:solidFill>
              <a:latin typeface="+mj-lt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241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450427" y="1666991"/>
            <a:ext cx="6873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Global Urban Population Growth(1950 ~ 2050)</a:t>
            </a:r>
            <a:endParaRPr lang="zh-TW" altLang="en-US" sz="2400" b="1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30625" y="275766"/>
            <a:ext cx="9200023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4400" b="1">
                <a:latin typeface="+mn-ea"/>
                <a:cs typeface="Times New Roman" panose="02020603050405020304" pitchFamily="18" charset="0"/>
              </a:defRPr>
            </a:lvl1pPr>
          </a:lstStyle>
          <a:p>
            <a:r>
              <a:rPr lang="en-US" altLang="zh-TW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</a:t>
            </a:r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TW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Challenges</a:t>
            </a:r>
          </a:p>
          <a:p>
            <a:pPr algn="r">
              <a:spcBef>
                <a:spcPts val="600"/>
              </a:spcBef>
            </a:pPr>
            <a:r>
              <a:rPr lang="en-US" altLang="zh-TW" sz="300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Urban population growth is a global trend</a:t>
            </a:r>
            <a:endParaRPr lang="en-US" altLang="zh-TW" sz="3000" dirty="0" smtClean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7502" y="6140508"/>
            <a:ext cx="9535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Source: World Economic Forum calculation based on World Urbanization Prospects(2014 revision)data.</a:t>
            </a:r>
            <a:endParaRPr lang="zh-TW" altLang="en-US" sz="1600" dirty="0"/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327978"/>
              </p:ext>
            </p:extLst>
          </p:nvPr>
        </p:nvGraphicFramePr>
        <p:xfrm>
          <a:off x="299916" y="2233914"/>
          <a:ext cx="9030733" cy="3801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向右箭號 1"/>
          <p:cNvSpPr/>
          <p:nvPr/>
        </p:nvSpPr>
        <p:spPr bwMode="auto">
          <a:xfrm rot="19867325">
            <a:off x="2586221" y="2781300"/>
            <a:ext cx="901700" cy="292100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601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字方塊 18"/>
          <p:cNvSpPr txBox="1"/>
          <p:nvPr/>
        </p:nvSpPr>
        <p:spPr>
          <a:xfrm>
            <a:off x="278332" y="234721"/>
            <a:ext cx="5443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Taiwan has the same trend….</a:t>
            </a:r>
            <a:endPara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Text Box 88"/>
          <p:cNvSpPr txBox="1">
            <a:spLocks noChangeArrowheads="1"/>
          </p:cNvSpPr>
          <p:nvPr/>
        </p:nvSpPr>
        <p:spPr bwMode="auto">
          <a:xfrm>
            <a:off x="620165" y="5677678"/>
            <a:ext cx="1418999" cy="738664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/>
            <a:r>
              <a:rPr kumimoji="0" lang="en-US" altLang="zh-CN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Taiwan </a:t>
            </a:r>
            <a:r>
              <a:rPr kumimoji="0" lang="en-US" altLang="zh-CN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r>
              <a:rPr kumimoji="0"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opulation </a:t>
            </a:r>
            <a:r>
              <a:rPr kumimoji="0"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space change</a:t>
            </a:r>
            <a:endParaRPr kumimoji="0"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AutoShape 89"/>
          <p:cNvSpPr>
            <a:spLocks noChangeArrowheads="1"/>
          </p:cNvSpPr>
          <p:nvPr/>
        </p:nvSpPr>
        <p:spPr bwMode="auto">
          <a:xfrm rot="5400000">
            <a:off x="2146419" y="5903342"/>
            <a:ext cx="576263" cy="287338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endParaRPr kumimoji="0" lang="zh-TW" altLang="en-US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8" name="AutoShape 143"/>
          <p:cNvSpPr>
            <a:spLocks noChangeArrowheads="1"/>
          </p:cNvSpPr>
          <p:nvPr/>
        </p:nvSpPr>
        <p:spPr bwMode="auto">
          <a:xfrm>
            <a:off x="2651245" y="5696967"/>
            <a:ext cx="2627312" cy="74242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19050">
            <a:solidFill>
              <a:srgbClr val="00206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altLang="zh-TW" sz="1200" b="1" dirty="0" smtClean="0">
                <a:solidFill>
                  <a:schemeClr val="bg1"/>
                </a:solidFill>
                <a:latin typeface="Microsoft JhengHei" pitchFamily="34" charset="-120"/>
                <a:ea typeface="Microsoft JhengHei" pitchFamily="34" charset="-120"/>
              </a:rPr>
              <a:t>The </a:t>
            </a:r>
            <a:r>
              <a:rPr kumimoji="0" lang="en-US" altLang="zh-TW" sz="1200" b="1" dirty="0">
                <a:solidFill>
                  <a:schemeClr val="bg1"/>
                </a:solidFill>
                <a:latin typeface="Microsoft JhengHei" pitchFamily="34" charset="-120"/>
                <a:ea typeface="Microsoft JhengHei" pitchFamily="34" charset="-120"/>
              </a:rPr>
              <a:t>population is gradually concentrated in north, central and south metropolitan areas</a:t>
            </a:r>
            <a:endParaRPr kumimoji="0" lang="zh-TW" altLang="en-US" sz="1200" b="1" dirty="0">
              <a:solidFill>
                <a:schemeClr val="bg1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20" name="Picture 161" descr="8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865" y="2558947"/>
            <a:ext cx="1856134" cy="262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59" descr="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545307"/>
            <a:ext cx="1819842" cy="263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22"/>
          <p:cNvSpPr txBox="1">
            <a:spLocks noChangeArrowheads="1"/>
          </p:cNvSpPr>
          <p:nvPr/>
        </p:nvSpPr>
        <p:spPr bwMode="auto">
          <a:xfrm>
            <a:off x="810606" y="2196897"/>
            <a:ext cx="747270" cy="276999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altLang="zh-TW" b="1" dirty="0" smtClean="0">
                <a:solidFill>
                  <a:prstClr val="white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1970</a:t>
            </a:r>
            <a:endParaRPr kumimoji="0" lang="zh-TW" altLang="en-US" b="1" dirty="0">
              <a:solidFill>
                <a:prstClr val="white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3" name="Text Box 124"/>
          <p:cNvSpPr txBox="1">
            <a:spLocks noChangeArrowheads="1"/>
          </p:cNvSpPr>
          <p:nvPr/>
        </p:nvSpPr>
        <p:spPr bwMode="auto">
          <a:xfrm>
            <a:off x="2762352" y="2221889"/>
            <a:ext cx="733634" cy="276999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altLang="zh-TW" b="1" dirty="0" smtClean="0">
                <a:solidFill>
                  <a:prstClr val="white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1990</a:t>
            </a:r>
            <a:endParaRPr kumimoji="0" lang="zh-TW" altLang="en-US" b="1" dirty="0">
              <a:solidFill>
                <a:prstClr val="white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4" name="Oval 166"/>
          <p:cNvSpPr>
            <a:spLocks noChangeArrowheads="1"/>
          </p:cNvSpPr>
          <p:nvPr/>
        </p:nvSpPr>
        <p:spPr bwMode="auto">
          <a:xfrm>
            <a:off x="3291639" y="2744924"/>
            <a:ext cx="465916" cy="503871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kumimoji="0" lang="zh-TW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25" name="Oval 167"/>
          <p:cNvSpPr>
            <a:spLocks noChangeArrowheads="1"/>
          </p:cNvSpPr>
          <p:nvPr/>
        </p:nvSpPr>
        <p:spPr bwMode="auto">
          <a:xfrm>
            <a:off x="2994472" y="3327551"/>
            <a:ext cx="365842" cy="37958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kumimoji="0" lang="zh-TW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26" name="Oval 168"/>
          <p:cNvSpPr>
            <a:spLocks noChangeArrowheads="1"/>
          </p:cNvSpPr>
          <p:nvPr/>
        </p:nvSpPr>
        <p:spPr bwMode="auto">
          <a:xfrm>
            <a:off x="2762352" y="4103687"/>
            <a:ext cx="475759" cy="492114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kumimoji="0" lang="zh-TW" altLang="en-US">
              <a:solidFill>
                <a:prstClr val="black"/>
              </a:solidFill>
              <a:latin typeface="+mn-ea"/>
            </a:endParaRPr>
          </a:p>
        </p:txBody>
      </p:sp>
      <p:pic>
        <p:nvPicPr>
          <p:cNvPr id="27" name="Picture 162" descr="9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179" y="2551346"/>
            <a:ext cx="1750394" cy="266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125"/>
          <p:cNvSpPr txBox="1">
            <a:spLocks noChangeArrowheads="1"/>
          </p:cNvSpPr>
          <p:nvPr/>
        </p:nvSpPr>
        <p:spPr bwMode="auto">
          <a:xfrm>
            <a:off x="4737563" y="2223636"/>
            <a:ext cx="819543" cy="276999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altLang="zh-TW" b="1" dirty="0" smtClean="0">
                <a:solidFill>
                  <a:prstClr val="white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2010</a:t>
            </a:r>
            <a:endParaRPr kumimoji="0" lang="zh-TW" altLang="en-US" b="1" dirty="0">
              <a:solidFill>
                <a:prstClr val="white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9" name="Oval 166"/>
          <p:cNvSpPr>
            <a:spLocks noChangeArrowheads="1"/>
          </p:cNvSpPr>
          <p:nvPr/>
        </p:nvSpPr>
        <p:spPr bwMode="auto">
          <a:xfrm>
            <a:off x="5194350" y="2723742"/>
            <a:ext cx="465916" cy="503871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kumimoji="0" lang="zh-TW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30" name="Oval 167"/>
          <p:cNvSpPr>
            <a:spLocks noChangeArrowheads="1"/>
          </p:cNvSpPr>
          <p:nvPr/>
        </p:nvSpPr>
        <p:spPr bwMode="auto">
          <a:xfrm>
            <a:off x="4835472" y="3316043"/>
            <a:ext cx="365842" cy="37958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kumimoji="0" lang="zh-TW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31" name="Oval 168"/>
          <p:cNvSpPr>
            <a:spLocks noChangeArrowheads="1"/>
          </p:cNvSpPr>
          <p:nvPr/>
        </p:nvSpPr>
        <p:spPr bwMode="auto">
          <a:xfrm>
            <a:off x="4673216" y="4004304"/>
            <a:ext cx="474119" cy="492113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kumimoji="0" lang="zh-TW" altLang="en-US">
              <a:solidFill>
                <a:prstClr val="black"/>
              </a:solidFill>
              <a:latin typeface="+mn-ea"/>
            </a:endParaRPr>
          </a:p>
        </p:txBody>
      </p:sp>
      <p:pic>
        <p:nvPicPr>
          <p:cNvPr id="32" name="Picture 18" descr="台北市淡水河重陽橋（圖下橋）。（圖：齊柏林提供）&#10;&#10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60539" y="2149392"/>
            <a:ext cx="3400961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文字方塊 7"/>
          <p:cNvSpPr txBox="1">
            <a:spLocks noChangeArrowheads="1"/>
          </p:cNvSpPr>
          <p:nvPr/>
        </p:nvSpPr>
        <p:spPr bwMode="auto">
          <a:xfrm>
            <a:off x="6197292" y="2211436"/>
            <a:ext cx="1877438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400" b="1" dirty="0" smtClean="0">
                <a:solidFill>
                  <a:prstClr val="white"/>
                </a:solidFill>
                <a:effectLst>
                  <a:glow rad="304800">
                    <a:srgbClr val="8064A2">
                      <a:satMod val="175000"/>
                      <a:alpha val="84000"/>
                    </a:srgbClr>
                  </a:glo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Taipei City</a:t>
            </a:r>
            <a:endParaRPr lang="zh-TW" altLang="en-US" sz="2400" b="1" dirty="0">
              <a:solidFill>
                <a:prstClr val="white"/>
              </a:solidFill>
              <a:effectLst>
                <a:glow rad="304800">
                  <a:srgbClr val="8064A2">
                    <a:satMod val="175000"/>
                    <a:alpha val="84000"/>
                  </a:srgbClr>
                </a:glow>
              </a:effectLst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275501" y="757634"/>
            <a:ext cx="9517327" cy="73421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defRPr/>
            </a:pPr>
            <a:r>
              <a:rPr lang="en-US" altLang="zh-TW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Increase </a:t>
            </a:r>
            <a:r>
              <a:rPr lang="en-US" altLang="zh-CN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on</a:t>
            </a:r>
            <a:r>
              <a:rPr lang="en-US" altLang="zh-TW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water </a:t>
            </a:r>
            <a:r>
              <a:rPr lang="en-US" altLang="zh-TW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demand and discharge could </a:t>
            </a:r>
            <a:r>
              <a:rPr lang="en-US" altLang="zh-TW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exceed urban capacity</a:t>
            </a:r>
            <a:endParaRPr lang="zh-TW" altLang="en-US" sz="3000" b="1" kern="12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651245" y="5228970"/>
            <a:ext cx="1530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20 </a:t>
            </a:r>
            <a:r>
              <a:rPr lang="en-US" altLang="zh-CN" dirty="0" smtClean="0"/>
              <a:t>million</a:t>
            </a:r>
            <a:endParaRPr lang="zh-TW" altLang="en-US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4360222" y="5230343"/>
            <a:ext cx="1530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23</a:t>
            </a:r>
            <a:r>
              <a:rPr lang="en-US" altLang="zh-CN" dirty="0" smtClean="0"/>
              <a:t>million</a:t>
            </a:r>
            <a:endParaRPr lang="zh-TW" alt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419065" y="5230343"/>
            <a:ext cx="1530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15 </a:t>
            </a:r>
            <a:r>
              <a:rPr lang="en-US" altLang="zh-CN" dirty="0" smtClean="0"/>
              <a:t>million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8619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37345" y="645738"/>
            <a:ext cx="9276555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6700" indent="-266700">
              <a:spcBef>
                <a:spcPts val="1800"/>
              </a:spcBef>
              <a:defRPr/>
            </a:pPr>
            <a:r>
              <a:rPr kumimoji="0" lang="en-US" altLang="zh-TW" sz="2800" b="1" kern="0" dirty="0" smtClean="0">
                <a:solidFill>
                  <a:prstClr val="black"/>
                </a:solidFill>
                <a:latin typeface="+mj-lt"/>
                <a:ea typeface="微軟正黑體"/>
              </a:rPr>
              <a:t>Due to natural </a:t>
            </a:r>
            <a:r>
              <a:rPr kumimoji="0" lang="en-US" altLang="zh-TW" sz="2800" b="1" kern="0" dirty="0">
                <a:solidFill>
                  <a:prstClr val="black"/>
                </a:solidFill>
                <a:latin typeface="+mj-lt"/>
                <a:ea typeface="微軟正黑體"/>
              </a:rPr>
              <a:t>environment and </a:t>
            </a:r>
            <a:r>
              <a:rPr kumimoji="0" lang="en-US" altLang="zh-TW" sz="2800" b="1" kern="0" dirty="0" smtClean="0">
                <a:solidFill>
                  <a:prstClr val="black"/>
                </a:solidFill>
                <a:latin typeface="+mj-lt"/>
                <a:ea typeface="微軟正黑體"/>
              </a:rPr>
              <a:t>artificial interference,</a:t>
            </a:r>
            <a:endParaRPr kumimoji="0" lang="en-US" altLang="zh-TW" sz="2800" b="1" kern="0" dirty="0">
              <a:solidFill>
                <a:prstClr val="black"/>
              </a:solidFill>
              <a:latin typeface="+mj-lt"/>
              <a:ea typeface="微軟正黑體"/>
            </a:endParaRPr>
          </a:p>
        </p:txBody>
      </p:sp>
      <p:sp>
        <p:nvSpPr>
          <p:cNvPr id="148484" name="矩形 19"/>
          <p:cNvSpPr>
            <a:spLocks noChangeArrowheads="1"/>
          </p:cNvSpPr>
          <p:nvPr/>
        </p:nvSpPr>
        <p:spPr bwMode="auto">
          <a:xfrm>
            <a:off x="3194168" y="6142039"/>
            <a:ext cx="6335714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Source</a:t>
            </a:r>
            <a:r>
              <a:rPr kumimoji="0" lang="zh-TW" altLang="en-US" sz="1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kumimoji="0" lang="en-US" altLang="zh-TW" sz="1600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ETtoday</a:t>
            </a:r>
            <a:r>
              <a:rPr kumimoji="0" lang="zh-TW" altLang="en-US" sz="1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kumimoji="0" lang="en-US" altLang="zh-TW" sz="1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Liberty times</a:t>
            </a:r>
            <a:r>
              <a:rPr kumimoji="0" lang="zh-TW" altLang="en-US" sz="1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kumimoji="0" lang="en-US" altLang="zh-TW" sz="1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United Daily News</a:t>
            </a:r>
            <a:r>
              <a:rPr kumimoji="0" lang="zh-TW" altLang="en-US" sz="1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kumimoji="0" lang="en-US" altLang="zh-TW" sz="1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EPA</a:t>
            </a:r>
            <a:endParaRPr kumimoji="0" lang="zh-TW" altLang="en-US" sz="16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337346" y="1933575"/>
            <a:ext cx="9346054" cy="3930869"/>
            <a:chOff x="46435" y="2225675"/>
            <a:chExt cx="9822042" cy="3930869"/>
          </a:xfrm>
        </p:grpSpPr>
        <p:pic>
          <p:nvPicPr>
            <p:cNvPr id="1032" name="Picture 8" descr="https://cdn.udn.com/img/960/photo/web/news/20161006/572569_9162f2b4655502a7_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2743" y="3179192"/>
              <a:ext cx="3255734" cy="23195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向下箭號圖說文字 31"/>
            <p:cNvSpPr/>
            <p:nvPr/>
          </p:nvSpPr>
          <p:spPr>
            <a:xfrm>
              <a:off x="194338" y="2225675"/>
              <a:ext cx="2954602" cy="828000"/>
            </a:xfrm>
            <a:prstGeom prst="downArrowCallou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Flood</a:t>
              </a:r>
              <a:endParaRPr kumimoji="0" lang="zh-TW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向下箭號圖說文字 41"/>
            <p:cNvSpPr/>
            <p:nvPr/>
          </p:nvSpPr>
          <p:spPr>
            <a:xfrm>
              <a:off x="3480859" y="2225675"/>
              <a:ext cx="2954602" cy="828000"/>
            </a:xfrm>
            <a:prstGeom prst="downArrowCallou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Drought</a:t>
              </a:r>
              <a:endParaRPr kumimoji="0" lang="zh-TW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向下箭號圖說文字 42"/>
            <p:cNvSpPr/>
            <p:nvPr/>
          </p:nvSpPr>
          <p:spPr>
            <a:xfrm>
              <a:off x="6755342" y="2227263"/>
              <a:ext cx="2954602" cy="828000"/>
            </a:xfrm>
            <a:prstGeom prst="downArrowCallou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Poor quality</a:t>
              </a:r>
              <a:endParaRPr kumimoji="0" lang="zh-TW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48490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" r="50000"/>
            <a:stretch>
              <a:fillRect/>
            </a:stretch>
          </p:blipFill>
          <p:spPr bwMode="auto">
            <a:xfrm>
              <a:off x="46435" y="3179764"/>
              <a:ext cx="3276203" cy="23193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28" descr="41589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12" r="4763"/>
            <a:stretch/>
          </p:blipFill>
          <p:spPr bwMode="auto">
            <a:xfrm>
              <a:off x="3348717" y="3153792"/>
              <a:ext cx="3295853" cy="23195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文字方塊 1"/>
            <p:cNvSpPr txBox="1"/>
            <p:nvPr/>
          </p:nvSpPr>
          <p:spPr>
            <a:xfrm>
              <a:off x="46435" y="5510213"/>
              <a:ext cx="3248686" cy="646331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The rainfall in typhoon </a:t>
              </a:r>
              <a:r>
                <a:rPr kumimoji="0" lang="en-US" altLang="zh-TW" sz="1200" b="1" dirty="0" err="1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Morakot</a:t>
              </a:r>
              <a:r>
                <a:rPr kumimoji="0" lang="en-US" altLang="zh-TW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reached </a:t>
              </a:r>
              <a:r>
                <a:rPr kumimoji="0" lang="en-US" altLang="zh-TW" sz="1200" b="1" dirty="0">
                  <a:solidFill>
                    <a:srgbClr val="CC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2327mm</a:t>
              </a:r>
              <a:r>
                <a:rPr kumimoji="0" lang="en-US" altLang="zh-TW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in two days (</a:t>
              </a:r>
              <a:r>
                <a:rPr kumimoji="0" lang="en-US" altLang="zh-TW" sz="1200" b="1" dirty="0" err="1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Alishan</a:t>
              </a:r>
              <a:r>
                <a:rPr kumimoji="0" lang="en-US" altLang="zh-TW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station)</a:t>
              </a:r>
              <a:endParaRPr kumimoji="0"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8493" name="文字方塊 12"/>
            <p:cNvSpPr txBox="1">
              <a:spLocks noChangeArrowheads="1"/>
            </p:cNvSpPr>
            <p:nvPr/>
          </p:nvSpPr>
          <p:spPr bwMode="auto">
            <a:xfrm>
              <a:off x="3449902" y="5446713"/>
              <a:ext cx="28479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200" b="1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Zengwen reservoir had no rainfall for more than </a:t>
              </a:r>
              <a:r>
                <a:rPr kumimoji="0" lang="en-US" altLang="zh-TW" sz="1200" b="1">
                  <a:solidFill>
                    <a:srgbClr val="CC0000"/>
                  </a:solidFill>
                  <a:latin typeface="微軟正黑體" pitchFamily="34" charset="-120"/>
                  <a:ea typeface="微軟正黑體" pitchFamily="34" charset="-120"/>
                </a:rPr>
                <a:t>250 days</a:t>
              </a:r>
              <a:endParaRPr kumimoji="0" lang="zh-TW" altLang="en-US" sz="1200" b="1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8494" name="文字方塊 13"/>
            <p:cNvSpPr txBox="1">
              <a:spLocks noChangeArrowheads="1"/>
            </p:cNvSpPr>
            <p:nvPr/>
          </p:nvSpPr>
          <p:spPr bwMode="auto">
            <a:xfrm>
              <a:off x="6541181" y="5524501"/>
              <a:ext cx="324018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200" b="1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Heavy pollution in rivers </a:t>
              </a:r>
              <a:r>
                <a:rPr kumimoji="0" lang="en-US" altLang="zh-TW" sz="1200" b="1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633.4KM(21.6%)</a:t>
              </a:r>
              <a:endParaRPr kumimoji="0" lang="zh-TW" altLang="en-US" sz="12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38444" y="1055688"/>
            <a:ext cx="9475456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>
              <a:spcBef>
                <a:spcPts val="1800"/>
              </a:spcBef>
              <a:defRPr/>
            </a:pPr>
            <a:r>
              <a:rPr kumimoji="0" lang="en-US" altLang="zh-TW" sz="3200" b="1" kern="0" dirty="0">
                <a:solidFill>
                  <a:srgbClr val="C00000"/>
                </a:solidFill>
                <a:ea typeface="微軟正黑體"/>
              </a:rPr>
              <a:t>W</a:t>
            </a:r>
            <a:r>
              <a:rPr kumimoji="0" lang="en-US" altLang="zh-TW" sz="3200" b="1" kern="0" dirty="0" smtClean="0">
                <a:solidFill>
                  <a:srgbClr val="C00000"/>
                </a:solidFill>
                <a:ea typeface="微軟正黑體"/>
              </a:rPr>
              <a:t>ater problems in Taiwan…</a:t>
            </a:r>
            <a:endParaRPr kumimoji="0" lang="en-US" altLang="zh-TW" sz="3200" b="1" kern="0" dirty="0">
              <a:solidFill>
                <a:srgbClr val="C00000"/>
              </a:solidFill>
              <a:ea typeface="微軟正黑體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7345" y="106591"/>
            <a:ext cx="70037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II</a:t>
            </a:r>
            <a:r>
              <a:rPr lang="zh-TW" altLang="en-US" sz="3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TW" sz="3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Water Problems in Taiwan</a:t>
            </a:r>
            <a:endParaRPr lang="en-US" altLang="zh-TW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37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68300" y="132064"/>
            <a:ext cx="839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4400" b="1">
                <a:latin typeface="+mn-ea"/>
                <a:cs typeface="Times New Roman" panose="02020603050405020304" pitchFamily="18" charset="0"/>
              </a:defRPr>
            </a:lvl1pPr>
          </a:lstStyle>
          <a:p>
            <a:pPr marL="714375" indent="-714375">
              <a:spcBef>
                <a:spcPts val="1200"/>
              </a:spcBef>
              <a:spcAft>
                <a:spcPts val="0"/>
              </a:spcAft>
            </a:pPr>
            <a:r>
              <a:rPr lang="en-US" altLang="zh-TW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III</a:t>
            </a:r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TW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Effective Management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392889" y="933792"/>
            <a:ext cx="9154278" cy="5754280"/>
            <a:chOff x="381600" y="977699"/>
            <a:chExt cx="9154278" cy="5754280"/>
          </a:xfrm>
        </p:grpSpPr>
        <p:sp>
          <p:nvSpPr>
            <p:cNvPr id="2" name="矩形 1"/>
            <p:cNvSpPr/>
            <p:nvPr/>
          </p:nvSpPr>
          <p:spPr bwMode="auto">
            <a:xfrm>
              <a:off x="8149978" y="977699"/>
              <a:ext cx="1385900" cy="57542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bg2">
                  <a:alpha val="50000"/>
                </a:schemeClr>
              </a:prst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/>
            <a:stretch/>
          </p:blipFill>
          <p:spPr bwMode="auto">
            <a:xfrm>
              <a:off x="381600" y="977699"/>
              <a:ext cx="7927022" cy="5754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向右箭號 5"/>
          <p:cNvSpPr/>
          <p:nvPr/>
        </p:nvSpPr>
        <p:spPr>
          <a:xfrm rot="10800000">
            <a:off x="4792821" y="1195151"/>
            <a:ext cx="1538515" cy="68721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向右箭號 6"/>
          <p:cNvSpPr/>
          <p:nvPr/>
        </p:nvSpPr>
        <p:spPr>
          <a:xfrm rot="10800000">
            <a:off x="5571490" y="2371192"/>
            <a:ext cx="1537050" cy="68721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 rot="10800000">
            <a:off x="6182286" y="3547232"/>
            <a:ext cx="1601924" cy="68721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742398" y="3509348"/>
            <a:ext cx="1804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Municipal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Agriculture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Industry</a:t>
            </a:r>
            <a:endParaRPr lang="zh-TW" altLang="en-US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299348" y="1041584"/>
            <a:ext cx="32478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Catchment </a:t>
            </a:r>
            <a:r>
              <a:rPr lang="en-US" altLang="zh-TW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Conservation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Water Source </a:t>
            </a:r>
            <a:r>
              <a:rPr lang="en-US" altLang="zh-TW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Protection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Reservoir Management</a:t>
            </a:r>
            <a:endParaRPr lang="zh-TW" altLang="en-US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957170" y="1307924"/>
            <a:ext cx="131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water source management </a:t>
            </a:r>
            <a:endParaRPr lang="zh-TW" altLang="en-US" sz="1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581546" y="2455601"/>
            <a:ext cx="1439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water supply management </a:t>
            </a:r>
            <a:endParaRPr lang="zh-TW" altLang="en-US" sz="1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464686" y="3662105"/>
            <a:ext cx="1319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Client management</a:t>
            </a:r>
            <a:endParaRPr lang="zh-TW" altLang="en-US" sz="1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119157" y="2146914"/>
            <a:ext cx="2428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Water purification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</a:t>
            </a:r>
            <a:r>
              <a:rPr lang="en-US" altLang="zh-TW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ater 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supply </a:t>
            </a:r>
            <a:r>
              <a:rPr lang="en-US" altLang="zh-TW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system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Rain 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water recycling</a:t>
            </a:r>
            <a:endParaRPr lang="zh-TW" altLang="en-US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519949" y="5170836"/>
            <a:ext cx="222095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TW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Seawater desalination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TW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Reclaimed 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water</a:t>
            </a:r>
            <a:endParaRPr lang="zh-TW" altLang="en-US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向右箭號 15"/>
          <p:cNvSpPr/>
          <p:nvPr/>
        </p:nvSpPr>
        <p:spPr>
          <a:xfrm rot="10800000">
            <a:off x="6162123" y="5112615"/>
            <a:ext cx="1413030" cy="687214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6034521" y="5280802"/>
            <a:ext cx="1548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Diversified </a:t>
            </a:r>
            <a:r>
              <a:rPr lang="en-US" altLang="zh-TW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water sources </a:t>
            </a:r>
            <a:endParaRPr lang="zh-TW" altLang="en-US" sz="1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34480" y="5509360"/>
            <a:ext cx="177532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Cross-regional deployment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Reserve </a:t>
            </a:r>
            <a:r>
              <a:rPr lang="en-US" altLang="zh-TW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water supply</a:t>
            </a:r>
            <a:endParaRPr lang="zh-TW" altLang="en-US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2209800" y="5456222"/>
            <a:ext cx="1578646" cy="933063"/>
            <a:chOff x="-1197536" y="3892937"/>
            <a:chExt cx="1709383" cy="933063"/>
          </a:xfrm>
        </p:grpSpPr>
        <p:sp>
          <p:nvSpPr>
            <p:cNvPr id="19" name="向右箭號 18"/>
            <p:cNvSpPr/>
            <p:nvPr/>
          </p:nvSpPr>
          <p:spPr>
            <a:xfrm>
              <a:off x="-1016000" y="3892937"/>
              <a:ext cx="1527847" cy="933063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-1197536" y="4110904"/>
              <a:ext cx="14334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D</a:t>
              </a:r>
              <a:r>
                <a:rPr lang="en-US" altLang="zh-TW" sz="14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ispatching </a:t>
              </a:r>
              <a:r>
                <a:rPr lang="en-US" altLang="zh-TW" sz="14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backup </a:t>
              </a:r>
              <a:endParaRPr lang="zh-TW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846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字方塊 28"/>
          <p:cNvSpPr txBox="1"/>
          <p:nvPr/>
        </p:nvSpPr>
        <p:spPr>
          <a:xfrm>
            <a:off x="299663" y="369170"/>
            <a:ext cx="9463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defTabSz="457200" eaLnBrk="0" hangingPunct="0">
              <a:defRPr/>
            </a:pPr>
            <a:r>
              <a:rPr lang="en-US" altLang="zh-TW" sz="2800" b="1" dirty="0" smtClean="0">
                <a:solidFill>
                  <a:srgbClr val="0070C0"/>
                </a:solidFill>
                <a:latin typeface="+mj-lt"/>
                <a:ea typeface="Microsoft YaHei" panose="020B0503020204020204" pitchFamily="34" charset="-122"/>
              </a:rPr>
              <a:t>1</a:t>
            </a:r>
            <a:r>
              <a:rPr lang="en-US" altLang="zh-TW" sz="2800" b="1" dirty="0">
                <a:solidFill>
                  <a:srgbClr val="0070C0"/>
                </a:solidFill>
                <a:latin typeface="+mj-lt"/>
                <a:ea typeface="Microsoft YaHei" panose="020B0503020204020204" pitchFamily="34" charset="-122"/>
              </a:rPr>
              <a:t>. </a:t>
            </a:r>
            <a:r>
              <a:rPr lang="en-US" altLang="zh-TW" sz="2800" b="1" dirty="0" smtClean="0">
                <a:solidFill>
                  <a:srgbClr val="0070C0"/>
                </a:solidFill>
                <a:latin typeface="+mj-lt"/>
                <a:ea typeface="Microsoft YaHei" panose="020B0503020204020204" pitchFamily="34" charset="-122"/>
              </a:rPr>
              <a:t>Land </a:t>
            </a:r>
            <a:r>
              <a:rPr lang="en-US" altLang="zh-TW" sz="2800" b="1" dirty="0">
                <a:solidFill>
                  <a:srgbClr val="0070C0"/>
                </a:solidFill>
                <a:latin typeface="+mj-lt"/>
                <a:ea typeface="Microsoft YaHei" panose="020B0503020204020204" pitchFamily="34" charset="-122"/>
              </a:rPr>
              <a:t>use </a:t>
            </a:r>
            <a:r>
              <a:rPr lang="en-US" altLang="zh-TW" sz="2800" b="1" dirty="0" smtClean="0">
                <a:solidFill>
                  <a:srgbClr val="0070C0"/>
                </a:solidFill>
                <a:latin typeface="+mj-lt"/>
                <a:ea typeface="Microsoft YaHei" panose="020B0503020204020204" pitchFamily="34" charset="-122"/>
              </a:rPr>
              <a:t>control in </a:t>
            </a:r>
            <a:r>
              <a:rPr lang="en-US" altLang="zh-TW" sz="2800" b="1" dirty="0">
                <a:solidFill>
                  <a:srgbClr val="0070C0"/>
                </a:solidFill>
                <a:latin typeface="+mj-lt"/>
                <a:ea typeface="Microsoft YaHei" panose="020B0503020204020204" pitchFamily="34" charset="-122"/>
              </a:rPr>
              <a:t>the reservoir </a:t>
            </a:r>
            <a:r>
              <a:rPr lang="en-US" altLang="zh-TW" sz="2800" b="1" dirty="0" smtClean="0">
                <a:solidFill>
                  <a:srgbClr val="0070C0"/>
                </a:solidFill>
                <a:latin typeface="+mj-lt"/>
                <a:ea typeface="Microsoft YaHei" panose="020B0503020204020204" pitchFamily="34" charset="-122"/>
              </a:rPr>
              <a:t>catchment</a:t>
            </a:r>
            <a:endParaRPr lang="zh-TW" altLang="en-US" sz="2400" dirty="0">
              <a:solidFill>
                <a:srgbClr val="0070C0"/>
              </a:solidFill>
              <a:latin typeface="+mj-lt"/>
              <a:ea typeface="Microsoft YaHei" panose="020B0503020204020204" pitchFamily="34" charset="-122"/>
            </a:endParaRPr>
          </a:p>
        </p:txBody>
      </p:sp>
      <p:pic>
        <p:nvPicPr>
          <p:cNvPr id="55" name="圖片 5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96" y="1481967"/>
            <a:ext cx="4655442" cy="48831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6" name="文字方塊 55"/>
          <p:cNvSpPr txBox="1"/>
          <p:nvPr/>
        </p:nvSpPr>
        <p:spPr>
          <a:xfrm>
            <a:off x="5844749" y="1675969"/>
            <a:ext cx="373105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b="1" dirty="0" smtClean="0">
                <a:solidFill>
                  <a:srgbClr val="0070C0"/>
                </a:solidFill>
                <a:latin typeface="+mj-lt"/>
                <a:ea typeface="Microsoft YaHei" panose="020B0503020204020204" pitchFamily="34" charset="-122"/>
              </a:rPr>
              <a:t>Taiwan has set up 114 water quality and quantity conservation areas.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b="1" dirty="0" smtClean="0">
                <a:solidFill>
                  <a:srgbClr val="0070C0"/>
                </a:solidFill>
                <a:latin typeface="+mj-lt"/>
                <a:ea typeface="Microsoft YaHei" panose="020B0503020204020204" pitchFamily="34" charset="-122"/>
              </a:rPr>
              <a:t> Strictly control</a:t>
            </a:r>
            <a:r>
              <a:rPr lang="en-US" altLang="zh-TW" b="1" dirty="0" smtClean="0">
                <a:solidFill>
                  <a:srgbClr val="C00000"/>
                </a:solidFill>
                <a:latin typeface="+mj-lt"/>
                <a:ea typeface="Microsoft YaHei" panose="020B0503020204020204" pitchFamily="34" charset="-122"/>
              </a:rPr>
              <a:t> land use and development.</a:t>
            </a:r>
            <a:endParaRPr lang="en-US" altLang="zh-TW" b="1" dirty="0">
              <a:solidFill>
                <a:srgbClr val="C00000"/>
              </a:solidFill>
              <a:latin typeface="+mj-lt"/>
              <a:ea typeface="Microsoft YaHei" panose="020B0503020204020204" pitchFamily="34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TW" b="1" dirty="0" smtClean="0">
                <a:solidFill>
                  <a:srgbClr val="C00000"/>
                </a:solidFill>
                <a:latin typeface="+mj-lt"/>
                <a:ea typeface="Microsoft YaHei" panose="020B0503020204020204" pitchFamily="34" charset="-122"/>
              </a:rPr>
              <a:t>Compensation </a:t>
            </a:r>
            <a:r>
              <a:rPr lang="en-US" altLang="zh-TW" b="1" dirty="0">
                <a:solidFill>
                  <a:srgbClr val="C00000"/>
                </a:solidFill>
                <a:latin typeface="+mj-lt"/>
                <a:ea typeface="Microsoft YaHei" panose="020B0503020204020204" pitchFamily="34" charset="-122"/>
              </a:rPr>
              <a:t>mechanism </a:t>
            </a:r>
            <a:r>
              <a:rPr lang="en-US" altLang="zh-TW" b="1" dirty="0">
                <a:solidFill>
                  <a:srgbClr val="0070C0"/>
                </a:solidFill>
                <a:latin typeface="+mj-lt"/>
                <a:ea typeface="Microsoft YaHei" panose="020B0503020204020204" pitchFamily="34" charset="-122"/>
              </a:rPr>
              <a:t>for restricted </a:t>
            </a:r>
            <a:r>
              <a:rPr lang="en-US" altLang="zh-TW" b="1" dirty="0" smtClean="0">
                <a:solidFill>
                  <a:srgbClr val="0070C0"/>
                </a:solidFill>
                <a:latin typeface="+mj-lt"/>
                <a:ea typeface="Microsoft YaHei" panose="020B0503020204020204" pitchFamily="34" charset="-122"/>
              </a:rPr>
              <a:t>areas.</a:t>
            </a:r>
            <a:endParaRPr lang="zh-TW" altLang="en-US" b="1" dirty="0">
              <a:solidFill>
                <a:srgbClr val="0070C0"/>
              </a:solidFill>
              <a:latin typeface="+mj-lt"/>
              <a:ea typeface="Microsoft YaHei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05361" y="6365100"/>
            <a:ext cx="3114955" cy="230832"/>
          </a:xfrm>
          <a:prstGeom prst="rect">
            <a:avLst/>
          </a:prstGeom>
          <a:solidFill>
            <a:srgbClr val="A9D8D8"/>
          </a:solidFill>
        </p:spPr>
        <p:txBody>
          <a:bodyPr wrap="none">
            <a:spAutoFit/>
          </a:bodyPr>
          <a:lstStyle/>
          <a:p>
            <a:r>
              <a:rPr lang="en-US" altLang="zh-TW" sz="900" dirty="0" smtClean="0"/>
              <a:t>Protection zone of </a:t>
            </a:r>
            <a:r>
              <a:rPr lang="en-US" altLang="zh-TW" sz="900" dirty="0" smtClean="0">
                <a:latin typeface="Arial" panose="020B0604020202020204" pitchFamily="34" charset="0"/>
              </a:rPr>
              <a:t>water quality </a:t>
            </a:r>
            <a:r>
              <a:rPr lang="en-US" altLang="zh-TW" sz="900" dirty="0">
                <a:latin typeface="Arial" panose="020B0604020202020204" pitchFamily="34" charset="0"/>
              </a:rPr>
              <a:t>and </a:t>
            </a:r>
            <a:r>
              <a:rPr lang="en-US" altLang="zh-CN" sz="900" dirty="0" smtClean="0">
                <a:latin typeface="Arial" panose="020B0604020202020204" pitchFamily="34" charset="0"/>
              </a:rPr>
              <a:t>quantity of tap water</a:t>
            </a:r>
            <a:endParaRPr lang="zh-TW" altLang="en-US" sz="9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3708400" y="5390634"/>
            <a:ext cx="154401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Conservation</a:t>
            </a:r>
            <a:br>
              <a:rPr lang="en-US" altLang="zh-TW" dirty="0" smtClean="0"/>
            </a:br>
            <a:r>
              <a:rPr lang="en-US" altLang="zh-TW" dirty="0" smtClean="0"/>
              <a:t>areas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671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1781408"/>
            <a:ext cx="4171950" cy="467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57368" y="1125255"/>
            <a:ext cx="934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</a:t>
            </a:r>
            <a:r>
              <a:rPr lang="en-US" altLang="zh-TW" b="1" dirty="0" smtClean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trengthening </a:t>
            </a:r>
            <a:r>
              <a:rPr lang="en-US" altLang="zh-TW" b="1" dirty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dredging and </a:t>
            </a:r>
            <a:r>
              <a:rPr lang="en-US" altLang="zh-TW" b="1" dirty="0" smtClean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sediment-sluicing facilities in </a:t>
            </a:r>
            <a:r>
              <a:rPr lang="en-US" altLang="zh-TW" b="1" dirty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13 </a:t>
            </a:r>
            <a:r>
              <a:rPr lang="en-US" altLang="zh-TW" b="1" dirty="0" smtClean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major reservoirs</a:t>
            </a:r>
            <a:endParaRPr lang="zh-TW" altLang="en-US" b="1" dirty="0">
              <a:solidFill>
                <a:srgbClr val="0070C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59419" y="280429"/>
            <a:ext cx="9046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800" b="1" dirty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2. Maintain reservoir capacity </a:t>
            </a:r>
          </a:p>
        </p:txBody>
      </p:sp>
      <p:pic>
        <p:nvPicPr>
          <p:cNvPr id="7" name="Picture 4" descr="「抽泥」的圖片搜尋結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r="10534"/>
          <a:stretch/>
        </p:blipFill>
        <p:spPr bwMode="auto">
          <a:xfrm>
            <a:off x="495300" y="1775958"/>
            <a:ext cx="2362200" cy="184853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894314" y="1627518"/>
            <a:ext cx="1564171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 err="1">
                <a:solidFill>
                  <a:srgbClr val="CC00CC"/>
                </a:solidFill>
              </a:rPr>
              <a:t>Hydrosuction</a:t>
            </a:r>
            <a:endParaRPr lang="zh-TW" altLang="en-US" sz="1400" b="1" dirty="0">
              <a:solidFill>
                <a:srgbClr val="CC00CC"/>
              </a:solidFill>
            </a:endParaRPr>
          </a:p>
        </p:txBody>
      </p:sp>
      <p:pic>
        <p:nvPicPr>
          <p:cNvPr id="9" name="Picture 6" descr="「清淤 水庫」的圖片搜尋結果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15397" r="6561" b="22969"/>
          <a:stretch/>
        </p:blipFill>
        <p:spPr bwMode="auto">
          <a:xfrm>
            <a:off x="2922752" y="1781407"/>
            <a:ext cx="2371058" cy="183038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3501289" y="1697633"/>
            <a:ext cx="121398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US" altLang="zh-TW" sz="1400" b="1" kern="0" dirty="0" smtClean="0">
                <a:solidFill>
                  <a:srgbClr val="CC00CC"/>
                </a:solidFill>
                <a:effectLst>
                  <a:glow rad="139700">
                    <a:schemeClr val="bg1"/>
                  </a:glow>
                </a:effectLst>
                <a:latin typeface="Arial" panose="020B0604020202020204" pitchFamily="34" charset="0"/>
                <a:ea typeface="Microsoft JhengHei" pitchFamily="34" charset="-120"/>
                <a:cs typeface="Arial" panose="020B0604020202020204" pitchFamily="34" charset="0"/>
              </a:rPr>
              <a:t>Excavation</a:t>
            </a:r>
            <a:endParaRPr lang="nl-NL" altLang="zh-TW" sz="14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223385" y="6276630"/>
            <a:ext cx="253288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altLang="zh-TW" sz="1400" b="1" kern="0" dirty="0">
                <a:effectLst>
                  <a:glow rad="139700">
                    <a:schemeClr val="bg1"/>
                  </a:glow>
                </a:effectLst>
                <a:latin typeface="Arial" panose="020B0604020202020204" pitchFamily="34" charset="0"/>
                <a:ea typeface="Microsoft JhengHei" pitchFamily="34" charset="-120"/>
                <a:cs typeface="Arial" panose="020B0604020202020204" pitchFamily="34" charset="0"/>
              </a:rPr>
              <a:t>Hydraulic</a:t>
            </a:r>
            <a:r>
              <a:rPr lang="en-US" altLang="zh-TW" sz="1400" b="1" kern="0" dirty="0">
                <a:latin typeface="Arial" panose="020B0604020202020204" pitchFamily="34" charset="0"/>
                <a:ea typeface="Microsoft JhengHei" pitchFamily="34" charset="-120"/>
                <a:cs typeface="Arial" panose="020B0604020202020204" pitchFamily="34" charset="0"/>
              </a:rPr>
              <a:t> </a:t>
            </a:r>
            <a:r>
              <a:rPr lang="en-US" altLang="zh-TW" sz="1400" b="1" kern="0" dirty="0" smtClean="0">
                <a:effectLst>
                  <a:glow rad="139700">
                    <a:schemeClr val="bg1"/>
                  </a:glow>
                </a:effectLst>
                <a:latin typeface="Arial" panose="020B0604020202020204" pitchFamily="34" charset="0"/>
                <a:ea typeface="Microsoft JhengHei" pitchFamily="34" charset="-120"/>
                <a:cs typeface="Arial" panose="020B0604020202020204" pitchFamily="34" charset="0"/>
              </a:rPr>
              <a:t>Desilting tunnels</a:t>
            </a:r>
            <a:endParaRPr lang="zh-TW" altLang="en-US" sz="1400" b="1" kern="0" dirty="0">
              <a:effectLst>
                <a:glow rad="139700">
                  <a:schemeClr val="bg1"/>
                </a:glow>
              </a:effectLst>
              <a:latin typeface="Arial" panose="020B0604020202020204" pitchFamily="34" charset="0"/>
              <a:ea typeface="Microsoft JhengHei" pitchFamily="34" charset="-120"/>
              <a:cs typeface="Arial" panose="020B0604020202020204" pitchFamily="34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699524" y="2005410"/>
            <a:ext cx="226821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en-US" altLang="zh-TW" sz="900" b="1" dirty="0" err="1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Shi</a:t>
            </a:r>
            <a:r>
              <a:rPr lang="en-US" altLang="zh-TW" sz="900" b="1" dirty="0" err="1" smtClean="0">
                <a:solidFill>
                  <a:srgbClr val="CC00CC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h</a:t>
            </a:r>
            <a:r>
              <a:rPr lang="en-US" altLang="zh-TW" sz="900" b="1" dirty="0" err="1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men</a:t>
            </a:r>
            <a:r>
              <a:rPr lang="en-US" altLang="zh-TW" sz="9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9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Reservoir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en-US" altLang="zh-TW" sz="9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 </a:t>
            </a:r>
            <a:r>
              <a:rPr lang="en-US" altLang="zh-TW" sz="900" b="1" dirty="0" err="1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Amping</a:t>
            </a:r>
            <a:r>
              <a:rPr lang="en-US" altLang="zh-TW" sz="9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9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sluicing tunnel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en-US" altLang="zh-TW" sz="9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(Construction is expected to be completed in 2020)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en-US" altLang="zh-TW" sz="9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 </a:t>
            </a:r>
            <a:r>
              <a:rPr lang="en-US" altLang="zh-TW" sz="900" b="1" dirty="0" err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Dawanping</a:t>
            </a:r>
            <a:r>
              <a:rPr lang="en-US" altLang="zh-TW" sz="9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sluicing tunnel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en-US" altLang="zh-TW" sz="9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(In the review, it is expected to be completed in 2029</a:t>
            </a:r>
            <a:r>
              <a:rPr lang="en-US" altLang="zh-TW" sz="9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en-US" altLang="zh-TW" sz="900" b="1" dirty="0">
              <a:solidFill>
                <a:srgbClr val="FF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625382" y="3390786"/>
            <a:ext cx="19871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en-US" altLang="zh-TW" sz="9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Baihe Reservoir sluicing Tunnel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en-US" altLang="zh-TW" sz="900" b="1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(Construction is expected to be completed in 2019)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5625382" y="4194795"/>
            <a:ext cx="19871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n-US" altLang="zh-TW" sz="9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Zengwen Reservoir sluicing Tunnel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en-US" altLang="zh-TW" sz="9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(in operation)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5477098" y="5241136"/>
            <a:ext cx="1987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n-US" altLang="zh-TW" sz="9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Nanhua Reservoir sluicing Tunnel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en-US" altLang="zh-TW" sz="900" b="1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(In construction, it is expected to be completed in 2018)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975350"/>
            <a:ext cx="4798510" cy="247840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2097148" y="3821461"/>
            <a:ext cx="1851576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 smtClean="0">
                <a:solidFill>
                  <a:srgbClr val="CC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Hydraulic desilting</a:t>
            </a:r>
            <a:endParaRPr lang="zh-TW" altLang="en-US" sz="1400" b="1" dirty="0">
              <a:solidFill>
                <a:srgbClr val="CC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869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4213355579"/>
              </p:ext>
            </p:extLst>
          </p:nvPr>
        </p:nvGraphicFramePr>
        <p:xfrm>
          <a:off x="2222040" y="1874521"/>
          <a:ext cx="5787572" cy="3966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53388" y="3911014"/>
            <a:ext cx="7937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群組 8"/>
          <p:cNvGrpSpPr/>
          <p:nvPr/>
        </p:nvGrpSpPr>
        <p:grpSpPr>
          <a:xfrm>
            <a:off x="7209734" y="3965435"/>
            <a:ext cx="2556566" cy="1600478"/>
            <a:chOff x="354034" y="1791017"/>
            <a:chExt cx="3251200" cy="1530463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0" name="圓角矩形 4"/>
            <p:cNvSpPr>
              <a:spLocks noChangeArrowheads="1"/>
            </p:cNvSpPr>
            <p:nvPr/>
          </p:nvSpPr>
          <p:spPr bwMode="auto">
            <a:xfrm>
              <a:off x="354034" y="1791017"/>
              <a:ext cx="3251200" cy="1530463"/>
            </a:xfrm>
            <a:prstGeom prst="roundRect">
              <a:avLst>
                <a:gd name="adj" fmla="val 16667"/>
              </a:avLst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lIns="36000" tIns="36000" rIns="36000" bIns="36000"/>
            <a:lstStyle/>
            <a:p>
              <a:pPr algn="ctr">
                <a:spcAft>
                  <a:spcPts val="600"/>
                </a:spcAft>
              </a:pPr>
              <a:r>
                <a:rPr lang="en-US" altLang="zh-TW" sz="1400" b="1" dirty="0">
                  <a:solidFill>
                    <a:srgbClr val="0070C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rPr>
                <a:t>Annual water consumption in agriculture</a:t>
              </a:r>
            </a:p>
            <a:p>
              <a:pPr algn="ctr">
                <a:spcAft>
                  <a:spcPts val="600"/>
                </a:spcAft>
              </a:pPr>
              <a:r>
                <a:rPr lang="en-US" altLang="zh-TW" sz="14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rPr>
                <a:t>Now: </a:t>
              </a:r>
              <a:r>
                <a:rPr lang="en-US" altLang="zh-TW" sz="1400" b="1" dirty="0">
                  <a:solidFill>
                    <a:srgbClr val="0070C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rPr>
                <a:t>12.6 billion tons</a:t>
              </a:r>
            </a:p>
            <a:p>
              <a:pPr marL="901700" algn="ctr">
                <a:spcBef>
                  <a:spcPts val="0"/>
                </a:spcBef>
                <a:spcAft>
                  <a:spcPts val="600"/>
                </a:spcAft>
              </a:pPr>
              <a:r>
                <a:rPr kumimoji="0" lang="en-US" altLang="zh-TW" sz="14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微軟正黑體" pitchFamily="34" charset="-120"/>
                  <a:cs typeface="Arial" panose="020B0604020202020204" pitchFamily="34" charset="0"/>
                </a:rPr>
                <a:t>(</a:t>
              </a:r>
              <a:r>
                <a:rPr kumimoji="0" lang="nl-NL" altLang="zh-TW" sz="14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微軟正黑體" pitchFamily="34" charset="-120"/>
                  <a:cs typeface="Arial" panose="020B0604020202020204" pitchFamily="34" charset="0"/>
                </a:rPr>
                <a:t>saving </a:t>
              </a:r>
              <a:r>
                <a:rPr kumimoji="0" lang="nl-NL" altLang="zh-TW" sz="1400" b="1" dirty="0">
                  <a:solidFill>
                    <a:srgbClr val="0070C0"/>
                  </a:solidFill>
                  <a:latin typeface="Arial" panose="020B0604020202020204" pitchFamily="34" charset="0"/>
                  <a:ea typeface="微軟正黑體" pitchFamily="34" charset="-120"/>
                  <a:cs typeface="Arial" panose="020B0604020202020204" pitchFamily="34" charset="0"/>
                </a:rPr>
                <a:t>: 6</a:t>
              </a:r>
              <a:r>
                <a:rPr kumimoji="0" lang="nl-NL" altLang="zh-TW" sz="14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微軟正黑體" pitchFamily="34" charset="-120"/>
                  <a:cs typeface="Arial" panose="020B0604020202020204" pitchFamily="34" charset="0"/>
                </a:rPr>
                <a:t>%) </a:t>
              </a:r>
            </a:p>
            <a:p>
              <a:pPr marL="901700" algn="ctr">
                <a:spcBef>
                  <a:spcPts val="0"/>
                </a:spcBef>
                <a:spcAft>
                  <a:spcPts val="600"/>
                </a:spcAft>
              </a:pPr>
              <a:endParaRPr kumimoji="0" lang="en-US" altLang="zh-TW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endParaRPr>
            </a:p>
            <a:p>
              <a:pPr algn="ctr"/>
              <a:r>
                <a:rPr lang="en-US" altLang="zh-TW" sz="1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2031: 11.8 </a:t>
              </a:r>
              <a:r>
                <a:rPr lang="en-US" altLang="zh-TW" sz="1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billion </a:t>
              </a:r>
              <a:r>
                <a:rPr lang="en-US" altLang="zh-TW" sz="1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tons</a:t>
              </a:r>
              <a:endParaRPr lang="en-US" altLang="zh-TW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向下箭號 63"/>
            <p:cNvSpPr>
              <a:spLocks noChangeArrowheads="1"/>
            </p:cNvSpPr>
            <p:nvPr/>
          </p:nvSpPr>
          <p:spPr bwMode="auto">
            <a:xfrm>
              <a:off x="1532314" y="2652747"/>
              <a:ext cx="274688" cy="364595"/>
            </a:xfrm>
            <a:prstGeom prst="downArrow">
              <a:avLst>
                <a:gd name="adj1" fmla="val 50000"/>
                <a:gd name="adj2" fmla="val 50000"/>
              </a:avLst>
            </a:prstGeom>
            <a:grpFill/>
            <a:ln w="9525" algn="ctr">
              <a:solidFill>
                <a:srgbClr val="333300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kumimoji="0" lang="zh-TW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6860190" y="5733362"/>
            <a:ext cx="2755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 smtClean="0">
                <a:solidFill>
                  <a:srgbClr val="7030A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saving:  </a:t>
            </a:r>
            <a:r>
              <a:rPr lang="en-US" altLang="zh-TW" sz="1400" b="1" dirty="0">
                <a:solidFill>
                  <a:srgbClr val="7030A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800 million </a:t>
            </a:r>
            <a:r>
              <a:rPr lang="en-US" altLang="zh-TW" sz="1400" b="1" dirty="0" smtClean="0">
                <a:solidFill>
                  <a:srgbClr val="7030A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tons/</a:t>
            </a:r>
            <a:r>
              <a:rPr lang="en-US" altLang="zh-TW" sz="14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yr</a:t>
            </a:r>
            <a:endParaRPr lang="en-US" altLang="zh-TW" sz="1400" b="1" dirty="0">
              <a:solidFill>
                <a:srgbClr val="7030A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88306" y="293184"/>
            <a:ext cx="9721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1200"/>
              </a:spcBef>
              <a:spcAft>
                <a:spcPts val="0"/>
              </a:spcAft>
            </a:pPr>
            <a:r>
              <a:rPr kumimoji="0" lang="en-US" altLang="zh-TW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3.Water saving</a:t>
            </a:r>
            <a:r>
              <a:rPr kumimoji="0" lang="en-US" altLang="zh-TW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- </a:t>
            </a:r>
            <a:r>
              <a:rPr kumimoji="0" lang="en-US" altLang="zh-TW" sz="2400" b="1" dirty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Enhancing conservation for each target</a:t>
            </a:r>
            <a:endParaRPr kumimoji="0" lang="zh-TW" altLang="en-US" sz="2400" b="1" dirty="0">
              <a:solidFill>
                <a:srgbClr val="0070C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5834854" y="1513698"/>
            <a:ext cx="2961401" cy="1828981"/>
            <a:chOff x="6249063" y="1432969"/>
            <a:chExt cx="2961401" cy="1828981"/>
          </a:xfrm>
        </p:grpSpPr>
        <p:grpSp>
          <p:nvGrpSpPr>
            <p:cNvPr id="12" name="群組 11"/>
            <p:cNvGrpSpPr/>
            <p:nvPr/>
          </p:nvGrpSpPr>
          <p:grpSpPr>
            <a:xfrm>
              <a:off x="6249063" y="1432969"/>
              <a:ext cx="2833563" cy="1774448"/>
              <a:chOff x="3706162" y="2795212"/>
              <a:chExt cx="3251200" cy="1530463"/>
            </a:xfrm>
            <a:noFill/>
          </p:grpSpPr>
          <p:sp>
            <p:nvSpPr>
              <p:cNvPr id="13" name="圓角矩形 4"/>
              <p:cNvSpPr>
                <a:spLocks noChangeArrowheads="1"/>
              </p:cNvSpPr>
              <p:nvPr/>
            </p:nvSpPr>
            <p:spPr bwMode="auto">
              <a:xfrm>
                <a:off x="3706162" y="2795212"/>
                <a:ext cx="3251200" cy="1530463"/>
              </a:xfrm>
              <a:prstGeom prst="roundRect">
                <a:avLst>
                  <a:gd name="adj" fmla="val 16667"/>
                </a:avLst>
              </a:prstGeom>
              <a:grpFill/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nl-NL" altLang="zh-TW" sz="16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Microsoft YaHei"/>
                    <a:cs typeface="Arial" panose="020B0604020202020204" pitchFamily="34" charset="0"/>
                  </a:rPr>
                  <a:t>Reduce tap water leakage rate</a:t>
                </a:r>
              </a:p>
              <a:p>
                <a:pPr algn="ctr"/>
                <a:r>
                  <a:rPr lang="nl-NL" altLang="zh-TW" sz="16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Microsoft YaHei"/>
                    <a:cs typeface="Arial" panose="020B0604020202020204" pitchFamily="34" charset="0"/>
                  </a:rPr>
                  <a:t>16% in 2016</a:t>
                </a:r>
              </a:p>
              <a:p>
                <a:pPr algn="ctr"/>
                <a:endParaRPr lang="nl-NL" altLang="zh-TW" sz="16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endParaRPr>
              </a:p>
              <a:p>
                <a:pPr algn="ctr"/>
                <a:endParaRPr lang="nl-NL" altLang="zh-TW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endParaRPr>
              </a:p>
              <a:p>
                <a:pPr algn="ctr"/>
                <a:r>
                  <a:rPr lang="nl-NL" altLang="zh-TW" sz="16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Microsoft YaHei"/>
                    <a:cs typeface="Arial" panose="020B0604020202020204" pitchFamily="34" charset="0"/>
                  </a:rPr>
                  <a:t>10% in 2031 </a:t>
                </a:r>
                <a:endParaRPr lang="zh-TW" alt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endParaRPr>
              </a:p>
            </p:txBody>
          </p:sp>
          <p:sp>
            <p:nvSpPr>
              <p:cNvPr id="14" name="向下箭號 63"/>
              <p:cNvSpPr>
                <a:spLocks noChangeArrowheads="1"/>
              </p:cNvSpPr>
              <p:nvPr/>
            </p:nvSpPr>
            <p:spPr bwMode="auto">
              <a:xfrm>
                <a:off x="5214436" y="3580354"/>
                <a:ext cx="247836" cy="248400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9525" algn="ctr">
                <a:solidFill>
                  <a:srgbClr val="333300"/>
                </a:solidFill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endParaRPr kumimoji="0"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文字方塊 16"/>
            <p:cNvSpPr txBox="1"/>
            <p:nvPr/>
          </p:nvSpPr>
          <p:spPr>
            <a:xfrm>
              <a:off x="6270762" y="2954173"/>
              <a:ext cx="29397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 smtClean="0">
                  <a:solidFill>
                    <a:srgbClr val="7030A0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saving: </a:t>
              </a:r>
              <a:r>
                <a:rPr lang="en-US" altLang="zh-TW" sz="1400" b="1" dirty="0">
                  <a:solidFill>
                    <a:srgbClr val="7030A0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270 million </a:t>
              </a:r>
              <a:r>
                <a:rPr lang="en-US" altLang="zh-TW" sz="1400" b="1" dirty="0" smtClean="0">
                  <a:solidFill>
                    <a:srgbClr val="7030A0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tons/ </a:t>
              </a:r>
              <a:r>
                <a:rPr lang="en-US" altLang="zh-TW" sz="1400" b="1" dirty="0" err="1" smtClean="0">
                  <a:solidFill>
                    <a:srgbClr val="7030A0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yr</a:t>
              </a:r>
              <a:endParaRPr lang="en-US" altLang="zh-TW" sz="1400" b="1" dirty="0">
                <a:solidFill>
                  <a:srgbClr val="7030A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548146" y="4009908"/>
            <a:ext cx="2965277" cy="2192670"/>
            <a:chOff x="127207" y="4067265"/>
            <a:chExt cx="2965277" cy="2192670"/>
          </a:xfrm>
        </p:grpSpPr>
        <p:grpSp>
          <p:nvGrpSpPr>
            <p:cNvPr id="6" name="群組 5"/>
            <p:cNvGrpSpPr/>
            <p:nvPr/>
          </p:nvGrpSpPr>
          <p:grpSpPr>
            <a:xfrm>
              <a:off x="127207" y="4067265"/>
              <a:ext cx="2689556" cy="2071887"/>
              <a:chOff x="354034" y="1796869"/>
              <a:chExt cx="3251200" cy="1530463"/>
            </a:xfrm>
            <a:noFill/>
          </p:grpSpPr>
          <p:sp>
            <p:nvSpPr>
              <p:cNvPr id="7" name="圓角矩形 4"/>
              <p:cNvSpPr>
                <a:spLocks noChangeArrowheads="1"/>
              </p:cNvSpPr>
              <p:nvPr/>
            </p:nvSpPr>
            <p:spPr bwMode="auto">
              <a:xfrm>
                <a:off x="354034" y="1796869"/>
                <a:ext cx="3251200" cy="1530463"/>
              </a:xfrm>
              <a:prstGeom prst="roundRect">
                <a:avLst>
                  <a:gd name="adj" fmla="val 16667"/>
                </a:avLst>
              </a:prstGeom>
              <a:grpFill/>
              <a:ln w="9525" algn="ctr">
                <a:noFill/>
                <a:round/>
                <a:headEnd/>
                <a:tailEnd/>
              </a:ln>
              <a:effectLst/>
            </p:spPr>
            <p:txBody>
              <a:bodyPr lIns="36000" tIns="36000" rIns="36000" bIns="36000"/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TW" sz="1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Microsoft YaHei"/>
                    <a:cs typeface="Arial" panose="020B0604020202020204" pitchFamily="34" charset="0"/>
                  </a:rPr>
                  <a:t>In-plant overall recovery rate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altLang="zh-TW" sz="1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Microsoft YaHei"/>
                    <a:cs typeface="Arial" panose="020B0604020202020204" pitchFamily="34" charset="0"/>
                  </a:rPr>
                  <a:t>Now: </a:t>
                </a:r>
                <a:r>
                  <a:rPr lang="en-US" altLang="zh-TW" sz="1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Microsoft YaHei"/>
                    <a:cs typeface="Arial" panose="020B0604020202020204" pitchFamily="34" charset="0"/>
                  </a:rPr>
                  <a:t>70 %</a:t>
                </a:r>
              </a:p>
              <a:p>
                <a:pPr algn="ctr"/>
                <a:endParaRPr lang="en-US" altLang="zh-TW" sz="14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endParaRPr>
              </a:p>
              <a:p>
                <a:pPr algn="ctr"/>
                <a:endParaRPr lang="en-US" altLang="zh-TW" sz="1400" b="1" dirty="0">
                  <a:solidFill>
                    <a:srgbClr val="0070C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endParaRPr>
              </a:p>
              <a:p>
                <a:pPr algn="ctr"/>
                <a:r>
                  <a:rPr lang="en-US" altLang="zh-TW" sz="1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Microsoft YaHei"/>
                    <a:cs typeface="Arial" panose="020B0604020202020204" pitchFamily="34" charset="0"/>
                  </a:rPr>
                  <a:t>2031, 80 %</a:t>
                </a:r>
              </a:p>
              <a:p>
                <a:pPr algn="ctr"/>
                <a:r>
                  <a:rPr lang="en-US" altLang="zh-TW" sz="1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Microsoft YaHei"/>
                    <a:cs typeface="Arial" panose="020B0604020202020204" pitchFamily="34" charset="0"/>
                  </a:rPr>
                  <a:t>Water recycle use</a:t>
                </a:r>
                <a:endParaRPr lang="en-US" altLang="zh-TW" sz="1400" b="1" dirty="0">
                  <a:solidFill>
                    <a:srgbClr val="0070C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endParaRPr>
              </a:p>
            </p:txBody>
          </p:sp>
          <p:sp>
            <p:nvSpPr>
              <p:cNvPr id="8" name="向下箭號 63"/>
              <p:cNvSpPr>
                <a:spLocks noChangeArrowheads="1"/>
              </p:cNvSpPr>
              <p:nvPr/>
            </p:nvSpPr>
            <p:spPr bwMode="auto">
              <a:xfrm>
                <a:off x="1825585" y="2479752"/>
                <a:ext cx="261106" cy="239333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endParaRPr kumimoji="0"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" name="文字方塊 17"/>
            <p:cNvSpPr txBox="1"/>
            <p:nvPr/>
          </p:nvSpPr>
          <p:spPr>
            <a:xfrm>
              <a:off x="148286" y="5952158"/>
              <a:ext cx="2944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 smtClean="0">
                  <a:solidFill>
                    <a:srgbClr val="7030A0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saving: </a:t>
              </a:r>
              <a:r>
                <a:rPr lang="en-US" altLang="zh-TW" sz="1400" b="1" dirty="0">
                  <a:solidFill>
                    <a:srgbClr val="7030A0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50 million </a:t>
              </a:r>
              <a:r>
                <a:rPr lang="en-US" altLang="zh-TW" sz="1400" b="1" dirty="0" smtClean="0">
                  <a:solidFill>
                    <a:srgbClr val="7030A0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tons/</a:t>
              </a:r>
              <a:r>
                <a:rPr lang="en-US" altLang="zh-TW" sz="1400" b="1" dirty="0" err="1" smtClean="0">
                  <a:solidFill>
                    <a:srgbClr val="7030A0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yr</a:t>
              </a:r>
              <a:endParaRPr lang="en-US" altLang="zh-TW" sz="1400" b="1" dirty="0">
                <a:solidFill>
                  <a:srgbClr val="7030A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9" name="物件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827318"/>
              </p:ext>
            </p:extLst>
          </p:nvPr>
        </p:nvGraphicFramePr>
        <p:xfrm>
          <a:off x="1452548" y="1310498"/>
          <a:ext cx="2189796" cy="2363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PhotoImpact" r:id="rId10" imgW="6260317" imgH="6603175" progId="PI3.Image">
                  <p:embed/>
                </p:oleObj>
              </mc:Choice>
              <mc:Fallback>
                <p:oleObj name="PhotoImpact" r:id="rId10" imgW="6260317" imgH="6603175" progId="PI3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clrChange>
                          <a:clrFrom>
                            <a:srgbClr val="FEFEFE"/>
                          </a:clrFrom>
                          <a:clrTo>
                            <a:srgbClr val="FEFEFE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548" y="1310498"/>
                        <a:ext cx="2189796" cy="23632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823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預設簡報設計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預設簡報設計">
      <a:majorFont>
        <a:latin typeface="Arial"/>
        <a:ea typeface="標楷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>
              <a:alpha val="50000"/>
            </a:schemeClr>
          </a:prstShdw>
        </a:effectLst>
      </a:spPr>
      <a:bodyPr/>
      <a:lstStyle/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預設簡報設計">
  <a:themeElements>
    <a:clrScheme name="自訂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FFFFFF"/>
      </a:folHlink>
    </a:clrScheme>
    <a:fontScheme name="預設簡報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45791" dir="3378596" algn="ctr" rotWithShape="0">
            <a:schemeClr val="bg2">
              <a:alpha val="8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45791" dir="3378596" algn="ctr" rotWithShape="0">
            <a:schemeClr val="bg2">
              <a:alpha val="8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預設簡報設計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預設簡報設計">
      <a:majorFont>
        <a:latin typeface="Arial"/>
        <a:ea typeface="標楷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>
              <a:alpha val="50000"/>
            </a:schemeClr>
          </a:prstShdw>
        </a:effectLst>
      </a:spPr>
      <a:bodyPr/>
      <a:lstStyle/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預設簡報設計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預設簡報設計">
      <a:majorFont>
        <a:latin typeface="Arial"/>
        <a:ea typeface="標楷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>
              <a:alpha val="50000"/>
            </a:schemeClr>
          </a:prstShdw>
        </a:effectLst>
      </a:spPr>
      <a:bodyPr/>
      <a:lstStyle/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預設簡報設計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預設簡報設計">
      <a:majorFont>
        <a:latin typeface="Arial"/>
        <a:ea typeface="標楷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>
              <a:alpha val="50000"/>
            </a:schemeClr>
          </a:prstShdw>
        </a:effectLst>
      </a:spPr>
      <a:bodyPr/>
      <a:lstStyle/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預設簡報設計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預設簡報設計">
      <a:majorFont>
        <a:latin typeface="Arial"/>
        <a:ea typeface="標楷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>
              <a:alpha val="50000"/>
            </a:schemeClr>
          </a:prstShdw>
        </a:effectLst>
      </a:spPr>
      <a:bodyPr/>
      <a:lstStyle/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37500</TotalTime>
  <Words>765</Words>
  <Application>Microsoft Office PowerPoint</Application>
  <PresentationFormat>A4 紙張 (210x297 公釐)</PresentationFormat>
  <Paragraphs>158</Paragraphs>
  <Slides>14</Slides>
  <Notes>14</Notes>
  <HiddenSlides>0</HiddenSlides>
  <MMClips>0</MMClips>
  <ScaleCrop>false</ScaleCrop>
  <HeadingPairs>
    <vt:vector size="6" baseType="variant">
      <vt:variant>
        <vt:lpstr>佈景主題</vt:lpstr>
      </vt:variant>
      <vt:variant>
        <vt:i4>6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1" baseType="lpstr">
      <vt:lpstr>2_預設簡報設計</vt:lpstr>
      <vt:lpstr>預設簡報設計</vt:lpstr>
      <vt:lpstr>3_預設簡報設計</vt:lpstr>
      <vt:lpstr>4_預設簡報設計</vt:lpstr>
      <vt:lpstr>5_預設簡報設計</vt:lpstr>
      <vt:lpstr>6_預設簡報設計</vt:lpstr>
      <vt:lpstr>PhotoImpact</vt:lpstr>
      <vt:lpstr>PowerPoint 簡報</vt:lpstr>
      <vt:lpstr>      Outline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城市鏈結流域</dc:title>
  <dc:creator>李椋蒼</dc:creator>
  <cp:lastModifiedBy>陳致良</cp:lastModifiedBy>
  <cp:revision>181</cp:revision>
  <cp:lastPrinted>2018-09-15T09:11:52Z</cp:lastPrinted>
  <dcterms:created xsi:type="dcterms:W3CDTF">2011-07-08T05:44:15Z</dcterms:created>
  <dcterms:modified xsi:type="dcterms:W3CDTF">2019-04-29T09:27:12Z</dcterms:modified>
</cp:coreProperties>
</file>