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4"/>
  </p:notesMasterIdLst>
  <p:sldIdLst>
    <p:sldId id="418" r:id="rId2"/>
    <p:sldId id="422" r:id="rId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41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AB7A45"/>
    <a:srgbClr val="3399FF"/>
    <a:srgbClr val="FFFF99"/>
    <a:srgbClr val="FFFFCC"/>
    <a:srgbClr val="F119C3"/>
    <a:srgbClr val="0000FF"/>
    <a:srgbClr val="996600"/>
    <a:srgbClr val="996633"/>
    <a:srgbClr val="F88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390" autoAdjust="0"/>
  </p:normalViewPr>
  <p:slideViewPr>
    <p:cSldViewPr>
      <p:cViewPr varScale="1">
        <p:scale>
          <a:sx n="80" d="100"/>
          <a:sy n="80" d="100"/>
        </p:scale>
        <p:origin x="1469" y="62"/>
      </p:cViewPr>
      <p:guideLst>
        <p:guide orient="horz" pos="1298"/>
        <p:guide pos="4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7034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t" anchorCtr="0" compatLnSpc="1">
            <a:prstTxWarp prst="textNoShape">
              <a:avLst/>
            </a:prstTxWarp>
          </a:bodyPr>
          <a:lstStyle>
            <a:lvl1pPr defTabSz="914631">
              <a:defRPr kumimoji="0" sz="12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49058" y="1"/>
            <a:ext cx="2947034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t" anchorCtr="0" compatLnSpc="1">
            <a:prstTxWarp prst="textNoShape">
              <a:avLst/>
            </a:prstTxWarp>
          </a:bodyPr>
          <a:lstStyle>
            <a:lvl1pPr algn="r" defTabSz="914631">
              <a:defRPr kumimoji="0" sz="1200">
                <a:latin typeface="Calibri" pitchFamily="34" charset="0"/>
              </a:defRPr>
            </a:lvl1pPr>
          </a:lstStyle>
          <a:p>
            <a:fld id="{DD8A6AB6-4F93-4B8E-8363-35DB6839505B}" type="datetimeFigureOut">
              <a:rPr lang="zh-TW" altLang="en-US"/>
              <a:pPr/>
              <a:t>2022/8/1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6" tIns="45643" rIns="91286" bIns="4564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80085" y="4715192"/>
            <a:ext cx="5437506" cy="44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28800"/>
            <a:ext cx="2947034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b" anchorCtr="0" compatLnSpc="1">
            <a:prstTxWarp prst="textNoShape">
              <a:avLst/>
            </a:prstTxWarp>
          </a:bodyPr>
          <a:lstStyle>
            <a:lvl1pPr defTabSz="914631">
              <a:defRPr kumimoji="0" sz="12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49058" y="9428800"/>
            <a:ext cx="2947034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b" anchorCtr="0" compatLnSpc="1">
            <a:prstTxWarp prst="textNoShape">
              <a:avLst/>
            </a:prstTxWarp>
          </a:bodyPr>
          <a:lstStyle>
            <a:lvl1pPr algn="r" defTabSz="914631">
              <a:defRPr kumimoji="0" sz="1200">
                <a:latin typeface="Calibri" pitchFamily="34" charset="0"/>
              </a:defRPr>
            </a:lvl1pPr>
          </a:lstStyle>
          <a:p>
            <a:fld id="{ED93822D-B857-4D86-A4DF-2D05360A5DF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717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底圖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4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  <a:effectLst>
            <a:prstShdw prst="shdw13" dist="53882" dir="13500000">
              <a:srgbClr val="336699">
                <a:alpha val="50000"/>
              </a:srgbClr>
            </a:prstShdw>
          </a:effectLst>
          <a:ex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1560" y="1173598"/>
            <a:ext cx="7772400" cy="203937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ea typeface="+mj-ea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zh-TW" altLang="en-US" noProof="0" dirty="0" smtClean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69160"/>
            <a:ext cx="6400800" cy="7696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zh-TW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12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5724128" y="0"/>
            <a:ext cx="3240484" cy="476250"/>
          </a:xfrm>
        </p:spPr>
        <p:txBody>
          <a:bodyPr/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FBD5F1-39D7-47E0-8251-98FE36307F58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588" y="61658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BFE85C4-C4F7-4517-8F7C-8300097F642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44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4388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5724128" y="0"/>
            <a:ext cx="3240484" cy="476250"/>
          </a:xfrm>
        </p:spPr>
        <p:txBody>
          <a:bodyPr/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9C42A0-64C7-41B2-839D-F80709072A92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588" y="61658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9AEEA076-706B-4BB8-9CEA-9A4DFF20314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534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1872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1872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5724128" y="0"/>
            <a:ext cx="3240484" cy="476250"/>
          </a:xfrm>
        </p:spPr>
        <p:txBody>
          <a:bodyPr/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A1EEBC-B5B9-4523-A73D-5BB909B6D684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588" y="61658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C1DBD9FE-DEFE-4790-84AC-04B00175AA4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863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5862" cy="53340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762000"/>
            <a:ext cx="3815862" cy="53340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39229-E4D1-4FCF-A564-220A612875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12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底圖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716" r="-610" b="14632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15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7FDB-261D-434F-A773-DFC312795B0B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DB70-2731-43BB-B6BC-A63921D8FA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08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718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5724128" y="0"/>
            <a:ext cx="3240484" cy="476250"/>
          </a:xfrm>
        </p:spPr>
        <p:txBody>
          <a:bodyPr/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4C0E19-8F9D-446D-86E2-5F830F496CE1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588" y="61658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8A7FE9EE-4F4E-4FBF-B964-EBBF59F8B4B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421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 userDrawn="1"/>
        </p:nvSpPr>
        <p:spPr bwMode="auto">
          <a:xfrm>
            <a:off x="4643438" y="1844675"/>
            <a:ext cx="3889375" cy="136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kern="0" dirty="0" smtClean="0"/>
              <a:t>按一下以編輯母片標題樣式</a:t>
            </a:r>
            <a:endParaRPr lang="zh-TW" altLang="en-US" kern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388843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1052737"/>
            <a:ext cx="7772400" cy="720080"/>
          </a:xfrm>
        </p:spPr>
        <p:txBody>
          <a:bodyPr anchor="b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kumimoji="1" lang="zh-TW" altLang="en-US" sz="2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5724128" y="0"/>
            <a:ext cx="3240484" cy="476250"/>
          </a:xfrm>
        </p:spPr>
        <p:txBody>
          <a:bodyPr/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73AA2A-0E43-41BD-AE3F-9E78A2DAB216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588" y="61658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748DA6D5-076A-443B-B589-EE3BCD0D0EF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044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718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5724128" y="0"/>
            <a:ext cx="3240484" cy="476250"/>
          </a:xfrm>
        </p:spPr>
        <p:txBody>
          <a:bodyPr/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6F6E86-7D5F-4410-BBAB-37E32C74BBDD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588" y="61658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2588F71-26C7-47E2-A937-4B8347E78B1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602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4388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5724128" y="0"/>
            <a:ext cx="3240484" cy="476250"/>
          </a:xfrm>
        </p:spPr>
        <p:txBody>
          <a:bodyPr/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EAC68-194E-435E-A790-C2B07FE270CD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588" y="61658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014857B-8DD5-4375-9E91-2818F3CDABA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764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5724128" y="0"/>
            <a:ext cx="3240484" cy="476250"/>
          </a:xfrm>
        </p:spPr>
        <p:txBody>
          <a:bodyPr/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AEFA6-C46F-439A-A59A-BCE1E902F41D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588" y="61658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621BD8CE-3A44-4586-8A9F-E62EE48F769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72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5724128" y="0"/>
            <a:ext cx="3240484" cy="476250"/>
          </a:xfrm>
        </p:spPr>
        <p:txBody>
          <a:bodyPr/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1BC61-1FF0-4A1F-A847-FDB90CA21470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588" y="61658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8A24C52-438F-4FFD-827E-CE327228D4F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12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alphaModFix amt="0"/>
            <a:duotone>
              <a:schemeClr val="bg1"/>
              <a:srgbClr val="FFFFFF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55FA655-F8C1-4D33-B67B-3BA894AB782A}" type="datetime1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1B24FB9-F773-4675-87FC-061A4CD33A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33" descr="底圖0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34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  <a:effectLst>
            <a:prstShdw prst="shdw13" dist="53882" dir="13500000">
              <a:srgbClr val="336699">
                <a:alpha val="50000"/>
              </a:srgbClr>
            </a:prstShdw>
          </a:effectLst>
          <a:ex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20950" y="20638"/>
            <a:ext cx="6623050" cy="4635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90000" tIns="46800" rIns="90000" bIns="46800" anchor="ctr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2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>
          <a:xfrm>
            <a:off x="6686872" y="6165304"/>
            <a:ext cx="2133600" cy="476250"/>
          </a:xfrm>
        </p:spPr>
        <p:txBody>
          <a:bodyPr/>
          <a:lstStyle/>
          <a:p>
            <a:pPr>
              <a:defRPr/>
            </a:pPr>
            <a:fld id="{45239229-E4D1-4FCF-A564-220A61287553}" type="slidenum">
              <a:rPr lang="en-US" altLang="zh-TW">
                <a:solidFill>
                  <a:srgbClr val="FF0000"/>
                </a:solidFill>
              </a:rPr>
              <a:pPr>
                <a:defRPr/>
              </a:pPr>
              <a:t>0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17621" y="213306"/>
            <a:ext cx="215802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計畫</a:t>
            </a:r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位置</a:t>
            </a:r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5257759" cy="571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橢圓 20"/>
          <p:cNvSpPr/>
          <p:nvPr/>
        </p:nvSpPr>
        <p:spPr>
          <a:xfrm>
            <a:off x="5012048" y="3657228"/>
            <a:ext cx="360040" cy="36004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群組 105"/>
          <p:cNvGrpSpPr/>
          <p:nvPr/>
        </p:nvGrpSpPr>
        <p:grpSpPr>
          <a:xfrm>
            <a:off x="1024258" y="835364"/>
            <a:ext cx="6837717" cy="3815100"/>
            <a:chOff x="1006979" y="907111"/>
            <a:chExt cx="6837717" cy="3815100"/>
          </a:xfrm>
        </p:grpSpPr>
        <p:grpSp>
          <p:nvGrpSpPr>
            <p:cNvPr id="107" name="群組 106"/>
            <p:cNvGrpSpPr/>
            <p:nvPr/>
          </p:nvGrpSpPr>
          <p:grpSpPr>
            <a:xfrm>
              <a:off x="1006979" y="907111"/>
              <a:ext cx="6837717" cy="3815100"/>
              <a:chOff x="-6105310" y="1590585"/>
              <a:chExt cx="6837717" cy="3815100"/>
            </a:xfrm>
          </p:grpSpPr>
          <p:pic>
            <p:nvPicPr>
              <p:cNvPr id="109" name="Picture 2"/>
              <p:cNvPicPr preferRelativeResize="0"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6105310" y="1590585"/>
                <a:ext cx="6837717" cy="3700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矩形 109"/>
              <p:cNvSpPr/>
              <p:nvPr/>
            </p:nvSpPr>
            <p:spPr>
              <a:xfrm>
                <a:off x="-2490673" y="4859159"/>
                <a:ext cx="3223079" cy="54652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/>
                  <a:cs typeface="+mn-cs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-1463843" y="4479970"/>
                <a:ext cx="2196250" cy="37919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/>
                  <a:cs typeface="+mn-cs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-2927498" y="4673600"/>
                <a:ext cx="183353" cy="5588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/>
                  <a:cs typeface="+mn-cs"/>
                </a:endParaRPr>
              </a:p>
            </p:txBody>
          </p:sp>
        </p:grpSp>
        <p:sp>
          <p:nvSpPr>
            <p:cNvPr id="108" name="矩形 107"/>
            <p:cNvSpPr/>
            <p:nvPr/>
          </p:nvSpPr>
          <p:spPr>
            <a:xfrm>
              <a:off x="5688594" y="3610936"/>
              <a:ext cx="413386" cy="1875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/>
                <a:cs typeface="+mn-cs"/>
              </a:endParaRPr>
            </a:p>
          </p:txBody>
        </p:sp>
      </p:grpSp>
      <p:sp>
        <p:nvSpPr>
          <p:cNvPr id="113" name="矩形 112"/>
          <p:cNvSpPr>
            <a:spLocks noChangeAspect="1"/>
          </p:cNvSpPr>
          <p:nvPr/>
        </p:nvSpPr>
        <p:spPr>
          <a:xfrm>
            <a:off x="477651" y="678150"/>
            <a:ext cx="8056434" cy="4055957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 rot="3248775">
            <a:off x="2605347" y="2315143"/>
            <a:ext cx="432048" cy="1210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文字方塊 113"/>
          <p:cNvSpPr txBox="1"/>
          <p:nvPr/>
        </p:nvSpPr>
        <p:spPr>
          <a:xfrm>
            <a:off x="4592218" y="1019380"/>
            <a:ext cx="1185389" cy="307777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>
                <a:ln w="3175" cmpd="dbl"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新北</a:t>
            </a:r>
            <a:r>
              <a:rPr kumimoji="1" lang="zh-TW" altLang="en-US" sz="14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大橋</a:t>
            </a:r>
            <a:endParaRPr kumimoji="1" lang="zh-TW" altLang="en-US" sz="1400" b="1" i="0" u="none" strike="noStrike" kern="0" cap="none" spc="0" normalizeH="0" baseline="0" noProof="0" dirty="0">
              <a:ln w="3175" cmpd="dbl"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5" name="手繪多邊形 114"/>
          <p:cNvSpPr/>
          <p:nvPr/>
        </p:nvSpPr>
        <p:spPr>
          <a:xfrm rot="21416000">
            <a:off x="979406" y="2916070"/>
            <a:ext cx="1391930" cy="1639563"/>
          </a:xfrm>
          <a:custGeom>
            <a:avLst/>
            <a:gdLst>
              <a:gd name="connsiteX0" fmla="*/ 2194560 w 2459736"/>
              <a:gd name="connsiteY0" fmla="*/ 0 h 2176272"/>
              <a:gd name="connsiteX1" fmla="*/ 1700784 w 2459736"/>
              <a:gd name="connsiteY1" fmla="*/ 164592 h 2176272"/>
              <a:gd name="connsiteX2" fmla="*/ 1444752 w 2459736"/>
              <a:gd name="connsiteY2" fmla="*/ 484632 h 2176272"/>
              <a:gd name="connsiteX3" fmla="*/ 1271016 w 2459736"/>
              <a:gd name="connsiteY3" fmla="*/ 594360 h 2176272"/>
              <a:gd name="connsiteX4" fmla="*/ 850392 w 2459736"/>
              <a:gd name="connsiteY4" fmla="*/ 694944 h 2176272"/>
              <a:gd name="connsiteX5" fmla="*/ 585216 w 2459736"/>
              <a:gd name="connsiteY5" fmla="*/ 868680 h 2176272"/>
              <a:gd name="connsiteX6" fmla="*/ 475488 w 2459736"/>
              <a:gd name="connsiteY6" fmla="*/ 1152144 h 2176272"/>
              <a:gd name="connsiteX7" fmla="*/ 310896 w 2459736"/>
              <a:gd name="connsiteY7" fmla="*/ 1581912 h 2176272"/>
              <a:gd name="connsiteX8" fmla="*/ 173736 w 2459736"/>
              <a:gd name="connsiteY8" fmla="*/ 1801368 h 2176272"/>
              <a:gd name="connsiteX9" fmla="*/ 9144 w 2459736"/>
              <a:gd name="connsiteY9" fmla="*/ 2039112 h 2176272"/>
              <a:gd name="connsiteX10" fmla="*/ 0 w 2459736"/>
              <a:gd name="connsiteY10" fmla="*/ 2176272 h 2176272"/>
              <a:gd name="connsiteX11" fmla="*/ 612648 w 2459736"/>
              <a:gd name="connsiteY11" fmla="*/ 1911096 h 2176272"/>
              <a:gd name="connsiteX12" fmla="*/ 1060704 w 2459736"/>
              <a:gd name="connsiteY12" fmla="*/ 1773936 h 2176272"/>
              <a:gd name="connsiteX13" fmla="*/ 1801368 w 2459736"/>
              <a:gd name="connsiteY13" fmla="*/ 1691640 h 2176272"/>
              <a:gd name="connsiteX14" fmla="*/ 2112264 w 2459736"/>
              <a:gd name="connsiteY14" fmla="*/ 1554480 h 2176272"/>
              <a:gd name="connsiteX15" fmla="*/ 2185416 w 2459736"/>
              <a:gd name="connsiteY15" fmla="*/ 1389888 h 2176272"/>
              <a:gd name="connsiteX16" fmla="*/ 2304288 w 2459736"/>
              <a:gd name="connsiteY16" fmla="*/ 1133856 h 2176272"/>
              <a:gd name="connsiteX17" fmla="*/ 2340864 w 2459736"/>
              <a:gd name="connsiteY17" fmla="*/ 877824 h 2176272"/>
              <a:gd name="connsiteX18" fmla="*/ 2432304 w 2459736"/>
              <a:gd name="connsiteY18" fmla="*/ 658368 h 2176272"/>
              <a:gd name="connsiteX19" fmla="*/ 2459736 w 2459736"/>
              <a:gd name="connsiteY19" fmla="*/ 530352 h 2176272"/>
              <a:gd name="connsiteX20" fmla="*/ 2194560 w 2459736"/>
              <a:gd name="connsiteY20" fmla="*/ 0 h 2176272"/>
              <a:gd name="connsiteX0" fmla="*/ 2194560 w 2459736"/>
              <a:gd name="connsiteY0" fmla="*/ 0 h 2176272"/>
              <a:gd name="connsiteX1" fmla="*/ 1700784 w 2459736"/>
              <a:gd name="connsiteY1" fmla="*/ 164592 h 2176272"/>
              <a:gd name="connsiteX2" fmla="*/ 1444752 w 2459736"/>
              <a:gd name="connsiteY2" fmla="*/ 484632 h 2176272"/>
              <a:gd name="connsiteX3" fmla="*/ 1271016 w 2459736"/>
              <a:gd name="connsiteY3" fmla="*/ 594360 h 2176272"/>
              <a:gd name="connsiteX4" fmla="*/ 850392 w 2459736"/>
              <a:gd name="connsiteY4" fmla="*/ 694944 h 2176272"/>
              <a:gd name="connsiteX5" fmla="*/ 585216 w 2459736"/>
              <a:gd name="connsiteY5" fmla="*/ 868680 h 2176272"/>
              <a:gd name="connsiteX6" fmla="*/ 475488 w 2459736"/>
              <a:gd name="connsiteY6" fmla="*/ 1152144 h 2176272"/>
              <a:gd name="connsiteX7" fmla="*/ 310896 w 2459736"/>
              <a:gd name="connsiteY7" fmla="*/ 1581912 h 2176272"/>
              <a:gd name="connsiteX8" fmla="*/ 173736 w 2459736"/>
              <a:gd name="connsiteY8" fmla="*/ 1801368 h 2176272"/>
              <a:gd name="connsiteX9" fmla="*/ 9144 w 2459736"/>
              <a:gd name="connsiteY9" fmla="*/ 2039112 h 2176272"/>
              <a:gd name="connsiteX10" fmla="*/ 0 w 2459736"/>
              <a:gd name="connsiteY10" fmla="*/ 2176272 h 2176272"/>
              <a:gd name="connsiteX11" fmla="*/ 612648 w 2459736"/>
              <a:gd name="connsiteY11" fmla="*/ 1911096 h 2176272"/>
              <a:gd name="connsiteX12" fmla="*/ 1060704 w 2459736"/>
              <a:gd name="connsiteY12" fmla="*/ 1773936 h 2176272"/>
              <a:gd name="connsiteX13" fmla="*/ 1801368 w 2459736"/>
              <a:gd name="connsiteY13" fmla="*/ 1691640 h 2176272"/>
              <a:gd name="connsiteX14" fmla="*/ 2112264 w 2459736"/>
              <a:gd name="connsiteY14" fmla="*/ 1554480 h 2176272"/>
              <a:gd name="connsiteX15" fmla="*/ 2185416 w 2459736"/>
              <a:gd name="connsiteY15" fmla="*/ 1389888 h 2176272"/>
              <a:gd name="connsiteX16" fmla="*/ 2304288 w 2459736"/>
              <a:gd name="connsiteY16" fmla="*/ 1133856 h 2176272"/>
              <a:gd name="connsiteX17" fmla="*/ 2366264 w 2459736"/>
              <a:gd name="connsiteY17" fmla="*/ 882904 h 2176272"/>
              <a:gd name="connsiteX18" fmla="*/ 2432304 w 2459736"/>
              <a:gd name="connsiteY18" fmla="*/ 658368 h 2176272"/>
              <a:gd name="connsiteX19" fmla="*/ 2459736 w 2459736"/>
              <a:gd name="connsiteY19" fmla="*/ 530352 h 2176272"/>
              <a:gd name="connsiteX20" fmla="*/ 2194560 w 2459736"/>
              <a:gd name="connsiteY20" fmla="*/ 0 h 2176272"/>
              <a:gd name="connsiteX0" fmla="*/ 2194560 w 2468134"/>
              <a:gd name="connsiteY0" fmla="*/ 0 h 2176272"/>
              <a:gd name="connsiteX1" fmla="*/ 1700784 w 2468134"/>
              <a:gd name="connsiteY1" fmla="*/ 164592 h 2176272"/>
              <a:gd name="connsiteX2" fmla="*/ 1444752 w 2468134"/>
              <a:gd name="connsiteY2" fmla="*/ 484632 h 2176272"/>
              <a:gd name="connsiteX3" fmla="*/ 1271016 w 2468134"/>
              <a:gd name="connsiteY3" fmla="*/ 594360 h 2176272"/>
              <a:gd name="connsiteX4" fmla="*/ 850392 w 2468134"/>
              <a:gd name="connsiteY4" fmla="*/ 694944 h 2176272"/>
              <a:gd name="connsiteX5" fmla="*/ 585216 w 2468134"/>
              <a:gd name="connsiteY5" fmla="*/ 868680 h 2176272"/>
              <a:gd name="connsiteX6" fmla="*/ 475488 w 2468134"/>
              <a:gd name="connsiteY6" fmla="*/ 1152144 h 2176272"/>
              <a:gd name="connsiteX7" fmla="*/ 310896 w 2468134"/>
              <a:gd name="connsiteY7" fmla="*/ 1581912 h 2176272"/>
              <a:gd name="connsiteX8" fmla="*/ 173736 w 2468134"/>
              <a:gd name="connsiteY8" fmla="*/ 1801368 h 2176272"/>
              <a:gd name="connsiteX9" fmla="*/ 9144 w 2468134"/>
              <a:gd name="connsiteY9" fmla="*/ 2039112 h 2176272"/>
              <a:gd name="connsiteX10" fmla="*/ 0 w 2468134"/>
              <a:gd name="connsiteY10" fmla="*/ 2176272 h 2176272"/>
              <a:gd name="connsiteX11" fmla="*/ 612648 w 2468134"/>
              <a:gd name="connsiteY11" fmla="*/ 1911096 h 2176272"/>
              <a:gd name="connsiteX12" fmla="*/ 1060704 w 2468134"/>
              <a:gd name="connsiteY12" fmla="*/ 1773936 h 2176272"/>
              <a:gd name="connsiteX13" fmla="*/ 1801368 w 2468134"/>
              <a:gd name="connsiteY13" fmla="*/ 1691640 h 2176272"/>
              <a:gd name="connsiteX14" fmla="*/ 2112264 w 2468134"/>
              <a:gd name="connsiteY14" fmla="*/ 1554480 h 2176272"/>
              <a:gd name="connsiteX15" fmla="*/ 2185416 w 2468134"/>
              <a:gd name="connsiteY15" fmla="*/ 1389888 h 2176272"/>
              <a:gd name="connsiteX16" fmla="*/ 2304288 w 2468134"/>
              <a:gd name="connsiteY16" fmla="*/ 1133856 h 2176272"/>
              <a:gd name="connsiteX17" fmla="*/ 2366264 w 2468134"/>
              <a:gd name="connsiteY17" fmla="*/ 882904 h 2176272"/>
              <a:gd name="connsiteX18" fmla="*/ 2432304 w 2468134"/>
              <a:gd name="connsiteY18" fmla="*/ 658368 h 2176272"/>
              <a:gd name="connsiteX19" fmla="*/ 2468134 w 2468134"/>
              <a:gd name="connsiteY19" fmla="*/ 540712 h 2176272"/>
              <a:gd name="connsiteX20" fmla="*/ 2194560 w 2468134"/>
              <a:gd name="connsiteY20" fmla="*/ 0 h 2176272"/>
              <a:gd name="connsiteX0" fmla="*/ 2194560 w 2738837"/>
              <a:gd name="connsiteY0" fmla="*/ 0 h 2176272"/>
              <a:gd name="connsiteX1" fmla="*/ 1700784 w 2738837"/>
              <a:gd name="connsiteY1" fmla="*/ 164592 h 2176272"/>
              <a:gd name="connsiteX2" fmla="*/ 1444752 w 2738837"/>
              <a:gd name="connsiteY2" fmla="*/ 484632 h 2176272"/>
              <a:gd name="connsiteX3" fmla="*/ 1271016 w 2738837"/>
              <a:gd name="connsiteY3" fmla="*/ 594360 h 2176272"/>
              <a:gd name="connsiteX4" fmla="*/ 850392 w 2738837"/>
              <a:gd name="connsiteY4" fmla="*/ 694944 h 2176272"/>
              <a:gd name="connsiteX5" fmla="*/ 585216 w 2738837"/>
              <a:gd name="connsiteY5" fmla="*/ 868680 h 2176272"/>
              <a:gd name="connsiteX6" fmla="*/ 475488 w 2738837"/>
              <a:gd name="connsiteY6" fmla="*/ 1152144 h 2176272"/>
              <a:gd name="connsiteX7" fmla="*/ 310896 w 2738837"/>
              <a:gd name="connsiteY7" fmla="*/ 1581912 h 2176272"/>
              <a:gd name="connsiteX8" fmla="*/ 173736 w 2738837"/>
              <a:gd name="connsiteY8" fmla="*/ 1801368 h 2176272"/>
              <a:gd name="connsiteX9" fmla="*/ 9144 w 2738837"/>
              <a:gd name="connsiteY9" fmla="*/ 2039112 h 2176272"/>
              <a:gd name="connsiteX10" fmla="*/ 0 w 2738837"/>
              <a:gd name="connsiteY10" fmla="*/ 2176272 h 2176272"/>
              <a:gd name="connsiteX11" fmla="*/ 612648 w 2738837"/>
              <a:gd name="connsiteY11" fmla="*/ 1911096 h 2176272"/>
              <a:gd name="connsiteX12" fmla="*/ 1060704 w 2738837"/>
              <a:gd name="connsiteY12" fmla="*/ 1773936 h 2176272"/>
              <a:gd name="connsiteX13" fmla="*/ 1801368 w 2738837"/>
              <a:gd name="connsiteY13" fmla="*/ 1691640 h 2176272"/>
              <a:gd name="connsiteX14" fmla="*/ 2112264 w 2738837"/>
              <a:gd name="connsiteY14" fmla="*/ 1554480 h 2176272"/>
              <a:gd name="connsiteX15" fmla="*/ 2185416 w 2738837"/>
              <a:gd name="connsiteY15" fmla="*/ 1389888 h 2176272"/>
              <a:gd name="connsiteX16" fmla="*/ 2304288 w 2738837"/>
              <a:gd name="connsiteY16" fmla="*/ 1133856 h 2176272"/>
              <a:gd name="connsiteX17" fmla="*/ 2366264 w 2738837"/>
              <a:gd name="connsiteY17" fmla="*/ 882904 h 2176272"/>
              <a:gd name="connsiteX18" fmla="*/ 2738837 w 2738837"/>
              <a:gd name="connsiteY18" fmla="*/ 484277 h 2176272"/>
              <a:gd name="connsiteX19" fmla="*/ 2468134 w 2738837"/>
              <a:gd name="connsiteY19" fmla="*/ 540712 h 2176272"/>
              <a:gd name="connsiteX20" fmla="*/ 2194560 w 2738837"/>
              <a:gd name="connsiteY20" fmla="*/ 0 h 2176272"/>
              <a:gd name="connsiteX0" fmla="*/ 2194560 w 2773099"/>
              <a:gd name="connsiteY0" fmla="*/ 0 h 2176272"/>
              <a:gd name="connsiteX1" fmla="*/ 1700784 w 2773099"/>
              <a:gd name="connsiteY1" fmla="*/ 164592 h 2176272"/>
              <a:gd name="connsiteX2" fmla="*/ 1444752 w 2773099"/>
              <a:gd name="connsiteY2" fmla="*/ 484632 h 2176272"/>
              <a:gd name="connsiteX3" fmla="*/ 1271016 w 2773099"/>
              <a:gd name="connsiteY3" fmla="*/ 594360 h 2176272"/>
              <a:gd name="connsiteX4" fmla="*/ 850392 w 2773099"/>
              <a:gd name="connsiteY4" fmla="*/ 694944 h 2176272"/>
              <a:gd name="connsiteX5" fmla="*/ 585216 w 2773099"/>
              <a:gd name="connsiteY5" fmla="*/ 868680 h 2176272"/>
              <a:gd name="connsiteX6" fmla="*/ 475488 w 2773099"/>
              <a:gd name="connsiteY6" fmla="*/ 1152144 h 2176272"/>
              <a:gd name="connsiteX7" fmla="*/ 310896 w 2773099"/>
              <a:gd name="connsiteY7" fmla="*/ 1581912 h 2176272"/>
              <a:gd name="connsiteX8" fmla="*/ 173736 w 2773099"/>
              <a:gd name="connsiteY8" fmla="*/ 1801368 h 2176272"/>
              <a:gd name="connsiteX9" fmla="*/ 9144 w 2773099"/>
              <a:gd name="connsiteY9" fmla="*/ 2039112 h 2176272"/>
              <a:gd name="connsiteX10" fmla="*/ 0 w 2773099"/>
              <a:gd name="connsiteY10" fmla="*/ 2176272 h 2176272"/>
              <a:gd name="connsiteX11" fmla="*/ 612648 w 2773099"/>
              <a:gd name="connsiteY11" fmla="*/ 1911096 h 2176272"/>
              <a:gd name="connsiteX12" fmla="*/ 1060704 w 2773099"/>
              <a:gd name="connsiteY12" fmla="*/ 1773936 h 2176272"/>
              <a:gd name="connsiteX13" fmla="*/ 1801368 w 2773099"/>
              <a:gd name="connsiteY13" fmla="*/ 1691640 h 2176272"/>
              <a:gd name="connsiteX14" fmla="*/ 2112264 w 2773099"/>
              <a:gd name="connsiteY14" fmla="*/ 1554480 h 2176272"/>
              <a:gd name="connsiteX15" fmla="*/ 2185416 w 2773099"/>
              <a:gd name="connsiteY15" fmla="*/ 1389888 h 2176272"/>
              <a:gd name="connsiteX16" fmla="*/ 2304288 w 2773099"/>
              <a:gd name="connsiteY16" fmla="*/ 1133856 h 2176272"/>
              <a:gd name="connsiteX17" fmla="*/ 2773099 w 2773099"/>
              <a:gd name="connsiteY17" fmla="*/ 842960 h 2176272"/>
              <a:gd name="connsiteX18" fmla="*/ 2738837 w 2773099"/>
              <a:gd name="connsiteY18" fmla="*/ 484277 h 2176272"/>
              <a:gd name="connsiteX19" fmla="*/ 2468134 w 2773099"/>
              <a:gd name="connsiteY19" fmla="*/ 540712 h 2176272"/>
              <a:gd name="connsiteX20" fmla="*/ 2194560 w 2773099"/>
              <a:gd name="connsiteY20" fmla="*/ 0 h 2176272"/>
              <a:gd name="connsiteX0" fmla="*/ 2194560 w 2836937"/>
              <a:gd name="connsiteY0" fmla="*/ 0 h 2176272"/>
              <a:gd name="connsiteX1" fmla="*/ 1700784 w 2836937"/>
              <a:gd name="connsiteY1" fmla="*/ 164592 h 2176272"/>
              <a:gd name="connsiteX2" fmla="*/ 1444752 w 2836937"/>
              <a:gd name="connsiteY2" fmla="*/ 484632 h 2176272"/>
              <a:gd name="connsiteX3" fmla="*/ 1271016 w 2836937"/>
              <a:gd name="connsiteY3" fmla="*/ 594360 h 2176272"/>
              <a:gd name="connsiteX4" fmla="*/ 850392 w 2836937"/>
              <a:gd name="connsiteY4" fmla="*/ 694944 h 2176272"/>
              <a:gd name="connsiteX5" fmla="*/ 585216 w 2836937"/>
              <a:gd name="connsiteY5" fmla="*/ 868680 h 2176272"/>
              <a:gd name="connsiteX6" fmla="*/ 475488 w 2836937"/>
              <a:gd name="connsiteY6" fmla="*/ 1152144 h 2176272"/>
              <a:gd name="connsiteX7" fmla="*/ 310896 w 2836937"/>
              <a:gd name="connsiteY7" fmla="*/ 1581912 h 2176272"/>
              <a:gd name="connsiteX8" fmla="*/ 173736 w 2836937"/>
              <a:gd name="connsiteY8" fmla="*/ 1801368 h 2176272"/>
              <a:gd name="connsiteX9" fmla="*/ 9144 w 2836937"/>
              <a:gd name="connsiteY9" fmla="*/ 2039112 h 2176272"/>
              <a:gd name="connsiteX10" fmla="*/ 0 w 2836937"/>
              <a:gd name="connsiteY10" fmla="*/ 2176272 h 2176272"/>
              <a:gd name="connsiteX11" fmla="*/ 612648 w 2836937"/>
              <a:gd name="connsiteY11" fmla="*/ 1911096 h 2176272"/>
              <a:gd name="connsiteX12" fmla="*/ 1060704 w 2836937"/>
              <a:gd name="connsiteY12" fmla="*/ 1773936 h 2176272"/>
              <a:gd name="connsiteX13" fmla="*/ 1801368 w 2836937"/>
              <a:gd name="connsiteY13" fmla="*/ 1691640 h 2176272"/>
              <a:gd name="connsiteX14" fmla="*/ 2112264 w 2836937"/>
              <a:gd name="connsiteY14" fmla="*/ 1554480 h 2176272"/>
              <a:gd name="connsiteX15" fmla="*/ 2185416 w 2836937"/>
              <a:gd name="connsiteY15" fmla="*/ 1389888 h 2176272"/>
              <a:gd name="connsiteX16" fmla="*/ 2836937 w 2836937"/>
              <a:gd name="connsiteY16" fmla="*/ 1160547 h 2176272"/>
              <a:gd name="connsiteX17" fmla="*/ 2773099 w 2836937"/>
              <a:gd name="connsiteY17" fmla="*/ 842960 h 2176272"/>
              <a:gd name="connsiteX18" fmla="*/ 2738837 w 2836937"/>
              <a:gd name="connsiteY18" fmla="*/ 484277 h 2176272"/>
              <a:gd name="connsiteX19" fmla="*/ 2468134 w 2836937"/>
              <a:gd name="connsiteY19" fmla="*/ 540712 h 2176272"/>
              <a:gd name="connsiteX20" fmla="*/ 2194560 w 2836937"/>
              <a:gd name="connsiteY20" fmla="*/ 0 h 2176272"/>
              <a:gd name="connsiteX0" fmla="*/ 2194560 w 2875412"/>
              <a:gd name="connsiteY0" fmla="*/ 0 h 2176272"/>
              <a:gd name="connsiteX1" fmla="*/ 1700784 w 2875412"/>
              <a:gd name="connsiteY1" fmla="*/ 164592 h 2176272"/>
              <a:gd name="connsiteX2" fmla="*/ 1444752 w 2875412"/>
              <a:gd name="connsiteY2" fmla="*/ 484632 h 2176272"/>
              <a:gd name="connsiteX3" fmla="*/ 1271016 w 2875412"/>
              <a:gd name="connsiteY3" fmla="*/ 594360 h 2176272"/>
              <a:gd name="connsiteX4" fmla="*/ 850392 w 2875412"/>
              <a:gd name="connsiteY4" fmla="*/ 694944 h 2176272"/>
              <a:gd name="connsiteX5" fmla="*/ 585216 w 2875412"/>
              <a:gd name="connsiteY5" fmla="*/ 868680 h 2176272"/>
              <a:gd name="connsiteX6" fmla="*/ 475488 w 2875412"/>
              <a:gd name="connsiteY6" fmla="*/ 1152144 h 2176272"/>
              <a:gd name="connsiteX7" fmla="*/ 310896 w 2875412"/>
              <a:gd name="connsiteY7" fmla="*/ 1581912 h 2176272"/>
              <a:gd name="connsiteX8" fmla="*/ 173736 w 2875412"/>
              <a:gd name="connsiteY8" fmla="*/ 1801368 h 2176272"/>
              <a:gd name="connsiteX9" fmla="*/ 9144 w 2875412"/>
              <a:gd name="connsiteY9" fmla="*/ 2039112 h 2176272"/>
              <a:gd name="connsiteX10" fmla="*/ 0 w 2875412"/>
              <a:gd name="connsiteY10" fmla="*/ 2176272 h 2176272"/>
              <a:gd name="connsiteX11" fmla="*/ 612648 w 2875412"/>
              <a:gd name="connsiteY11" fmla="*/ 1911096 h 2176272"/>
              <a:gd name="connsiteX12" fmla="*/ 1060704 w 2875412"/>
              <a:gd name="connsiteY12" fmla="*/ 1773936 h 2176272"/>
              <a:gd name="connsiteX13" fmla="*/ 1801368 w 2875412"/>
              <a:gd name="connsiteY13" fmla="*/ 1691640 h 2176272"/>
              <a:gd name="connsiteX14" fmla="*/ 2112264 w 2875412"/>
              <a:gd name="connsiteY14" fmla="*/ 1554480 h 2176272"/>
              <a:gd name="connsiteX15" fmla="*/ 2875412 w 2875412"/>
              <a:gd name="connsiteY15" fmla="*/ 1475225 h 2176272"/>
              <a:gd name="connsiteX16" fmla="*/ 2836937 w 2875412"/>
              <a:gd name="connsiteY16" fmla="*/ 1160547 h 2176272"/>
              <a:gd name="connsiteX17" fmla="*/ 2773099 w 2875412"/>
              <a:gd name="connsiteY17" fmla="*/ 842960 h 2176272"/>
              <a:gd name="connsiteX18" fmla="*/ 2738837 w 2875412"/>
              <a:gd name="connsiteY18" fmla="*/ 484277 h 2176272"/>
              <a:gd name="connsiteX19" fmla="*/ 2468134 w 2875412"/>
              <a:gd name="connsiteY19" fmla="*/ 540712 h 2176272"/>
              <a:gd name="connsiteX20" fmla="*/ 2194560 w 2875412"/>
              <a:gd name="connsiteY20" fmla="*/ 0 h 2176272"/>
              <a:gd name="connsiteX0" fmla="*/ 2194560 w 2875412"/>
              <a:gd name="connsiteY0" fmla="*/ 0 h 2176272"/>
              <a:gd name="connsiteX1" fmla="*/ 1700784 w 2875412"/>
              <a:gd name="connsiteY1" fmla="*/ 164592 h 2176272"/>
              <a:gd name="connsiteX2" fmla="*/ 1444752 w 2875412"/>
              <a:gd name="connsiteY2" fmla="*/ 484632 h 2176272"/>
              <a:gd name="connsiteX3" fmla="*/ 1271016 w 2875412"/>
              <a:gd name="connsiteY3" fmla="*/ 594360 h 2176272"/>
              <a:gd name="connsiteX4" fmla="*/ 850392 w 2875412"/>
              <a:gd name="connsiteY4" fmla="*/ 694944 h 2176272"/>
              <a:gd name="connsiteX5" fmla="*/ 585216 w 2875412"/>
              <a:gd name="connsiteY5" fmla="*/ 868680 h 2176272"/>
              <a:gd name="connsiteX6" fmla="*/ 475488 w 2875412"/>
              <a:gd name="connsiteY6" fmla="*/ 1152144 h 2176272"/>
              <a:gd name="connsiteX7" fmla="*/ 310896 w 2875412"/>
              <a:gd name="connsiteY7" fmla="*/ 1581912 h 2176272"/>
              <a:gd name="connsiteX8" fmla="*/ 173736 w 2875412"/>
              <a:gd name="connsiteY8" fmla="*/ 1801368 h 2176272"/>
              <a:gd name="connsiteX9" fmla="*/ 9144 w 2875412"/>
              <a:gd name="connsiteY9" fmla="*/ 2039112 h 2176272"/>
              <a:gd name="connsiteX10" fmla="*/ 0 w 2875412"/>
              <a:gd name="connsiteY10" fmla="*/ 2176272 h 2176272"/>
              <a:gd name="connsiteX11" fmla="*/ 612648 w 2875412"/>
              <a:gd name="connsiteY11" fmla="*/ 1911096 h 2176272"/>
              <a:gd name="connsiteX12" fmla="*/ 1060704 w 2875412"/>
              <a:gd name="connsiteY12" fmla="*/ 1773936 h 2176272"/>
              <a:gd name="connsiteX13" fmla="*/ 1801368 w 2875412"/>
              <a:gd name="connsiteY13" fmla="*/ 1691640 h 2176272"/>
              <a:gd name="connsiteX14" fmla="*/ 2073680 w 2875412"/>
              <a:gd name="connsiteY14" fmla="*/ 1616285 h 2176272"/>
              <a:gd name="connsiteX15" fmla="*/ 2875412 w 2875412"/>
              <a:gd name="connsiteY15" fmla="*/ 1475225 h 2176272"/>
              <a:gd name="connsiteX16" fmla="*/ 2836937 w 2875412"/>
              <a:gd name="connsiteY16" fmla="*/ 1160547 h 2176272"/>
              <a:gd name="connsiteX17" fmla="*/ 2773099 w 2875412"/>
              <a:gd name="connsiteY17" fmla="*/ 842960 h 2176272"/>
              <a:gd name="connsiteX18" fmla="*/ 2738837 w 2875412"/>
              <a:gd name="connsiteY18" fmla="*/ 484277 h 2176272"/>
              <a:gd name="connsiteX19" fmla="*/ 2468134 w 2875412"/>
              <a:gd name="connsiteY19" fmla="*/ 540712 h 2176272"/>
              <a:gd name="connsiteX20" fmla="*/ 2194560 w 2875412"/>
              <a:gd name="connsiteY20" fmla="*/ 0 h 2176272"/>
              <a:gd name="connsiteX0" fmla="*/ 2194560 w 2875412"/>
              <a:gd name="connsiteY0" fmla="*/ 0 h 2176272"/>
              <a:gd name="connsiteX1" fmla="*/ 1700784 w 2875412"/>
              <a:gd name="connsiteY1" fmla="*/ 164592 h 2176272"/>
              <a:gd name="connsiteX2" fmla="*/ 1271016 w 2875412"/>
              <a:gd name="connsiteY2" fmla="*/ 594360 h 2176272"/>
              <a:gd name="connsiteX3" fmla="*/ 850392 w 2875412"/>
              <a:gd name="connsiteY3" fmla="*/ 694944 h 2176272"/>
              <a:gd name="connsiteX4" fmla="*/ 585216 w 2875412"/>
              <a:gd name="connsiteY4" fmla="*/ 868680 h 2176272"/>
              <a:gd name="connsiteX5" fmla="*/ 475488 w 2875412"/>
              <a:gd name="connsiteY5" fmla="*/ 1152144 h 2176272"/>
              <a:gd name="connsiteX6" fmla="*/ 310896 w 2875412"/>
              <a:gd name="connsiteY6" fmla="*/ 1581912 h 2176272"/>
              <a:gd name="connsiteX7" fmla="*/ 173736 w 2875412"/>
              <a:gd name="connsiteY7" fmla="*/ 1801368 h 2176272"/>
              <a:gd name="connsiteX8" fmla="*/ 9144 w 2875412"/>
              <a:gd name="connsiteY8" fmla="*/ 2039112 h 2176272"/>
              <a:gd name="connsiteX9" fmla="*/ 0 w 2875412"/>
              <a:gd name="connsiteY9" fmla="*/ 2176272 h 2176272"/>
              <a:gd name="connsiteX10" fmla="*/ 612648 w 2875412"/>
              <a:gd name="connsiteY10" fmla="*/ 1911096 h 2176272"/>
              <a:gd name="connsiteX11" fmla="*/ 1060704 w 2875412"/>
              <a:gd name="connsiteY11" fmla="*/ 1773936 h 2176272"/>
              <a:gd name="connsiteX12" fmla="*/ 1801368 w 2875412"/>
              <a:gd name="connsiteY12" fmla="*/ 1691640 h 2176272"/>
              <a:gd name="connsiteX13" fmla="*/ 2073680 w 2875412"/>
              <a:gd name="connsiteY13" fmla="*/ 1616285 h 2176272"/>
              <a:gd name="connsiteX14" fmla="*/ 2875412 w 2875412"/>
              <a:gd name="connsiteY14" fmla="*/ 1475225 h 2176272"/>
              <a:gd name="connsiteX15" fmla="*/ 2836937 w 2875412"/>
              <a:gd name="connsiteY15" fmla="*/ 1160547 h 2176272"/>
              <a:gd name="connsiteX16" fmla="*/ 2773099 w 2875412"/>
              <a:gd name="connsiteY16" fmla="*/ 842960 h 2176272"/>
              <a:gd name="connsiteX17" fmla="*/ 2738837 w 2875412"/>
              <a:gd name="connsiteY17" fmla="*/ 484277 h 2176272"/>
              <a:gd name="connsiteX18" fmla="*/ 2468134 w 2875412"/>
              <a:gd name="connsiteY18" fmla="*/ 540712 h 2176272"/>
              <a:gd name="connsiteX19" fmla="*/ 2194560 w 2875412"/>
              <a:gd name="connsiteY19" fmla="*/ 0 h 2176272"/>
              <a:gd name="connsiteX0" fmla="*/ 2194560 w 2875412"/>
              <a:gd name="connsiteY0" fmla="*/ 0 h 2176272"/>
              <a:gd name="connsiteX1" fmla="*/ 1271016 w 2875412"/>
              <a:gd name="connsiteY1" fmla="*/ 594360 h 2176272"/>
              <a:gd name="connsiteX2" fmla="*/ 850392 w 2875412"/>
              <a:gd name="connsiteY2" fmla="*/ 694944 h 2176272"/>
              <a:gd name="connsiteX3" fmla="*/ 585216 w 2875412"/>
              <a:gd name="connsiteY3" fmla="*/ 868680 h 2176272"/>
              <a:gd name="connsiteX4" fmla="*/ 475488 w 2875412"/>
              <a:gd name="connsiteY4" fmla="*/ 1152144 h 2176272"/>
              <a:gd name="connsiteX5" fmla="*/ 310896 w 2875412"/>
              <a:gd name="connsiteY5" fmla="*/ 1581912 h 2176272"/>
              <a:gd name="connsiteX6" fmla="*/ 173736 w 2875412"/>
              <a:gd name="connsiteY6" fmla="*/ 1801368 h 2176272"/>
              <a:gd name="connsiteX7" fmla="*/ 9144 w 2875412"/>
              <a:gd name="connsiteY7" fmla="*/ 2039112 h 2176272"/>
              <a:gd name="connsiteX8" fmla="*/ 0 w 2875412"/>
              <a:gd name="connsiteY8" fmla="*/ 2176272 h 2176272"/>
              <a:gd name="connsiteX9" fmla="*/ 612648 w 2875412"/>
              <a:gd name="connsiteY9" fmla="*/ 1911096 h 2176272"/>
              <a:gd name="connsiteX10" fmla="*/ 1060704 w 2875412"/>
              <a:gd name="connsiteY10" fmla="*/ 1773936 h 2176272"/>
              <a:gd name="connsiteX11" fmla="*/ 1801368 w 2875412"/>
              <a:gd name="connsiteY11" fmla="*/ 1691640 h 2176272"/>
              <a:gd name="connsiteX12" fmla="*/ 2073680 w 2875412"/>
              <a:gd name="connsiteY12" fmla="*/ 1616285 h 2176272"/>
              <a:gd name="connsiteX13" fmla="*/ 2875412 w 2875412"/>
              <a:gd name="connsiteY13" fmla="*/ 1475225 h 2176272"/>
              <a:gd name="connsiteX14" fmla="*/ 2836937 w 2875412"/>
              <a:gd name="connsiteY14" fmla="*/ 1160547 h 2176272"/>
              <a:gd name="connsiteX15" fmla="*/ 2773099 w 2875412"/>
              <a:gd name="connsiteY15" fmla="*/ 842960 h 2176272"/>
              <a:gd name="connsiteX16" fmla="*/ 2738837 w 2875412"/>
              <a:gd name="connsiteY16" fmla="*/ 484277 h 2176272"/>
              <a:gd name="connsiteX17" fmla="*/ 2468134 w 2875412"/>
              <a:gd name="connsiteY17" fmla="*/ 540712 h 2176272"/>
              <a:gd name="connsiteX18" fmla="*/ 2194560 w 2875412"/>
              <a:gd name="connsiteY18" fmla="*/ 0 h 2176272"/>
              <a:gd name="connsiteX0" fmla="*/ 2468134 w 2875412"/>
              <a:gd name="connsiteY0" fmla="*/ 56435 h 1691995"/>
              <a:gd name="connsiteX1" fmla="*/ 1271016 w 2875412"/>
              <a:gd name="connsiteY1" fmla="*/ 110083 h 1691995"/>
              <a:gd name="connsiteX2" fmla="*/ 850392 w 2875412"/>
              <a:gd name="connsiteY2" fmla="*/ 210667 h 1691995"/>
              <a:gd name="connsiteX3" fmla="*/ 585216 w 2875412"/>
              <a:gd name="connsiteY3" fmla="*/ 384403 h 1691995"/>
              <a:gd name="connsiteX4" fmla="*/ 475488 w 2875412"/>
              <a:gd name="connsiteY4" fmla="*/ 667867 h 1691995"/>
              <a:gd name="connsiteX5" fmla="*/ 310896 w 2875412"/>
              <a:gd name="connsiteY5" fmla="*/ 1097635 h 1691995"/>
              <a:gd name="connsiteX6" fmla="*/ 173736 w 2875412"/>
              <a:gd name="connsiteY6" fmla="*/ 1317091 h 1691995"/>
              <a:gd name="connsiteX7" fmla="*/ 9144 w 2875412"/>
              <a:gd name="connsiteY7" fmla="*/ 1554835 h 1691995"/>
              <a:gd name="connsiteX8" fmla="*/ 0 w 2875412"/>
              <a:gd name="connsiteY8" fmla="*/ 1691995 h 1691995"/>
              <a:gd name="connsiteX9" fmla="*/ 612648 w 2875412"/>
              <a:gd name="connsiteY9" fmla="*/ 1426819 h 1691995"/>
              <a:gd name="connsiteX10" fmla="*/ 1060704 w 2875412"/>
              <a:gd name="connsiteY10" fmla="*/ 1289659 h 1691995"/>
              <a:gd name="connsiteX11" fmla="*/ 1801368 w 2875412"/>
              <a:gd name="connsiteY11" fmla="*/ 1207363 h 1691995"/>
              <a:gd name="connsiteX12" fmla="*/ 2073680 w 2875412"/>
              <a:gd name="connsiteY12" fmla="*/ 1132008 h 1691995"/>
              <a:gd name="connsiteX13" fmla="*/ 2875412 w 2875412"/>
              <a:gd name="connsiteY13" fmla="*/ 990948 h 1691995"/>
              <a:gd name="connsiteX14" fmla="*/ 2836937 w 2875412"/>
              <a:gd name="connsiteY14" fmla="*/ 676270 h 1691995"/>
              <a:gd name="connsiteX15" fmla="*/ 2773099 w 2875412"/>
              <a:gd name="connsiteY15" fmla="*/ 358683 h 1691995"/>
              <a:gd name="connsiteX16" fmla="*/ 2738837 w 2875412"/>
              <a:gd name="connsiteY16" fmla="*/ 0 h 1691995"/>
              <a:gd name="connsiteX17" fmla="*/ 2468134 w 2875412"/>
              <a:gd name="connsiteY17" fmla="*/ 56435 h 1691995"/>
              <a:gd name="connsiteX0" fmla="*/ 1652820 w 2875412"/>
              <a:gd name="connsiteY0" fmla="*/ 0 h 1820782"/>
              <a:gd name="connsiteX1" fmla="*/ 1271016 w 2875412"/>
              <a:gd name="connsiteY1" fmla="*/ 238870 h 1820782"/>
              <a:gd name="connsiteX2" fmla="*/ 850392 w 2875412"/>
              <a:gd name="connsiteY2" fmla="*/ 339454 h 1820782"/>
              <a:gd name="connsiteX3" fmla="*/ 585216 w 2875412"/>
              <a:gd name="connsiteY3" fmla="*/ 513190 h 1820782"/>
              <a:gd name="connsiteX4" fmla="*/ 475488 w 2875412"/>
              <a:gd name="connsiteY4" fmla="*/ 796654 h 1820782"/>
              <a:gd name="connsiteX5" fmla="*/ 310896 w 2875412"/>
              <a:gd name="connsiteY5" fmla="*/ 1226422 h 1820782"/>
              <a:gd name="connsiteX6" fmla="*/ 173736 w 2875412"/>
              <a:gd name="connsiteY6" fmla="*/ 1445878 h 1820782"/>
              <a:gd name="connsiteX7" fmla="*/ 9144 w 2875412"/>
              <a:gd name="connsiteY7" fmla="*/ 1683622 h 1820782"/>
              <a:gd name="connsiteX8" fmla="*/ 0 w 2875412"/>
              <a:gd name="connsiteY8" fmla="*/ 1820782 h 1820782"/>
              <a:gd name="connsiteX9" fmla="*/ 612648 w 2875412"/>
              <a:gd name="connsiteY9" fmla="*/ 1555606 h 1820782"/>
              <a:gd name="connsiteX10" fmla="*/ 1060704 w 2875412"/>
              <a:gd name="connsiteY10" fmla="*/ 1418446 h 1820782"/>
              <a:gd name="connsiteX11" fmla="*/ 1801368 w 2875412"/>
              <a:gd name="connsiteY11" fmla="*/ 1336150 h 1820782"/>
              <a:gd name="connsiteX12" fmla="*/ 2073680 w 2875412"/>
              <a:gd name="connsiteY12" fmla="*/ 1260795 h 1820782"/>
              <a:gd name="connsiteX13" fmla="*/ 2875412 w 2875412"/>
              <a:gd name="connsiteY13" fmla="*/ 1119735 h 1820782"/>
              <a:gd name="connsiteX14" fmla="*/ 2836937 w 2875412"/>
              <a:gd name="connsiteY14" fmla="*/ 805057 h 1820782"/>
              <a:gd name="connsiteX15" fmla="*/ 2773099 w 2875412"/>
              <a:gd name="connsiteY15" fmla="*/ 487470 h 1820782"/>
              <a:gd name="connsiteX16" fmla="*/ 2738837 w 2875412"/>
              <a:gd name="connsiteY16" fmla="*/ 128787 h 1820782"/>
              <a:gd name="connsiteX17" fmla="*/ 1652820 w 2875412"/>
              <a:gd name="connsiteY17" fmla="*/ 0 h 1820782"/>
              <a:gd name="connsiteX0" fmla="*/ 1652820 w 2875412"/>
              <a:gd name="connsiteY0" fmla="*/ 156190 h 1976972"/>
              <a:gd name="connsiteX1" fmla="*/ 1271016 w 2875412"/>
              <a:gd name="connsiteY1" fmla="*/ 395060 h 1976972"/>
              <a:gd name="connsiteX2" fmla="*/ 850392 w 2875412"/>
              <a:gd name="connsiteY2" fmla="*/ 495644 h 1976972"/>
              <a:gd name="connsiteX3" fmla="*/ 585216 w 2875412"/>
              <a:gd name="connsiteY3" fmla="*/ 669380 h 1976972"/>
              <a:gd name="connsiteX4" fmla="*/ 475488 w 2875412"/>
              <a:gd name="connsiteY4" fmla="*/ 952844 h 1976972"/>
              <a:gd name="connsiteX5" fmla="*/ 310896 w 2875412"/>
              <a:gd name="connsiteY5" fmla="*/ 1382612 h 1976972"/>
              <a:gd name="connsiteX6" fmla="*/ 173736 w 2875412"/>
              <a:gd name="connsiteY6" fmla="*/ 1602068 h 1976972"/>
              <a:gd name="connsiteX7" fmla="*/ 9144 w 2875412"/>
              <a:gd name="connsiteY7" fmla="*/ 1839812 h 1976972"/>
              <a:gd name="connsiteX8" fmla="*/ 0 w 2875412"/>
              <a:gd name="connsiteY8" fmla="*/ 1976972 h 1976972"/>
              <a:gd name="connsiteX9" fmla="*/ 612648 w 2875412"/>
              <a:gd name="connsiteY9" fmla="*/ 1711796 h 1976972"/>
              <a:gd name="connsiteX10" fmla="*/ 1060704 w 2875412"/>
              <a:gd name="connsiteY10" fmla="*/ 1574636 h 1976972"/>
              <a:gd name="connsiteX11" fmla="*/ 1801368 w 2875412"/>
              <a:gd name="connsiteY11" fmla="*/ 1492340 h 1976972"/>
              <a:gd name="connsiteX12" fmla="*/ 2073680 w 2875412"/>
              <a:gd name="connsiteY12" fmla="*/ 1416985 h 1976972"/>
              <a:gd name="connsiteX13" fmla="*/ 2875412 w 2875412"/>
              <a:gd name="connsiteY13" fmla="*/ 1275925 h 1976972"/>
              <a:gd name="connsiteX14" fmla="*/ 2836937 w 2875412"/>
              <a:gd name="connsiteY14" fmla="*/ 961247 h 1976972"/>
              <a:gd name="connsiteX15" fmla="*/ 2773099 w 2875412"/>
              <a:gd name="connsiteY15" fmla="*/ 643660 h 1976972"/>
              <a:gd name="connsiteX16" fmla="*/ 1738131 w 2875412"/>
              <a:gd name="connsiteY16" fmla="*/ 0 h 1976972"/>
              <a:gd name="connsiteX17" fmla="*/ 1652820 w 2875412"/>
              <a:gd name="connsiteY17" fmla="*/ 156190 h 1976972"/>
              <a:gd name="connsiteX0" fmla="*/ 1652820 w 2875412"/>
              <a:gd name="connsiteY0" fmla="*/ 156190 h 1976972"/>
              <a:gd name="connsiteX1" fmla="*/ 1271016 w 2875412"/>
              <a:gd name="connsiteY1" fmla="*/ 395060 h 1976972"/>
              <a:gd name="connsiteX2" fmla="*/ 850392 w 2875412"/>
              <a:gd name="connsiteY2" fmla="*/ 495644 h 1976972"/>
              <a:gd name="connsiteX3" fmla="*/ 585216 w 2875412"/>
              <a:gd name="connsiteY3" fmla="*/ 669380 h 1976972"/>
              <a:gd name="connsiteX4" fmla="*/ 475488 w 2875412"/>
              <a:gd name="connsiteY4" fmla="*/ 952844 h 1976972"/>
              <a:gd name="connsiteX5" fmla="*/ 310896 w 2875412"/>
              <a:gd name="connsiteY5" fmla="*/ 1382612 h 1976972"/>
              <a:gd name="connsiteX6" fmla="*/ 173736 w 2875412"/>
              <a:gd name="connsiteY6" fmla="*/ 1602068 h 1976972"/>
              <a:gd name="connsiteX7" fmla="*/ 9144 w 2875412"/>
              <a:gd name="connsiteY7" fmla="*/ 1839812 h 1976972"/>
              <a:gd name="connsiteX8" fmla="*/ 0 w 2875412"/>
              <a:gd name="connsiteY8" fmla="*/ 1976972 h 1976972"/>
              <a:gd name="connsiteX9" fmla="*/ 612648 w 2875412"/>
              <a:gd name="connsiteY9" fmla="*/ 1711796 h 1976972"/>
              <a:gd name="connsiteX10" fmla="*/ 1060704 w 2875412"/>
              <a:gd name="connsiteY10" fmla="*/ 1574636 h 1976972"/>
              <a:gd name="connsiteX11" fmla="*/ 1801368 w 2875412"/>
              <a:gd name="connsiteY11" fmla="*/ 1492340 h 1976972"/>
              <a:gd name="connsiteX12" fmla="*/ 2073680 w 2875412"/>
              <a:gd name="connsiteY12" fmla="*/ 1416985 h 1976972"/>
              <a:gd name="connsiteX13" fmla="*/ 2875412 w 2875412"/>
              <a:gd name="connsiteY13" fmla="*/ 1275925 h 1976972"/>
              <a:gd name="connsiteX14" fmla="*/ 2773099 w 2875412"/>
              <a:gd name="connsiteY14" fmla="*/ 643660 h 1976972"/>
              <a:gd name="connsiteX15" fmla="*/ 1738131 w 2875412"/>
              <a:gd name="connsiteY15" fmla="*/ 0 h 1976972"/>
              <a:gd name="connsiteX16" fmla="*/ 1652820 w 2875412"/>
              <a:gd name="connsiteY16" fmla="*/ 156190 h 1976972"/>
              <a:gd name="connsiteX0" fmla="*/ 1652820 w 2875412"/>
              <a:gd name="connsiteY0" fmla="*/ 156190 h 1976972"/>
              <a:gd name="connsiteX1" fmla="*/ 1271016 w 2875412"/>
              <a:gd name="connsiteY1" fmla="*/ 395060 h 1976972"/>
              <a:gd name="connsiteX2" fmla="*/ 850392 w 2875412"/>
              <a:gd name="connsiteY2" fmla="*/ 495644 h 1976972"/>
              <a:gd name="connsiteX3" fmla="*/ 585216 w 2875412"/>
              <a:gd name="connsiteY3" fmla="*/ 669380 h 1976972"/>
              <a:gd name="connsiteX4" fmla="*/ 475488 w 2875412"/>
              <a:gd name="connsiteY4" fmla="*/ 952844 h 1976972"/>
              <a:gd name="connsiteX5" fmla="*/ 310896 w 2875412"/>
              <a:gd name="connsiteY5" fmla="*/ 1382612 h 1976972"/>
              <a:gd name="connsiteX6" fmla="*/ 173736 w 2875412"/>
              <a:gd name="connsiteY6" fmla="*/ 1602068 h 1976972"/>
              <a:gd name="connsiteX7" fmla="*/ 9144 w 2875412"/>
              <a:gd name="connsiteY7" fmla="*/ 1839812 h 1976972"/>
              <a:gd name="connsiteX8" fmla="*/ 0 w 2875412"/>
              <a:gd name="connsiteY8" fmla="*/ 1976972 h 1976972"/>
              <a:gd name="connsiteX9" fmla="*/ 612648 w 2875412"/>
              <a:gd name="connsiteY9" fmla="*/ 1711796 h 1976972"/>
              <a:gd name="connsiteX10" fmla="*/ 1060704 w 2875412"/>
              <a:gd name="connsiteY10" fmla="*/ 1574636 h 1976972"/>
              <a:gd name="connsiteX11" fmla="*/ 1801368 w 2875412"/>
              <a:gd name="connsiteY11" fmla="*/ 1492340 h 1976972"/>
              <a:gd name="connsiteX12" fmla="*/ 2073680 w 2875412"/>
              <a:gd name="connsiteY12" fmla="*/ 1416985 h 1976972"/>
              <a:gd name="connsiteX13" fmla="*/ 2875412 w 2875412"/>
              <a:gd name="connsiteY13" fmla="*/ 1275925 h 1976972"/>
              <a:gd name="connsiteX14" fmla="*/ 1738131 w 2875412"/>
              <a:gd name="connsiteY14" fmla="*/ 0 h 1976972"/>
              <a:gd name="connsiteX15" fmla="*/ 1652820 w 2875412"/>
              <a:gd name="connsiteY15" fmla="*/ 156190 h 1976972"/>
              <a:gd name="connsiteX0" fmla="*/ 1652820 w 2073680"/>
              <a:gd name="connsiteY0" fmla="*/ 156190 h 1976972"/>
              <a:gd name="connsiteX1" fmla="*/ 1271016 w 2073680"/>
              <a:gd name="connsiteY1" fmla="*/ 395060 h 1976972"/>
              <a:gd name="connsiteX2" fmla="*/ 850392 w 2073680"/>
              <a:gd name="connsiteY2" fmla="*/ 495644 h 1976972"/>
              <a:gd name="connsiteX3" fmla="*/ 585216 w 2073680"/>
              <a:gd name="connsiteY3" fmla="*/ 669380 h 1976972"/>
              <a:gd name="connsiteX4" fmla="*/ 475488 w 2073680"/>
              <a:gd name="connsiteY4" fmla="*/ 952844 h 1976972"/>
              <a:gd name="connsiteX5" fmla="*/ 310896 w 2073680"/>
              <a:gd name="connsiteY5" fmla="*/ 1382612 h 1976972"/>
              <a:gd name="connsiteX6" fmla="*/ 173736 w 2073680"/>
              <a:gd name="connsiteY6" fmla="*/ 1602068 h 1976972"/>
              <a:gd name="connsiteX7" fmla="*/ 9144 w 2073680"/>
              <a:gd name="connsiteY7" fmla="*/ 1839812 h 1976972"/>
              <a:gd name="connsiteX8" fmla="*/ 0 w 2073680"/>
              <a:gd name="connsiteY8" fmla="*/ 1976972 h 1976972"/>
              <a:gd name="connsiteX9" fmla="*/ 612648 w 2073680"/>
              <a:gd name="connsiteY9" fmla="*/ 1711796 h 1976972"/>
              <a:gd name="connsiteX10" fmla="*/ 1060704 w 2073680"/>
              <a:gd name="connsiteY10" fmla="*/ 1574636 h 1976972"/>
              <a:gd name="connsiteX11" fmla="*/ 1801368 w 2073680"/>
              <a:gd name="connsiteY11" fmla="*/ 1492340 h 1976972"/>
              <a:gd name="connsiteX12" fmla="*/ 2073680 w 2073680"/>
              <a:gd name="connsiteY12" fmla="*/ 1416985 h 1976972"/>
              <a:gd name="connsiteX13" fmla="*/ 1938406 w 2073680"/>
              <a:gd name="connsiteY13" fmla="*/ 846814 h 1976972"/>
              <a:gd name="connsiteX14" fmla="*/ 1738131 w 2073680"/>
              <a:gd name="connsiteY14" fmla="*/ 0 h 1976972"/>
              <a:gd name="connsiteX15" fmla="*/ 1652820 w 2073680"/>
              <a:gd name="connsiteY15" fmla="*/ 156190 h 1976972"/>
              <a:gd name="connsiteX0" fmla="*/ 1652820 w 2073680"/>
              <a:gd name="connsiteY0" fmla="*/ 156190 h 1976972"/>
              <a:gd name="connsiteX1" fmla="*/ 1271016 w 2073680"/>
              <a:gd name="connsiteY1" fmla="*/ 395060 h 1976972"/>
              <a:gd name="connsiteX2" fmla="*/ 1082708 w 2073680"/>
              <a:gd name="connsiteY2" fmla="*/ 440750 h 1976972"/>
              <a:gd name="connsiteX3" fmla="*/ 850392 w 2073680"/>
              <a:gd name="connsiteY3" fmla="*/ 495644 h 1976972"/>
              <a:gd name="connsiteX4" fmla="*/ 585216 w 2073680"/>
              <a:gd name="connsiteY4" fmla="*/ 669380 h 1976972"/>
              <a:gd name="connsiteX5" fmla="*/ 475488 w 2073680"/>
              <a:gd name="connsiteY5" fmla="*/ 952844 h 1976972"/>
              <a:gd name="connsiteX6" fmla="*/ 310896 w 2073680"/>
              <a:gd name="connsiteY6" fmla="*/ 1382612 h 1976972"/>
              <a:gd name="connsiteX7" fmla="*/ 173736 w 2073680"/>
              <a:gd name="connsiteY7" fmla="*/ 1602068 h 1976972"/>
              <a:gd name="connsiteX8" fmla="*/ 9144 w 2073680"/>
              <a:gd name="connsiteY8" fmla="*/ 1839812 h 1976972"/>
              <a:gd name="connsiteX9" fmla="*/ 0 w 2073680"/>
              <a:gd name="connsiteY9" fmla="*/ 1976972 h 1976972"/>
              <a:gd name="connsiteX10" fmla="*/ 612648 w 2073680"/>
              <a:gd name="connsiteY10" fmla="*/ 1711796 h 1976972"/>
              <a:gd name="connsiteX11" fmla="*/ 1060704 w 2073680"/>
              <a:gd name="connsiteY11" fmla="*/ 1574636 h 1976972"/>
              <a:gd name="connsiteX12" fmla="*/ 1801368 w 2073680"/>
              <a:gd name="connsiteY12" fmla="*/ 1492340 h 1976972"/>
              <a:gd name="connsiteX13" fmla="*/ 2073680 w 2073680"/>
              <a:gd name="connsiteY13" fmla="*/ 1416985 h 1976972"/>
              <a:gd name="connsiteX14" fmla="*/ 1938406 w 2073680"/>
              <a:gd name="connsiteY14" fmla="*/ 846814 h 1976972"/>
              <a:gd name="connsiteX15" fmla="*/ 1738131 w 2073680"/>
              <a:gd name="connsiteY15" fmla="*/ 0 h 1976972"/>
              <a:gd name="connsiteX16" fmla="*/ 1652820 w 2073680"/>
              <a:gd name="connsiteY16" fmla="*/ 156190 h 1976972"/>
              <a:gd name="connsiteX0" fmla="*/ 1652820 w 2073680"/>
              <a:gd name="connsiteY0" fmla="*/ 156190 h 1976972"/>
              <a:gd name="connsiteX1" fmla="*/ 1082708 w 2073680"/>
              <a:gd name="connsiteY1" fmla="*/ 440750 h 1976972"/>
              <a:gd name="connsiteX2" fmla="*/ 850392 w 2073680"/>
              <a:gd name="connsiteY2" fmla="*/ 495644 h 1976972"/>
              <a:gd name="connsiteX3" fmla="*/ 585216 w 2073680"/>
              <a:gd name="connsiteY3" fmla="*/ 669380 h 1976972"/>
              <a:gd name="connsiteX4" fmla="*/ 475488 w 2073680"/>
              <a:gd name="connsiteY4" fmla="*/ 952844 h 1976972"/>
              <a:gd name="connsiteX5" fmla="*/ 310896 w 2073680"/>
              <a:gd name="connsiteY5" fmla="*/ 1382612 h 1976972"/>
              <a:gd name="connsiteX6" fmla="*/ 173736 w 2073680"/>
              <a:gd name="connsiteY6" fmla="*/ 1602068 h 1976972"/>
              <a:gd name="connsiteX7" fmla="*/ 9144 w 2073680"/>
              <a:gd name="connsiteY7" fmla="*/ 1839812 h 1976972"/>
              <a:gd name="connsiteX8" fmla="*/ 0 w 2073680"/>
              <a:gd name="connsiteY8" fmla="*/ 1976972 h 1976972"/>
              <a:gd name="connsiteX9" fmla="*/ 612648 w 2073680"/>
              <a:gd name="connsiteY9" fmla="*/ 1711796 h 1976972"/>
              <a:gd name="connsiteX10" fmla="*/ 1060704 w 2073680"/>
              <a:gd name="connsiteY10" fmla="*/ 1574636 h 1976972"/>
              <a:gd name="connsiteX11" fmla="*/ 1801368 w 2073680"/>
              <a:gd name="connsiteY11" fmla="*/ 1492340 h 1976972"/>
              <a:gd name="connsiteX12" fmla="*/ 2073680 w 2073680"/>
              <a:gd name="connsiteY12" fmla="*/ 1416985 h 1976972"/>
              <a:gd name="connsiteX13" fmla="*/ 1938406 w 2073680"/>
              <a:gd name="connsiteY13" fmla="*/ 846814 h 1976972"/>
              <a:gd name="connsiteX14" fmla="*/ 1738131 w 2073680"/>
              <a:gd name="connsiteY14" fmla="*/ 0 h 1976972"/>
              <a:gd name="connsiteX15" fmla="*/ 1652820 w 2073680"/>
              <a:gd name="connsiteY15" fmla="*/ 156190 h 1976972"/>
              <a:gd name="connsiteX0" fmla="*/ 1177810 w 2073680"/>
              <a:gd name="connsiteY0" fmla="*/ 386840 h 1976972"/>
              <a:gd name="connsiteX1" fmla="*/ 1082708 w 2073680"/>
              <a:gd name="connsiteY1" fmla="*/ 440750 h 1976972"/>
              <a:gd name="connsiteX2" fmla="*/ 850392 w 2073680"/>
              <a:gd name="connsiteY2" fmla="*/ 495644 h 1976972"/>
              <a:gd name="connsiteX3" fmla="*/ 585216 w 2073680"/>
              <a:gd name="connsiteY3" fmla="*/ 669380 h 1976972"/>
              <a:gd name="connsiteX4" fmla="*/ 475488 w 2073680"/>
              <a:gd name="connsiteY4" fmla="*/ 952844 h 1976972"/>
              <a:gd name="connsiteX5" fmla="*/ 310896 w 2073680"/>
              <a:gd name="connsiteY5" fmla="*/ 1382612 h 1976972"/>
              <a:gd name="connsiteX6" fmla="*/ 173736 w 2073680"/>
              <a:gd name="connsiteY6" fmla="*/ 1602068 h 1976972"/>
              <a:gd name="connsiteX7" fmla="*/ 9144 w 2073680"/>
              <a:gd name="connsiteY7" fmla="*/ 1839812 h 1976972"/>
              <a:gd name="connsiteX8" fmla="*/ 0 w 2073680"/>
              <a:gd name="connsiteY8" fmla="*/ 1976972 h 1976972"/>
              <a:gd name="connsiteX9" fmla="*/ 612648 w 2073680"/>
              <a:gd name="connsiteY9" fmla="*/ 1711796 h 1976972"/>
              <a:gd name="connsiteX10" fmla="*/ 1060704 w 2073680"/>
              <a:gd name="connsiteY10" fmla="*/ 1574636 h 1976972"/>
              <a:gd name="connsiteX11" fmla="*/ 1801368 w 2073680"/>
              <a:gd name="connsiteY11" fmla="*/ 1492340 h 1976972"/>
              <a:gd name="connsiteX12" fmla="*/ 2073680 w 2073680"/>
              <a:gd name="connsiteY12" fmla="*/ 1416985 h 1976972"/>
              <a:gd name="connsiteX13" fmla="*/ 1938406 w 2073680"/>
              <a:gd name="connsiteY13" fmla="*/ 846814 h 1976972"/>
              <a:gd name="connsiteX14" fmla="*/ 1738131 w 2073680"/>
              <a:gd name="connsiteY14" fmla="*/ 0 h 1976972"/>
              <a:gd name="connsiteX15" fmla="*/ 1177810 w 2073680"/>
              <a:gd name="connsiteY15" fmla="*/ 386840 h 1976972"/>
              <a:gd name="connsiteX0" fmla="*/ 1177810 w 2073680"/>
              <a:gd name="connsiteY0" fmla="*/ 37867 h 1627999"/>
              <a:gd name="connsiteX1" fmla="*/ 1082708 w 2073680"/>
              <a:gd name="connsiteY1" fmla="*/ 91777 h 1627999"/>
              <a:gd name="connsiteX2" fmla="*/ 850392 w 2073680"/>
              <a:gd name="connsiteY2" fmla="*/ 146671 h 1627999"/>
              <a:gd name="connsiteX3" fmla="*/ 585216 w 2073680"/>
              <a:gd name="connsiteY3" fmla="*/ 320407 h 1627999"/>
              <a:gd name="connsiteX4" fmla="*/ 475488 w 2073680"/>
              <a:gd name="connsiteY4" fmla="*/ 603871 h 1627999"/>
              <a:gd name="connsiteX5" fmla="*/ 310896 w 2073680"/>
              <a:gd name="connsiteY5" fmla="*/ 1033639 h 1627999"/>
              <a:gd name="connsiteX6" fmla="*/ 173736 w 2073680"/>
              <a:gd name="connsiteY6" fmla="*/ 1253095 h 1627999"/>
              <a:gd name="connsiteX7" fmla="*/ 9144 w 2073680"/>
              <a:gd name="connsiteY7" fmla="*/ 1490839 h 1627999"/>
              <a:gd name="connsiteX8" fmla="*/ 0 w 2073680"/>
              <a:gd name="connsiteY8" fmla="*/ 1627999 h 1627999"/>
              <a:gd name="connsiteX9" fmla="*/ 612648 w 2073680"/>
              <a:gd name="connsiteY9" fmla="*/ 1362823 h 1627999"/>
              <a:gd name="connsiteX10" fmla="*/ 1060704 w 2073680"/>
              <a:gd name="connsiteY10" fmla="*/ 1225663 h 1627999"/>
              <a:gd name="connsiteX11" fmla="*/ 1801368 w 2073680"/>
              <a:gd name="connsiteY11" fmla="*/ 1143367 h 1627999"/>
              <a:gd name="connsiteX12" fmla="*/ 2073680 w 2073680"/>
              <a:gd name="connsiteY12" fmla="*/ 1068012 h 1627999"/>
              <a:gd name="connsiteX13" fmla="*/ 1938406 w 2073680"/>
              <a:gd name="connsiteY13" fmla="*/ 497841 h 1627999"/>
              <a:gd name="connsiteX14" fmla="*/ 1200668 w 2073680"/>
              <a:gd name="connsiteY14" fmla="*/ 0 h 1627999"/>
              <a:gd name="connsiteX15" fmla="*/ 1177810 w 2073680"/>
              <a:gd name="connsiteY15" fmla="*/ 37867 h 1627999"/>
              <a:gd name="connsiteX0" fmla="*/ 1177810 w 2073680"/>
              <a:gd name="connsiteY0" fmla="*/ 37867 h 1627999"/>
              <a:gd name="connsiteX1" fmla="*/ 850392 w 2073680"/>
              <a:gd name="connsiteY1" fmla="*/ 146671 h 1627999"/>
              <a:gd name="connsiteX2" fmla="*/ 585216 w 2073680"/>
              <a:gd name="connsiteY2" fmla="*/ 320407 h 1627999"/>
              <a:gd name="connsiteX3" fmla="*/ 475488 w 2073680"/>
              <a:gd name="connsiteY3" fmla="*/ 603871 h 1627999"/>
              <a:gd name="connsiteX4" fmla="*/ 310896 w 2073680"/>
              <a:gd name="connsiteY4" fmla="*/ 1033639 h 1627999"/>
              <a:gd name="connsiteX5" fmla="*/ 173736 w 2073680"/>
              <a:gd name="connsiteY5" fmla="*/ 1253095 h 1627999"/>
              <a:gd name="connsiteX6" fmla="*/ 9144 w 2073680"/>
              <a:gd name="connsiteY6" fmla="*/ 1490839 h 1627999"/>
              <a:gd name="connsiteX7" fmla="*/ 0 w 2073680"/>
              <a:gd name="connsiteY7" fmla="*/ 1627999 h 1627999"/>
              <a:gd name="connsiteX8" fmla="*/ 612648 w 2073680"/>
              <a:gd name="connsiteY8" fmla="*/ 1362823 h 1627999"/>
              <a:gd name="connsiteX9" fmla="*/ 1060704 w 2073680"/>
              <a:gd name="connsiteY9" fmla="*/ 1225663 h 1627999"/>
              <a:gd name="connsiteX10" fmla="*/ 1801368 w 2073680"/>
              <a:gd name="connsiteY10" fmla="*/ 1143367 h 1627999"/>
              <a:gd name="connsiteX11" fmla="*/ 2073680 w 2073680"/>
              <a:gd name="connsiteY11" fmla="*/ 1068012 h 1627999"/>
              <a:gd name="connsiteX12" fmla="*/ 1938406 w 2073680"/>
              <a:gd name="connsiteY12" fmla="*/ 497841 h 1627999"/>
              <a:gd name="connsiteX13" fmla="*/ 1200668 w 2073680"/>
              <a:gd name="connsiteY13" fmla="*/ 0 h 1627999"/>
              <a:gd name="connsiteX14" fmla="*/ 1177810 w 2073680"/>
              <a:gd name="connsiteY14" fmla="*/ 37867 h 1627999"/>
              <a:gd name="connsiteX0" fmla="*/ 1200668 w 2073680"/>
              <a:gd name="connsiteY0" fmla="*/ 0 h 1627999"/>
              <a:gd name="connsiteX1" fmla="*/ 850392 w 2073680"/>
              <a:gd name="connsiteY1" fmla="*/ 146671 h 1627999"/>
              <a:gd name="connsiteX2" fmla="*/ 585216 w 2073680"/>
              <a:gd name="connsiteY2" fmla="*/ 320407 h 1627999"/>
              <a:gd name="connsiteX3" fmla="*/ 475488 w 2073680"/>
              <a:gd name="connsiteY3" fmla="*/ 603871 h 1627999"/>
              <a:gd name="connsiteX4" fmla="*/ 310896 w 2073680"/>
              <a:gd name="connsiteY4" fmla="*/ 1033639 h 1627999"/>
              <a:gd name="connsiteX5" fmla="*/ 173736 w 2073680"/>
              <a:gd name="connsiteY5" fmla="*/ 1253095 h 1627999"/>
              <a:gd name="connsiteX6" fmla="*/ 9144 w 2073680"/>
              <a:gd name="connsiteY6" fmla="*/ 1490839 h 1627999"/>
              <a:gd name="connsiteX7" fmla="*/ 0 w 2073680"/>
              <a:gd name="connsiteY7" fmla="*/ 1627999 h 1627999"/>
              <a:gd name="connsiteX8" fmla="*/ 612648 w 2073680"/>
              <a:gd name="connsiteY8" fmla="*/ 1362823 h 1627999"/>
              <a:gd name="connsiteX9" fmla="*/ 1060704 w 2073680"/>
              <a:gd name="connsiteY9" fmla="*/ 1225663 h 1627999"/>
              <a:gd name="connsiteX10" fmla="*/ 1801368 w 2073680"/>
              <a:gd name="connsiteY10" fmla="*/ 1143367 h 1627999"/>
              <a:gd name="connsiteX11" fmla="*/ 2073680 w 2073680"/>
              <a:gd name="connsiteY11" fmla="*/ 1068012 h 1627999"/>
              <a:gd name="connsiteX12" fmla="*/ 1938406 w 2073680"/>
              <a:gd name="connsiteY12" fmla="*/ 497841 h 1627999"/>
              <a:gd name="connsiteX13" fmla="*/ 1200668 w 2073680"/>
              <a:gd name="connsiteY13" fmla="*/ 0 h 1627999"/>
              <a:gd name="connsiteX0" fmla="*/ 1019850 w 2073680"/>
              <a:gd name="connsiteY0" fmla="*/ 0 h 1546287"/>
              <a:gd name="connsiteX1" fmla="*/ 850392 w 2073680"/>
              <a:gd name="connsiteY1" fmla="*/ 64959 h 1546287"/>
              <a:gd name="connsiteX2" fmla="*/ 585216 w 2073680"/>
              <a:gd name="connsiteY2" fmla="*/ 238695 h 1546287"/>
              <a:gd name="connsiteX3" fmla="*/ 475488 w 2073680"/>
              <a:gd name="connsiteY3" fmla="*/ 522159 h 1546287"/>
              <a:gd name="connsiteX4" fmla="*/ 310896 w 2073680"/>
              <a:gd name="connsiteY4" fmla="*/ 951927 h 1546287"/>
              <a:gd name="connsiteX5" fmla="*/ 173736 w 2073680"/>
              <a:gd name="connsiteY5" fmla="*/ 1171383 h 1546287"/>
              <a:gd name="connsiteX6" fmla="*/ 9144 w 2073680"/>
              <a:gd name="connsiteY6" fmla="*/ 1409127 h 1546287"/>
              <a:gd name="connsiteX7" fmla="*/ 0 w 2073680"/>
              <a:gd name="connsiteY7" fmla="*/ 1546287 h 1546287"/>
              <a:gd name="connsiteX8" fmla="*/ 612648 w 2073680"/>
              <a:gd name="connsiteY8" fmla="*/ 1281111 h 1546287"/>
              <a:gd name="connsiteX9" fmla="*/ 1060704 w 2073680"/>
              <a:gd name="connsiteY9" fmla="*/ 1143951 h 1546287"/>
              <a:gd name="connsiteX10" fmla="*/ 1801368 w 2073680"/>
              <a:gd name="connsiteY10" fmla="*/ 1061655 h 1546287"/>
              <a:gd name="connsiteX11" fmla="*/ 2073680 w 2073680"/>
              <a:gd name="connsiteY11" fmla="*/ 986300 h 1546287"/>
              <a:gd name="connsiteX12" fmla="*/ 1938406 w 2073680"/>
              <a:gd name="connsiteY12" fmla="*/ 416129 h 1546287"/>
              <a:gd name="connsiteX13" fmla="*/ 1019850 w 2073680"/>
              <a:gd name="connsiteY13" fmla="*/ 0 h 1546287"/>
              <a:gd name="connsiteX0" fmla="*/ 1019850 w 2073680"/>
              <a:gd name="connsiteY0" fmla="*/ 0 h 1546287"/>
              <a:gd name="connsiteX1" fmla="*/ 850392 w 2073680"/>
              <a:gd name="connsiteY1" fmla="*/ 64959 h 1546287"/>
              <a:gd name="connsiteX2" fmla="*/ 585216 w 2073680"/>
              <a:gd name="connsiteY2" fmla="*/ 238695 h 1546287"/>
              <a:gd name="connsiteX3" fmla="*/ 475488 w 2073680"/>
              <a:gd name="connsiteY3" fmla="*/ 522159 h 1546287"/>
              <a:gd name="connsiteX4" fmla="*/ 310896 w 2073680"/>
              <a:gd name="connsiteY4" fmla="*/ 951927 h 1546287"/>
              <a:gd name="connsiteX5" fmla="*/ 173736 w 2073680"/>
              <a:gd name="connsiteY5" fmla="*/ 1171383 h 1546287"/>
              <a:gd name="connsiteX6" fmla="*/ 9144 w 2073680"/>
              <a:gd name="connsiteY6" fmla="*/ 1409127 h 1546287"/>
              <a:gd name="connsiteX7" fmla="*/ 0 w 2073680"/>
              <a:gd name="connsiteY7" fmla="*/ 1546287 h 1546287"/>
              <a:gd name="connsiteX8" fmla="*/ 612648 w 2073680"/>
              <a:gd name="connsiteY8" fmla="*/ 1281111 h 1546287"/>
              <a:gd name="connsiteX9" fmla="*/ 1060704 w 2073680"/>
              <a:gd name="connsiteY9" fmla="*/ 1143951 h 1546287"/>
              <a:gd name="connsiteX10" fmla="*/ 1801368 w 2073680"/>
              <a:gd name="connsiteY10" fmla="*/ 1061655 h 1546287"/>
              <a:gd name="connsiteX11" fmla="*/ 2073680 w 2073680"/>
              <a:gd name="connsiteY11" fmla="*/ 986300 h 1546287"/>
              <a:gd name="connsiteX12" fmla="*/ 1186019 w 2073680"/>
              <a:gd name="connsiteY12" fmla="*/ 585938 h 1546287"/>
              <a:gd name="connsiteX13" fmla="*/ 1019850 w 2073680"/>
              <a:gd name="connsiteY13" fmla="*/ 0 h 1546287"/>
              <a:gd name="connsiteX0" fmla="*/ 1019850 w 1801368"/>
              <a:gd name="connsiteY0" fmla="*/ 0 h 1546287"/>
              <a:gd name="connsiteX1" fmla="*/ 850392 w 1801368"/>
              <a:gd name="connsiteY1" fmla="*/ 64959 h 1546287"/>
              <a:gd name="connsiteX2" fmla="*/ 585216 w 1801368"/>
              <a:gd name="connsiteY2" fmla="*/ 238695 h 1546287"/>
              <a:gd name="connsiteX3" fmla="*/ 475488 w 1801368"/>
              <a:gd name="connsiteY3" fmla="*/ 522159 h 1546287"/>
              <a:gd name="connsiteX4" fmla="*/ 310896 w 1801368"/>
              <a:gd name="connsiteY4" fmla="*/ 951927 h 1546287"/>
              <a:gd name="connsiteX5" fmla="*/ 173736 w 1801368"/>
              <a:gd name="connsiteY5" fmla="*/ 1171383 h 1546287"/>
              <a:gd name="connsiteX6" fmla="*/ 9144 w 1801368"/>
              <a:gd name="connsiteY6" fmla="*/ 1409127 h 1546287"/>
              <a:gd name="connsiteX7" fmla="*/ 0 w 1801368"/>
              <a:gd name="connsiteY7" fmla="*/ 1546287 h 1546287"/>
              <a:gd name="connsiteX8" fmla="*/ 612648 w 1801368"/>
              <a:gd name="connsiteY8" fmla="*/ 1281111 h 1546287"/>
              <a:gd name="connsiteX9" fmla="*/ 1060704 w 1801368"/>
              <a:gd name="connsiteY9" fmla="*/ 1143951 h 1546287"/>
              <a:gd name="connsiteX10" fmla="*/ 1801368 w 1801368"/>
              <a:gd name="connsiteY10" fmla="*/ 1061655 h 1546287"/>
              <a:gd name="connsiteX11" fmla="*/ 1217424 w 1801368"/>
              <a:gd name="connsiteY11" fmla="*/ 1164736 h 1546287"/>
              <a:gd name="connsiteX12" fmla="*/ 1186019 w 1801368"/>
              <a:gd name="connsiteY12" fmla="*/ 585938 h 1546287"/>
              <a:gd name="connsiteX13" fmla="*/ 1019850 w 1801368"/>
              <a:gd name="connsiteY13" fmla="*/ 0 h 1546287"/>
              <a:gd name="connsiteX0" fmla="*/ 1019850 w 1801368"/>
              <a:gd name="connsiteY0" fmla="*/ 42743 h 1589030"/>
              <a:gd name="connsiteX1" fmla="*/ 850392 w 1801368"/>
              <a:gd name="connsiteY1" fmla="*/ 107702 h 1589030"/>
              <a:gd name="connsiteX2" fmla="*/ 585216 w 1801368"/>
              <a:gd name="connsiteY2" fmla="*/ 281438 h 1589030"/>
              <a:gd name="connsiteX3" fmla="*/ 475488 w 1801368"/>
              <a:gd name="connsiteY3" fmla="*/ 564902 h 1589030"/>
              <a:gd name="connsiteX4" fmla="*/ 310896 w 1801368"/>
              <a:gd name="connsiteY4" fmla="*/ 994670 h 1589030"/>
              <a:gd name="connsiteX5" fmla="*/ 173736 w 1801368"/>
              <a:gd name="connsiteY5" fmla="*/ 1214126 h 1589030"/>
              <a:gd name="connsiteX6" fmla="*/ 9144 w 1801368"/>
              <a:gd name="connsiteY6" fmla="*/ 1451870 h 1589030"/>
              <a:gd name="connsiteX7" fmla="*/ 0 w 1801368"/>
              <a:gd name="connsiteY7" fmla="*/ 1589030 h 1589030"/>
              <a:gd name="connsiteX8" fmla="*/ 612648 w 1801368"/>
              <a:gd name="connsiteY8" fmla="*/ 1323854 h 1589030"/>
              <a:gd name="connsiteX9" fmla="*/ 1060704 w 1801368"/>
              <a:gd name="connsiteY9" fmla="*/ 1186694 h 1589030"/>
              <a:gd name="connsiteX10" fmla="*/ 1801368 w 1801368"/>
              <a:gd name="connsiteY10" fmla="*/ 1104398 h 1589030"/>
              <a:gd name="connsiteX11" fmla="*/ 1217424 w 1801368"/>
              <a:gd name="connsiteY11" fmla="*/ 1207479 h 1589030"/>
              <a:gd name="connsiteX12" fmla="*/ 1186019 w 1801368"/>
              <a:gd name="connsiteY12" fmla="*/ 628681 h 1589030"/>
              <a:gd name="connsiteX13" fmla="*/ 1065239 w 1801368"/>
              <a:gd name="connsiteY13" fmla="*/ 0 h 1589030"/>
              <a:gd name="connsiteX14" fmla="*/ 1019850 w 1801368"/>
              <a:gd name="connsiteY14" fmla="*/ 42743 h 1589030"/>
              <a:gd name="connsiteX0" fmla="*/ 1019850 w 1217424"/>
              <a:gd name="connsiteY0" fmla="*/ 42743 h 1589030"/>
              <a:gd name="connsiteX1" fmla="*/ 850392 w 1217424"/>
              <a:gd name="connsiteY1" fmla="*/ 107702 h 1589030"/>
              <a:gd name="connsiteX2" fmla="*/ 585216 w 1217424"/>
              <a:gd name="connsiteY2" fmla="*/ 281438 h 1589030"/>
              <a:gd name="connsiteX3" fmla="*/ 475488 w 1217424"/>
              <a:gd name="connsiteY3" fmla="*/ 564902 h 1589030"/>
              <a:gd name="connsiteX4" fmla="*/ 310896 w 1217424"/>
              <a:gd name="connsiteY4" fmla="*/ 994670 h 1589030"/>
              <a:gd name="connsiteX5" fmla="*/ 173736 w 1217424"/>
              <a:gd name="connsiteY5" fmla="*/ 1214126 h 1589030"/>
              <a:gd name="connsiteX6" fmla="*/ 9144 w 1217424"/>
              <a:gd name="connsiteY6" fmla="*/ 1451870 h 1589030"/>
              <a:gd name="connsiteX7" fmla="*/ 0 w 1217424"/>
              <a:gd name="connsiteY7" fmla="*/ 1589030 h 1589030"/>
              <a:gd name="connsiteX8" fmla="*/ 612648 w 1217424"/>
              <a:gd name="connsiteY8" fmla="*/ 1323854 h 1589030"/>
              <a:gd name="connsiteX9" fmla="*/ 1060704 w 1217424"/>
              <a:gd name="connsiteY9" fmla="*/ 1186694 h 1589030"/>
              <a:gd name="connsiteX10" fmla="*/ 1217424 w 1217424"/>
              <a:gd name="connsiteY10" fmla="*/ 1207479 h 1589030"/>
              <a:gd name="connsiteX11" fmla="*/ 1186019 w 1217424"/>
              <a:gd name="connsiteY11" fmla="*/ 628681 h 1589030"/>
              <a:gd name="connsiteX12" fmla="*/ 1065239 w 1217424"/>
              <a:gd name="connsiteY12" fmla="*/ 0 h 1589030"/>
              <a:gd name="connsiteX13" fmla="*/ 1019850 w 1217424"/>
              <a:gd name="connsiteY13" fmla="*/ 42743 h 1589030"/>
              <a:gd name="connsiteX0" fmla="*/ 1019850 w 1217424"/>
              <a:gd name="connsiteY0" fmla="*/ 42743 h 1589030"/>
              <a:gd name="connsiteX1" fmla="*/ 850392 w 1217424"/>
              <a:gd name="connsiteY1" fmla="*/ 107702 h 1589030"/>
              <a:gd name="connsiteX2" fmla="*/ 585216 w 1217424"/>
              <a:gd name="connsiteY2" fmla="*/ 281438 h 1589030"/>
              <a:gd name="connsiteX3" fmla="*/ 475488 w 1217424"/>
              <a:gd name="connsiteY3" fmla="*/ 564902 h 1589030"/>
              <a:gd name="connsiteX4" fmla="*/ 310896 w 1217424"/>
              <a:gd name="connsiteY4" fmla="*/ 994670 h 1589030"/>
              <a:gd name="connsiteX5" fmla="*/ 173736 w 1217424"/>
              <a:gd name="connsiteY5" fmla="*/ 1214126 h 1589030"/>
              <a:gd name="connsiteX6" fmla="*/ 9144 w 1217424"/>
              <a:gd name="connsiteY6" fmla="*/ 1451870 h 1589030"/>
              <a:gd name="connsiteX7" fmla="*/ 0 w 1217424"/>
              <a:gd name="connsiteY7" fmla="*/ 1589030 h 1589030"/>
              <a:gd name="connsiteX8" fmla="*/ 612648 w 1217424"/>
              <a:gd name="connsiteY8" fmla="*/ 1323854 h 1589030"/>
              <a:gd name="connsiteX9" fmla="*/ 1060704 w 1217424"/>
              <a:gd name="connsiteY9" fmla="*/ 1186694 h 1589030"/>
              <a:gd name="connsiteX10" fmla="*/ 1217424 w 1217424"/>
              <a:gd name="connsiteY10" fmla="*/ 1207479 h 1589030"/>
              <a:gd name="connsiteX11" fmla="*/ 1154824 w 1217424"/>
              <a:gd name="connsiteY11" fmla="*/ 652715 h 1589030"/>
              <a:gd name="connsiteX12" fmla="*/ 1065239 w 1217424"/>
              <a:gd name="connsiteY12" fmla="*/ 0 h 1589030"/>
              <a:gd name="connsiteX13" fmla="*/ 1019850 w 1217424"/>
              <a:gd name="connsiteY13" fmla="*/ 42743 h 158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7424" h="1589030">
                <a:moveTo>
                  <a:pt x="1019850" y="42743"/>
                </a:moveTo>
                <a:lnTo>
                  <a:pt x="850392" y="107702"/>
                </a:lnTo>
                <a:lnTo>
                  <a:pt x="585216" y="281438"/>
                </a:lnTo>
                <a:lnTo>
                  <a:pt x="475488" y="564902"/>
                </a:lnTo>
                <a:lnTo>
                  <a:pt x="310896" y="994670"/>
                </a:lnTo>
                <a:lnTo>
                  <a:pt x="173736" y="1214126"/>
                </a:lnTo>
                <a:lnTo>
                  <a:pt x="9144" y="1451870"/>
                </a:lnTo>
                <a:lnTo>
                  <a:pt x="0" y="1589030"/>
                </a:lnTo>
                <a:lnTo>
                  <a:pt x="612648" y="1323854"/>
                </a:lnTo>
                <a:lnTo>
                  <a:pt x="1060704" y="1186694"/>
                </a:lnTo>
                <a:lnTo>
                  <a:pt x="1217424" y="1207479"/>
                </a:lnTo>
                <a:lnTo>
                  <a:pt x="1154824" y="652715"/>
                </a:lnTo>
                <a:cubicBezTo>
                  <a:pt x="1098085" y="461898"/>
                  <a:pt x="1121978" y="190817"/>
                  <a:pt x="1065239" y="0"/>
                </a:cubicBezTo>
                <a:lnTo>
                  <a:pt x="1019850" y="42743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118" name="手繪多邊形 117"/>
          <p:cNvSpPr/>
          <p:nvPr/>
        </p:nvSpPr>
        <p:spPr>
          <a:xfrm>
            <a:off x="4039851" y="2372230"/>
            <a:ext cx="3427306" cy="1302924"/>
          </a:xfrm>
          <a:custGeom>
            <a:avLst/>
            <a:gdLst>
              <a:gd name="connsiteX0" fmla="*/ 995423 w 2696901"/>
              <a:gd name="connsiteY0" fmla="*/ 219919 h 1516284"/>
              <a:gd name="connsiteX1" fmla="*/ 358815 w 2696901"/>
              <a:gd name="connsiteY1" fmla="*/ 347241 h 1516284"/>
              <a:gd name="connsiteX2" fmla="*/ 219919 w 2696901"/>
              <a:gd name="connsiteY2" fmla="*/ 960699 h 1516284"/>
              <a:gd name="connsiteX3" fmla="*/ 0 w 2696901"/>
              <a:gd name="connsiteY3" fmla="*/ 1516284 h 1516284"/>
              <a:gd name="connsiteX4" fmla="*/ 173620 w 2696901"/>
              <a:gd name="connsiteY4" fmla="*/ 1458410 h 1516284"/>
              <a:gd name="connsiteX5" fmla="*/ 300942 w 2696901"/>
              <a:gd name="connsiteY5" fmla="*/ 1377388 h 1516284"/>
              <a:gd name="connsiteX6" fmla="*/ 544010 w 2696901"/>
              <a:gd name="connsiteY6" fmla="*/ 1377388 h 1516284"/>
              <a:gd name="connsiteX7" fmla="*/ 787079 w 2696901"/>
              <a:gd name="connsiteY7" fmla="*/ 1331089 h 1516284"/>
              <a:gd name="connsiteX8" fmla="*/ 995423 w 2696901"/>
              <a:gd name="connsiteY8" fmla="*/ 1261641 h 1516284"/>
              <a:gd name="connsiteX9" fmla="*/ 1435261 w 2696901"/>
              <a:gd name="connsiteY9" fmla="*/ 1192193 h 1516284"/>
              <a:gd name="connsiteX10" fmla="*/ 1770927 w 2696901"/>
              <a:gd name="connsiteY10" fmla="*/ 1076446 h 1516284"/>
              <a:gd name="connsiteX11" fmla="*/ 2129742 w 2696901"/>
              <a:gd name="connsiteY11" fmla="*/ 1018572 h 1516284"/>
              <a:gd name="connsiteX12" fmla="*/ 2523281 w 2696901"/>
              <a:gd name="connsiteY12" fmla="*/ 868101 h 1516284"/>
              <a:gd name="connsiteX13" fmla="*/ 2511707 w 2696901"/>
              <a:gd name="connsiteY13" fmla="*/ 717631 h 1516284"/>
              <a:gd name="connsiteX14" fmla="*/ 2615879 w 2696901"/>
              <a:gd name="connsiteY14" fmla="*/ 439838 h 1516284"/>
              <a:gd name="connsiteX15" fmla="*/ 2696901 w 2696901"/>
              <a:gd name="connsiteY15" fmla="*/ 324091 h 1516284"/>
              <a:gd name="connsiteX16" fmla="*/ 2488557 w 2696901"/>
              <a:gd name="connsiteY16" fmla="*/ 23150 h 1516284"/>
              <a:gd name="connsiteX17" fmla="*/ 2314937 w 2696901"/>
              <a:gd name="connsiteY17" fmla="*/ 0 h 1516284"/>
              <a:gd name="connsiteX18" fmla="*/ 1678329 w 2696901"/>
              <a:gd name="connsiteY18" fmla="*/ 104172 h 1516284"/>
              <a:gd name="connsiteX19" fmla="*/ 1620456 w 2696901"/>
              <a:gd name="connsiteY19" fmla="*/ 416689 h 1516284"/>
              <a:gd name="connsiteX20" fmla="*/ 1562583 w 2696901"/>
              <a:gd name="connsiteY20" fmla="*/ 451413 h 1516284"/>
              <a:gd name="connsiteX21" fmla="*/ 1111170 w 2696901"/>
              <a:gd name="connsiteY21" fmla="*/ 509286 h 1516284"/>
              <a:gd name="connsiteX22" fmla="*/ 983848 w 2696901"/>
              <a:gd name="connsiteY22" fmla="*/ 335666 h 1516284"/>
              <a:gd name="connsiteX23" fmla="*/ 995423 w 2696901"/>
              <a:gd name="connsiteY23" fmla="*/ 219919 h 1516284"/>
              <a:gd name="connsiteX0" fmla="*/ 995423 w 2696901"/>
              <a:gd name="connsiteY0" fmla="*/ 219919 h 1516284"/>
              <a:gd name="connsiteX1" fmla="*/ 358815 w 2696901"/>
              <a:gd name="connsiteY1" fmla="*/ 347241 h 1516284"/>
              <a:gd name="connsiteX2" fmla="*/ 219919 w 2696901"/>
              <a:gd name="connsiteY2" fmla="*/ 960699 h 1516284"/>
              <a:gd name="connsiteX3" fmla="*/ 0 w 2696901"/>
              <a:gd name="connsiteY3" fmla="*/ 1516284 h 1516284"/>
              <a:gd name="connsiteX4" fmla="*/ 173620 w 2696901"/>
              <a:gd name="connsiteY4" fmla="*/ 1458410 h 1516284"/>
              <a:gd name="connsiteX5" fmla="*/ 300942 w 2696901"/>
              <a:gd name="connsiteY5" fmla="*/ 1377388 h 1516284"/>
              <a:gd name="connsiteX6" fmla="*/ 544010 w 2696901"/>
              <a:gd name="connsiteY6" fmla="*/ 1377388 h 1516284"/>
              <a:gd name="connsiteX7" fmla="*/ 787079 w 2696901"/>
              <a:gd name="connsiteY7" fmla="*/ 1331089 h 1516284"/>
              <a:gd name="connsiteX8" fmla="*/ 995423 w 2696901"/>
              <a:gd name="connsiteY8" fmla="*/ 1261641 h 1516284"/>
              <a:gd name="connsiteX9" fmla="*/ 1435261 w 2696901"/>
              <a:gd name="connsiteY9" fmla="*/ 1192193 h 1516284"/>
              <a:gd name="connsiteX10" fmla="*/ 1770927 w 2696901"/>
              <a:gd name="connsiteY10" fmla="*/ 1076446 h 1516284"/>
              <a:gd name="connsiteX11" fmla="*/ 2129742 w 2696901"/>
              <a:gd name="connsiteY11" fmla="*/ 1018572 h 1516284"/>
              <a:gd name="connsiteX12" fmla="*/ 2523281 w 2696901"/>
              <a:gd name="connsiteY12" fmla="*/ 868101 h 1516284"/>
              <a:gd name="connsiteX13" fmla="*/ 2511707 w 2696901"/>
              <a:gd name="connsiteY13" fmla="*/ 717631 h 1516284"/>
              <a:gd name="connsiteX14" fmla="*/ 2615879 w 2696901"/>
              <a:gd name="connsiteY14" fmla="*/ 439838 h 1516284"/>
              <a:gd name="connsiteX15" fmla="*/ 2696901 w 2696901"/>
              <a:gd name="connsiteY15" fmla="*/ 324091 h 1516284"/>
              <a:gd name="connsiteX16" fmla="*/ 2488557 w 2696901"/>
              <a:gd name="connsiteY16" fmla="*/ 23150 h 1516284"/>
              <a:gd name="connsiteX17" fmla="*/ 2314937 w 2696901"/>
              <a:gd name="connsiteY17" fmla="*/ 0 h 1516284"/>
              <a:gd name="connsiteX18" fmla="*/ 1678329 w 2696901"/>
              <a:gd name="connsiteY18" fmla="*/ 104172 h 1516284"/>
              <a:gd name="connsiteX19" fmla="*/ 1620456 w 2696901"/>
              <a:gd name="connsiteY19" fmla="*/ 416689 h 1516284"/>
              <a:gd name="connsiteX20" fmla="*/ 1562583 w 2696901"/>
              <a:gd name="connsiteY20" fmla="*/ 451413 h 1516284"/>
              <a:gd name="connsiteX21" fmla="*/ 1190418 w 2696901"/>
              <a:gd name="connsiteY21" fmla="*/ 143526 h 1516284"/>
              <a:gd name="connsiteX22" fmla="*/ 983848 w 2696901"/>
              <a:gd name="connsiteY22" fmla="*/ 335666 h 1516284"/>
              <a:gd name="connsiteX23" fmla="*/ 995423 w 2696901"/>
              <a:gd name="connsiteY23" fmla="*/ 219919 h 1516284"/>
              <a:gd name="connsiteX0" fmla="*/ 995423 w 2696901"/>
              <a:gd name="connsiteY0" fmla="*/ 219919 h 1516284"/>
              <a:gd name="connsiteX1" fmla="*/ 358815 w 2696901"/>
              <a:gd name="connsiteY1" fmla="*/ 347241 h 1516284"/>
              <a:gd name="connsiteX2" fmla="*/ 219919 w 2696901"/>
              <a:gd name="connsiteY2" fmla="*/ 960699 h 1516284"/>
              <a:gd name="connsiteX3" fmla="*/ 0 w 2696901"/>
              <a:gd name="connsiteY3" fmla="*/ 1516284 h 1516284"/>
              <a:gd name="connsiteX4" fmla="*/ 173620 w 2696901"/>
              <a:gd name="connsiteY4" fmla="*/ 1458410 h 1516284"/>
              <a:gd name="connsiteX5" fmla="*/ 300942 w 2696901"/>
              <a:gd name="connsiteY5" fmla="*/ 1377388 h 1516284"/>
              <a:gd name="connsiteX6" fmla="*/ 544010 w 2696901"/>
              <a:gd name="connsiteY6" fmla="*/ 1377388 h 1516284"/>
              <a:gd name="connsiteX7" fmla="*/ 787079 w 2696901"/>
              <a:gd name="connsiteY7" fmla="*/ 1331089 h 1516284"/>
              <a:gd name="connsiteX8" fmla="*/ 995423 w 2696901"/>
              <a:gd name="connsiteY8" fmla="*/ 1261641 h 1516284"/>
              <a:gd name="connsiteX9" fmla="*/ 1435261 w 2696901"/>
              <a:gd name="connsiteY9" fmla="*/ 1192193 h 1516284"/>
              <a:gd name="connsiteX10" fmla="*/ 1770927 w 2696901"/>
              <a:gd name="connsiteY10" fmla="*/ 1076446 h 1516284"/>
              <a:gd name="connsiteX11" fmla="*/ 2129742 w 2696901"/>
              <a:gd name="connsiteY11" fmla="*/ 1018572 h 1516284"/>
              <a:gd name="connsiteX12" fmla="*/ 2523281 w 2696901"/>
              <a:gd name="connsiteY12" fmla="*/ 868101 h 1516284"/>
              <a:gd name="connsiteX13" fmla="*/ 2511707 w 2696901"/>
              <a:gd name="connsiteY13" fmla="*/ 717631 h 1516284"/>
              <a:gd name="connsiteX14" fmla="*/ 2615879 w 2696901"/>
              <a:gd name="connsiteY14" fmla="*/ 439838 h 1516284"/>
              <a:gd name="connsiteX15" fmla="*/ 2696901 w 2696901"/>
              <a:gd name="connsiteY15" fmla="*/ 324091 h 1516284"/>
              <a:gd name="connsiteX16" fmla="*/ 2488557 w 2696901"/>
              <a:gd name="connsiteY16" fmla="*/ 23150 h 1516284"/>
              <a:gd name="connsiteX17" fmla="*/ 2314937 w 2696901"/>
              <a:gd name="connsiteY17" fmla="*/ 0 h 1516284"/>
              <a:gd name="connsiteX18" fmla="*/ 1678329 w 2696901"/>
              <a:gd name="connsiteY18" fmla="*/ 104172 h 1516284"/>
              <a:gd name="connsiteX19" fmla="*/ 1620456 w 2696901"/>
              <a:gd name="connsiteY19" fmla="*/ 416689 h 1516284"/>
              <a:gd name="connsiteX20" fmla="*/ 1349223 w 2696901"/>
              <a:gd name="connsiteY20" fmla="*/ 91749 h 1516284"/>
              <a:gd name="connsiteX21" fmla="*/ 1190418 w 2696901"/>
              <a:gd name="connsiteY21" fmla="*/ 143526 h 1516284"/>
              <a:gd name="connsiteX22" fmla="*/ 983848 w 2696901"/>
              <a:gd name="connsiteY22" fmla="*/ 335666 h 1516284"/>
              <a:gd name="connsiteX23" fmla="*/ 995423 w 2696901"/>
              <a:gd name="connsiteY23" fmla="*/ 219919 h 1516284"/>
              <a:gd name="connsiteX0" fmla="*/ 995423 w 2696901"/>
              <a:gd name="connsiteY0" fmla="*/ 219919 h 1516284"/>
              <a:gd name="connsiteX1" fmla="*/ 358815 w 2696901"/>
              <a:gd name="connsiteY1" fmla="*/ 347241 h 1516284"/>
              <a:gd name="connsiteX2" fmla="*/ 219919 w 2696901"/>
              <a:gd name="connsiteY2" fmla="*/ 960699 h 1516284"/>
              <a:gd name="connsiteX3" fmla="*/ 0 w 2696901"/>
              <a:gd name="connsiteY3" fmla="*/ 1516284 h 1516284"/>
              <a:gd name="connsiteX4" fmla="*/ 173620 w 2696901"/>
              <a:gd name="connsiteY4" fmla="*/ 1458410 h 1516284"/>
              <a:gd name="connsiteX5" fmla="*/ 300942 w 2696901"/>
              <a:gd name="connsiteY5" fmla="*/ 1377388 h 1516284"/>
              <a:gd name="connsiteX6" fmla="*/ 544010 w 2696901"/>
              <a:gd name="connsiteY6" fmla="*/ 1377388 h 1516284"/>
              <a:gd name="connsiteX7" fmla="*/ 787079 w 2696901"/>
              <a:gd name="connsiteY7" fmla="*/ 1331089 h 1516284"/>
              <a:gd name="connsiteX8" fmla="*/ 995423 w 2696901"/>
              <a:gd name="connsiteY8" fmla="*/ 1261641 h 1516284"/>
              <a:gd name="connsiteX9" fmla="*/ 1435261 w 2696901"/>
              <a:gd name="connsiteY9" fmla="*/ 1192193 h 1516284"/>
              <a:gd name="connsiteX10" fmla="*/ 1770927 w 2696901"/>
              <a:gd name="connsiteY10" fmla="*/ 1076446 h 1516284"/>
              <a:gd name="connsiteX11" fmla="*/ 2129742 w 2696901"/>
              <a:gd name="connsiteY11" fmla="*/ 1018572 h 1516284"/>
              <a:gd name="connsiteX12" fmla="*/ 2523281 w 2696901"/>
              <a:gd name="connsiteY12" fmla="*/ 868101 h 1516284"/>
              <a:gd name="connsiteX13" fmla="*/ 2511707 w 2696901"/>
              <a:gd name="connsiteY13" fmla="*/ 717631 h 1516284"/>
              <a:gd name="connsiteX14" fmla="*/ 2615879 w 2696901"/>
              <a:gd name="connsiteY14" fmla="*/ 439838 h 1516284"/>
              <a:gd name="connsiteX15" fmla="*/ 2696901 w 2696901"/>
              <a:gd name="connsiteY15" fmla="*/ 324091 h 1516284"/>
              <a:gd name="connsiteX16" fmla="*/ 2488557 w 2696901"/>
              <a:gd name="connsiteY16" fmla="*/ 23150 h 1516284"/>
              <a:gd name="connsiteX17" fmla="*/ 2314937 w 2696901"/>
              <a:gd name="connsiteY17" fmla="*/ 0 h 1516284"/>
              <a:gd name="connsiteX18" fmla="*/ 1678329 w 2696901"/>
              <a:gd name="connsiteY18" fmla="*/ 104172 h 1516284"/>
              <a:gd name="connsiteX19" fmla="*/ 1510728 w 2696901"/>
              <a:gd name="connsiteY19" fmla="*/ 81409 h 1516284"/>
              <a:gd name="connsiteX20" fmla="*/ 1349223 w 2696901"/>
              <a:gd name="connsiteY20" fmla="*/ 91749 h 1516284"/>
              <a:gd name="connsiteX21" fmla="*/ 1190418 w 2696901"/>
              <a:gd name="connsiteY21" fmla="*/ 143526 h 1516284"/>
              <a:gd name="connsiteX22" fmla="*/ 983848 w 2696901"/>
              <a:gd name="connsiteY22" fmla="*/ 335666 h 1516284"/>
              <a:gd name="connsiteX23" fmla="*/ 995423 w 2696901"/>
              <a:gd name="connsiteY23" fmla="*/ 219919 h 1516284"/>
              <a:gd name="connsiteX0" fmla="*/ 995423 w 2696901"/>
              <a:gd name="connsiteY0" fmla="*/ 219919 h 1516284"/>
              <a:gd name="connsiteX1" fmla="*/ 358815 w 2696901"/>
              <a:gd name="connsiteY1" fmla="*/ 347241 h 1516284"/>
              <a:gd name="connsiteX2" fmla="*/ 219919 w 2696901"/>
              <a:gd name="connsiteY2" fmla="*/ 960699 h 1516284"/>
              <a:gd name="connsiteX3" fmla="*/ 0 w 2696901"/>
              <a:gd name="connsiteY3" fmla="*/ 1516284 h 1516284"/>
              <a:gd name="connsiteX4" fmla="*/ 173620 w 2696901"/>
              <a:gd name="connsiteY4" fmla="*/ 1458410 h 1516284"/>
              <a:gd name="connsiteX5" fmla="*/ 300942 w 2696901"/>
              <a:gd name="connsiteY5" fmla="*/ 1377388 h 1516284"/>
              <a:gd name="connsiteX6" fmla="*/ 544010 w 2696901"/>
              <a:gd name="connsiteY6" fmla="*/ 1377388 h 1516284"/>
              <a:gd name="connsiteX7" fmla="*/ 787079 w 2696901"/>
              <a:gd name="connsiteY7" fmla="*/ 1331089 h 1516284"/>
              <a:gd name="connsiteX8" fmla="*/ 995423 w 2696901"/>
              <a:gd name="connsiteY8" fmla="*/ 1261641 h 1516284"/>
              <a:gd name="connsiteX9" fmla="*/ 1435261 w 2696901"/>
              <a:gd name="connsiteY9" fmla="*/ 1192193 h 1516284"/>
              <a:gd name="connsiteX10" fmla="*/ 1770927 w 2696901"/>
              <a:gd name="connsiteY10" fmla="*/ 1076446 h 1516284"/>
              <a:gd name="connsiteX11" fmla="*/ 2129742 w 2696901"/>
              <a:gd name="connsiteY11" fmla="*/ 1018572 h 1516284"/>
              <a:gd name="connsiteX12" fmla="*/ 2523281 w 2696901"/>
              <a:gd name="connsiteY12" fmla="*/ 868101 h 1516284"/>
              <a:gd name="connsiteX13" fmla="*/ 2511707 w 2696901"/>
              <a:gd name="connsiteY13" fmla="*/ 717631 h 1516284"/>
              <a:gd name="connsiteX14" fmla="*/ 2615879 w 2696901"/>
              <a:gd name="connsiteY14" fmla="*/ 439838 h 1516284"/>
              <a:gd name="connsiteX15" fmla="*/ 2696901 w 2696901"/>
              <a:gd name="connsiteY15" fmla="*/ 324091 h 1516284"/>
              <a:gd name="connsiteX16" fmla="*/ 2488557 w 2696901"/>
              <a:gd name="connsiteY16" fmla="*/ 23150 h 1516284"/>
              <a:gd name="connsiteX17" fmla="*/ 2314937 w 2696901"/>
              <a:gd name="connsiteY17" fmla="*/ 0 h 1516284"/>
              <a:gd name="connsiteX18" fmla="*/ 1678329 w 2696901"/>
              <a:gd name="connsiteY18" fmla="*/ 104172 h 1516284"/>
              <a:gd name="connsiteX19" fmla="*/ 1510728 w 2696901"/>
              <a:gd name="connsiteY19" fmla="*/ 81409 h 1516284"/>
              <a:gd name="connsiteX20" fmla="*/ 1349223 w 2696901"/>
              <a:gd name="connsiteY20" fmla="*/ 91749 h 1516284"/>
              <a:gd name="connsiteX21" fmla="*/ 1190418 w 2696901"/>
              <a:gd name="connsiteY21" fmla="*/ 143526 h 1516284"/>
              <a:gd name="connsiteX22" fmla="*/ 995423 w 2696901"/>
              <a:gd name="connsiteY22" fmla="*/ 219919 h 1516284"/>
              <a:gd name="connsiteX0" fmla="*/ 995423 w 3263829"/>
              <a:gd name="connsiteY0" fmla="*/ 219919 h 1516284"/>
              <a:gd name="connsiteX1" fmla="*/ 358815 w 3263829"/>
              <a:gd name="connsiteY1" fmla="*/ 347241 h 1516284"/>
              <a:gd name="connsiteX2" fmla="*/ 219919 w 3263829"/>
              <a:gd name="connsiteY2" fmla="*/ 960699 h 1516284"/>
              <a:gd name="connsiteX3" fmla="*/ 0 w 3263829"/>
              <a:gd name="connsiteY3" fmla="*/ 1516284 h 1516284"/>
              <a:gd name="connsiteX4" fmla="*/ 173620 w 3263829"/>
              <a:gd name="connsiteY4" fmla="*/ 1458410 h 1516284"/>
              <a:gd name="connsiteX5" fmla="*/ 300942 w 3263829"/>
              <a:gd name="connsiteY5" fmla="*/ 1377388 h 1516284"/>
              <a:gd name="connsiteX6" fmla="*/ 544010 w 3263829"/>
              <a:gd name="connsiteY6" fmla="*/ 1377388 h 1516284"/>
              <a:gd name="connsiteX7" fmla="*/ 787079 w 3263829"/>
              <a:gd name="connsiteY7" fmla="*/ 1331089 h 1516284"/>
              <a:gd name="connsiteX8" fmla="*/ 995423 w 3263829"/>
              <a:gd name="connsiteY8" fmla="*/ 1261641 h 1516284"/>
              <a:gd name="connsiteX9" fmla="*/ 1435261 w 3263829"/>
              <a:gd name="connsiteY9" fmla="*/ 1192193 h 1516284"/>
              <a:gd name="connsiteX10" fmla="*/ 1770927 w 3263829"/>
              <a:gd name="connsiteY10" fmla="*/ 1076446 h 1516284"/>
              <a:gd name="connsiteX11" fmla="*/ 2129742 w 3263829"/>
              <a:gd name="connsiteY11" fmla="*/ 1018572 h 1516284"/>
              <a:gd name="connsiteX12" fmla="*/ 2523281 w 3263829"/>
              <a:gd name="connsiteY12" fmla="*/ 868101 h 1516284"/>
              <a:gd name="connsiteX13" fmla="*/ 2511707 w 3263829"/>
              <a:gd name="connsiteY13" fmla="*/ 717631 h 1516284"/>
              <a:gd name="connsiteX14" fmla="*/ 2615879 w 3263829"/>
              <a:gd name="connsiteY14" fmla="*/ 439838 h 1516284"/>
              <a:gd name="connsiteX15" fmla="*/ 3263829 w 3263829"/>
              <a:gd name="connsiteY15" fmla="*/ 116827 h 1516284"/>
              <a:gd name="connsiteX16" fmla="*/ 2488557 w 3263829"/>
              <a:gd name="connsiteY16" fmla="*/ 23150 h 1516284"/>
              <a:gd name="connsiteX17" fmla="*/ 2314937 w 3263829"/>
              <a:gd name="connsiteY17" fmla="*/ 0 h 1516284"/>
              <a:gd name="connsiteX18" fmla="*/ 1678329 w 3263829"/>
              <a:gd name="connsiteY18" fmla="*/ 104172 h 1516284"/>
              <a:gd name="connsiteX19" fmla="*/ 1510728 w 3263829"/>
              <a:gd name="connsiteY19" fmla="*/ 81409 h 1516284"/>
              <a:gd name="connsiteX20" fmla="*/ 1349223 w 3263829"/>
              <a:gd name="connsiteY20" fmla="*/ 91749 h 1516284"/>
              <a:gd name="connsiteX21" fmla="*/ 1190418 w 3263829"/>
              <a:gd name="connsiteY21" fmla="*/ 143526 h 1516284"/>
              <a:gd name="connsiteX22" fmla="*/ 995423 w 3263829"/>
              <a:gd name="connsiteY22" fmla="*/ 219919 h 1516284"/>
              <a:gd name="connsiteX0" fmla="*/ 995423 w 4054535"/>
              <a:gd name="connsiteY0" fmla="*/ 219919 h 1516284"/>
              <a:gd name="connsiteX1" fmla="*/ 358815 w 4054535"/>
              <a:gd name="connsiteY1" fmla="*/ 347241 h 1516284"/>
              <a:gd name="connsiteX2" fmla="*/ 219919 w 4054535"/>
              <a:gd name="connsiteY2" fmla="*/ 960699 h 1516284"/>
              <a:gd name="connsiteX3" fmla="*/ 0 w 4054535"/>
              <a:gd name="connsiteY3" fmla="*/ 1516284 h 1516284"/>
              <a:gd name="connsiteX4" fmla="*/ 173620 w 4054535"/>
              <a:gd name="connsiteY4" fmla="*/ 1458410 h 1516284"/>
              <a:gd name="connsiteX5" fmla="*/ 300942 w 4054535"/>
              <a:gd name="connsiteY5" fmla="*/ 1377388 h 1516284"/>
              <a:gd name="connsiteX6" fmla="*/ 544010 w 4054535"/>
              <a:gd name="connsiteY6" fmla="*/ 1377388 h 1516284"/>
              <a:gd name="connsiteX7" fmla="*/ 787079 w 4054535"/>
              <a:gd name="connsiteY7" fmla="*/ 1331089 h 1516284"/>
              <a:gd name="connsiteX8" fmla="*/ 995423 w 4054535"/>
              <a:gd name="connsiteY8" fmla="*/ 1261641 h 1516284"/>
              <a:gd name="connsiteX9" fmla="*/ 1435261 w 4054535"/>
              <a:gd name="connsiteY9" fmla="*/ 1192193 h 1516284"/>
              <a:gd name="connsiteX10" fmla="*/ 1770927 w 4054535"/>
              <a:gd name="connsiteY10" fmla="*/ 1076446 h 1516284"/>
              <a:gd name="connsiteX11" fmla="*/ 2129742 w 4054535"/>
              <a:gd name="connsiteY11" fmla="*/ 1018572 h 1516284"/>
              <a:gd name="connsiteX12" fmla="*/ 2523281 w 4054535"/>
              <a:gd name="connsiteY12" fmla="*/ 868101 h 1516284"/>
              <a:gd name="connsiteX13" fmla="*/ 2511707 w 4054535"/>
              <a:gd name="connsiteY13" fmla="*/ 717631 h 1516284"/>
              <a:gd name="connsiteX14" fmla="*/ 4054535 w 4054535"/>
              <a:gd name="connsiteY14" fmla="*/ 220382 h 1516284"/>
              <a:gd name="connsiteX15" fmla="*/ 3263829 w 4054535"/>
              <a:gd name="connsiteY15" fmla="*/ 116827 h 1516284"/>
              <a:gd name="connsiteX16" fmla="*/ 2488557 w 4054535"/>
              <a:gd name="connsiteY16" fmla="*/ 23150 h 1516284"/>
              <a:gd name="connsiteX17" fmla="*/ 2314937 w 4054535"/>
              <a:gd name="connsiteY17" fmla="*/ 0 h 1516284"/>
              <a:gd name="connsiteX18" fmla="*/ 1678329 w 4054535"/>
              <a:gd name="connsiteY18" fmla="*/ 104172 h 1516284"/>
              <a:gd name="connsiteX19" fmla="*/ 1510728 w 4054535"/>
              <a:gd name="connsiteY19" fmla="*/ 81409 h 1516284"/>
              <a:gd name="connsiteX20" fmla="*/ 1349223 w 4054535"/>
              <a:gd name="connsiteY20" fmla="*/ 91749 h 1516284"/>
              <a:gd name="connsiteX21" fmla="*/ 1190418 w 4054535"/>
              <a:gd name="connsiteY21" fmla="*/ 143526 h 1516284"/>
              <a:gd name="connsiteX22" fmla="*/ 995423 w 4054535"/>
              <a:gd name="connsiteY22" fmla="*/ 219919 h 1516284"/>
              <a:gd name="connsiteX0" fmla="*/ 995423 w 4054535"/>
              <a:gd name="connsiteY0" fmla="*/ 219919 h 1516284"/>
              <a:gd name="connsiteX1" fmla="*/ 358815 w 4054535"/>
              <a:gd name="connsiteY1" fmla="*/ 347241 h 1516284"/>
              <a:gd name="connsiteX2" fmla="*/ 219919 w 4054535"/>
              <a:gd name="connsiteY2" fmla="*/ 960699 h 1516284"/>
              <a:gd name="connsiteX3" fmla="*/ 0 w 4054535"/>
              <a:gd name="connsiteY3" fmla="*/ 1516284 h 1516284"/>
              <a:gd name="connsiteX4" fmla="*/ 173620 w 4054535"/>
              <a:gd name="connsiteY4" fmla="*/ 1458410 h 1516284"/>
              <a:gd name="connsiteX5" fmla="*/ 300942 w 4054535"/>
              <a:gd name="connsiteY5" fmla="*/ 1377388 h 1516284"/>
              <a:gd name="connsiteX6" fmla="*/ 544010 w 4054535"/>
              <a:gd name="connsiteY6" fmla="*/ 1377388 h 1516284"/>
              <a:gd name="connsiteX7" fmla="*/ 787079 w 4054535"/>
              <a:gd name="connsiteY7" fmla="*/ 1331089 h 1516284"/>
              <a:gd name="connsiteX8" fmla="*/ 995423 w 4054535"/>
              <a:gd name="connsiteY8" fmla="*/ 1261641 h 1516284"/>
              <a:gd name="connsiteX9" fmla="*/ 1435261 w 4054535"/>
              <a:gd name="connsiteY9" fmla="*/ 1192193 h 1516284"/>
              <a:gd name="connsiteX10" fmla="*/ 1770927 w 4054535"/>
              <a:gd name="connsiteY10" fmla="*/ 1076446 h 1516284"/>
              <a:gd name="connsiteX11" fmla="*/ 2129742 w 4054535"/>
              <a:gd name="connsiteY11" fmla="*/ 1018572 h 1516284"/>
              <a:gd name="connsiteX12" fmla="*/ 2523281 w 4054535"/>
              <a:gd name="connsiteY12" fmla="*/ 868101 h 1516284"/>
              <a:gd name="connsiteX13" fmla="*/ 3212747 w 4054535"/>
              <a:gd name="connsiteY13" fmla="*/ 662767 h 1516284"/>
              <a:gd name="connsiteX14" fmla="*/ 4054535 w 4054535"/>
              <a:gd name="connsiteY14" fmla="*/ 220382 h 1516284"/>
              <a:gd name="connsiteX15" fmla="*/ 3263829 w 4054535"/>
              <a:gd name="connsiteY15" fmla="*/ 116827 h 1516284"/>
              <a:gd name="connsiteX16" fmla="*/ 2488557 w 4054535"/>
              <a:gd name="connsiteY16" fmla="*/ 23150 h 1516284"/>
              <a:gd name="connsiteX17" fmla="*/ 2314937 w 4054535"/>
              <a:gd name="connsiteY17" fmla="*/ 0 h 1516284"/>
              <a:gd name="connsiteX18" fmla="*/ 1678329 w 4054535"/>
              <a:gd name="connsiteY18" fmla="*/ 104172 h 1516284"/>
              <a:gd name="connsiteX19" fmla="*/ 1510728 w 4054535"/>
              <a:gd name="connsiteY19" fmla="*/ 81409 h 1516284"/>
              <a:gd name="connsiteX20" fmla="*/ 1349223 w 4054535"/>
              <a:gd name="connsiteY20" fmla="*/ 91749 h 1516284"/>
              <a:gd name="connsiteX21" fmla="*/ 1190418 w 4054535"/>
              <a:gd name="connsiteY21" fmla="*/ 143526 h 1516284"/>
              <a:gd name="connsiteX22" fmla="*/ 995423 w 4054535"/>
              <a:gd name="connsiteY22" fmla="*/ 219919 h 1516284"/>
              <a:gd name="connsiteX0" fmla="*/ 995423 w 4054535"/>
              <a:gd name="connsiteY0" fmla="*/ 219919 h 1516284"/>
              <a:gd name="connsiteX1" fmla="*/ 358815 w 4054535"/>
              <a:gd name="connsiteY1" fmla="*/ 347241 h 1516284"/>
              <a:gd name="connsiteX2" fmla="*/ 219919 w 4054535"/>
              <a:gd name="connsiteY2" fmla="*/ 960699 h 1516284"/>
              <a:gd name="connsiteX3" fmla="*/ 0 w 4054535"/>
              <a:gd name="connsiteY3" fmla="*/ 1516284 h 1516284"/>
              <a:gd name="connsiteX4" fmla="*/ 173620 w 4054535"/>
              <a:gd name="connsiteY4" fmla="*/ 1458410 h 1516284"/>
              <a:gd name="connsiteX5" fmla="*/ 300942 w 4054535"/>
              <a:gd name="connsiteY5" fmla="*/ 1377388 h 1516284"/>
              <a:gd name="connsiteX6" fmla="*/ 544010 w 4054535"/>
              <a:gd name="connsiteY6" fmla="*/ 1377388 h 1516284"/>
              <a:gd name="connsiteX7" fmla="*/ 787079 w 4054535"/>
              <a:gd name="connsiteY7" fmla="*/ 1331089 h 1516284"/>
              <a:gd name="connsiteX8" fmla="*/ 995423 w 4054535"/>
              <a:gd name="connsiteY8" fmla="*/ 1261641 h 1516284"/>
              <a:gd name="connsiteX9" fmla="*/ 1435261 w 4054535"/>
              <a:gd name="connsiteY9" fmla="*/ 1192193 h 1516284"/>
              <a:gd name="connsiteX10" fmla="*/ 1770927 w 4054535"/>
              <a:gd name="connsiteY10" fmla="*/ 1076446 h 1516284"/>
              <a:gd name="connsiteX11" fmla="*/ 2129742 w 4054535"/>
              <a:gd name="connsiteY11" fmla="*/ 1018572 h 1516284"/>
              <a:gd name="connsiteX12" fmla="*/ 2523281 w 4054535"/>
              <a:gd name="connsiteY12" fmla="*/ 868101 h 1516284"/>
              <a:gd name="connsiteX13" fmla="*/ 3212747 w 4054535"/>
              <a:gd name="connsiteY13" fmla="*/ 662767 h 1516284"/>
              <a:gd name="connsiteX14" fmla="*/ 4054535 w 4054535"/>
              <a:gd name="connsiteY14" fmla="*/ 220382 h 1516284"/>
              <a:gd name="connsiteX15" fmla="*/ 3263829 w 4054535"/>
              <a:gd name="connsiteY15" fmla="*/ 116827 h 1516284"/>
              <a:gd name="connsiteX16" fmla="*/ 2884284 w 4054535"/>
              <a:gd name="connsiteY16" fmla="*/ 72373 h 1516284"/>
              <a:gd name="connsiteX17" fmla="*/ 2488557 w 4054535"/>
              <a:gd name="connsiteY17" fmla="*/ 23150 h 1516284"/>
              <a:gd name="connsiteX18" fmla="*/ 2314937 w 4054535"/>
              <a:gd name="connsiteY18" fmla="*/ 0 h 1516284"/>
              <a:gd name="connsiteX19" fmla="*/ 1678329 w 4054535"/>
              <a:gd name="connsiteY19" fmla="*/ 104172 h 1516284"/>
              <a:gd name="connsiteX20" fmla="*/ 1510728 w 4054535"/>
              <a:gd name="connsiteY20" fmla="*/ 81409 h 1516284"/>
              <a:gd name="connsiteX21" fmla="*/ 1349223 w 4054535"/>
              <a:gd name="connsiteY21" fmla="*/ 91749 h 1516284"/>
              <a:gd name="connsiteX22" fmla="*/ 1190418 w 4054535"/>
              <a:gd name="connsiteY22" fmla="*/ 143526 h 1516284"/>
              <a:gd name="connsiteX23" fmla="*/ 995423 w 4054535"/>
              <a:gd name="connsiteY23" fmla="*/ 219919 h 1516284"/>
              <a:gd name="connsiteX0" fmla="*/ 995423 w 4054535"/>
              <a:gd name="connsiteY0" fmla="*/ 219919 h 1516284"/>
              <a:gd name="connsiteX1" fmla="*/ 358815 w 4054535"/>
              <a:gd name="connsiteY1" fmla="*/ 347241 h 1516284"/>
              <a:gd name="connsiteX2" fmla="*/ 219919 w 4054535"/>
              <a:gd name="connsiteY2" fmla="*/ 960699 h 1516284"/>
              <a:gd name="connsiteX3" fmla="*/ 0 w 4054535"/>
              <a:gd name="connsiteY3" fmla="*/ 1516284 h 1516284"/>
              <a:gd name="connsiteX4" fmla="*/ 173620 w 4054535"/>
              <a:gd name="connsiteY4" fmla="*/ 1458410 h 1516284"/>
              <a:gd name="connsiteX5" fmla="*/ 300942 w 4054535"/>
              <a:gd name="connsiteY5" fmla="*/ 1377388 h 1516284"/>
              <a:gd name="connsiteX6" fmla="*/ 544010 w 4054535"/>
              <a:gd name="connsiteY6" fmla="*/ 1377388 h 1516284"/>
              <a:gd name="connsiteX7" fmla="*/ 787079 w 4054535"/>
              <a:gd name="connsiteY7" fmla="*/ 1331089 h 1516284"/>
              <a:gd name="connsiteX8" fmla="*/ 995423 w 4054535"/>
              <a:gd name="connsiteY8" fmla="*/ 1261641 h 1516284"/>
              <a:gd name="connsiteX9" fmla="*/ 1435261 w 4054535"/>
              <a:gd name="connsiteY9" fmla="*/ 1192193 h 1516284"/>
              <a:gd name="connsiteX10" fmla="*/ 1770927 w 4054535"/>
              <a:gd name="connsiteY10" fmla="*/ 1076446 h 1516284"/>
              <a:gd name="connsiteX11" fmla="*/ 2129742 w 4054535"/>
              <a:gd name="connsiteY11" fmla="*/ 1018572 h 1516284"/>
              <a:gd name="connsiteX12" fmla="*/ 2523281 w 4054535"/>
              <a:gd name="connsiteY12" fmla="*/ 868101 h 1516284"/>
              <a:gd name="connsiteX13" fmla="*/ 3212747 w 4054535"/>
              <a:gd name="connsiteY13" fmla="*/ 662767 h 1516284"/>
              <a:gd name="connsiteX14" fmla="*/ 4054535 w 4054535"/>
              <a:gd name="connsiteY14" fmla="*/ 220382 h 1516284"/>
              <a:gd name="connsiteX15" fmla="*/ 3263829 w 4054535"/>
              <a:gd name="connsiteY15" fmla="*/ 116827 h 1516284"/>
              <a:gd name="connsiteX16" fmla="*/ 2695308 w 4054535"/>
              <a:gd name="connsiteY16" fmla="*/ 322309 h 1516284"/>
              <a:gd name="connsiteX17" fmla="*/ 2488557 w 4054535"/>
              <a:gd name="connsiteY17" fmla="*/ 23150 h 1516284"/>
              <a:gd name="connsiteX18" fmla="*/ 2314937 w 4054535"/>
              <a:gd name="connsiteY18" fmla="*/ 0 h 1516284"/>
              <a:gd name="connsiteX19" fmla="*/ 1678329 w 4054535"/>
              <a:gd name="connsiteY19" fmla="*/ 104172 h 1516284"/>
              <a:gd name="connsiteX20" fmla="*/ 1510728 w 4054535"/>
              <a:gd name="connsiteY20" fmla="*/ 81409 h 1516284"/>
              <a:gd name="connsiteX21" fmla="*/ 1349223 w 4054535"/>
              <a:gd name="connsiteY21" fmla="*/ 91749 h 1516284"/>
              <a:gd name="connsiteX22" fmla="*/ 1190418 w 4054535"/>
              <a:gd name="connsiteY22" fmla="*/ 143526 h 1516284"/>
              <a:gd name="connsiteX23" fmla="*/ 995423 w 4054535"/>
              <a:gd name="connsiteY23" fmla="*/ 219919 h 1516284"/>
              <a:gd name="connsiteX0" fmla="*/ 995423 w 4054535"/>
              <a:gd name="connsiteY0" fmla="*/ 219919 h 1516284"/>
              <a:gd name="connsiteX1" fmla="*/ 358815 w 4054535"/>
              <a:gd name="connsiteY1" fmla="*/ 347241 h 1516284"/>
              <a:gd name="connsiteX2" fmla="*/ 219919 w 4054535"/>
              <a:gd name="connsiteY2" fmla="*/ 960699 h 1516284"/>
              <a:gd name="connsiteX3" fmla="*/ 0 w 4054535"/>
              <a:gd name="connsiteY3" fmla="*/ 1516284 h 1516284"/>
              <a:gd name="connsiteX4" fmla="*/ 173620 w 4054535"/>
              <a:gd name="connsiteY4" fmla="*/ 1458410 h 1516284"/>
              <a:gd name="connsiteX5" fmla="*/ 300942 w 4054535"/>
              <a:gd name="connsiteY5" fmla="*/ 1377388 h 1516284"/>
              <a:gd name="connsiteX6" fmla="*/ 544010 w 4054535"/>
              <a:gd name="connsiteY6" fmla="*/ 1377388 h 1516284"/>
              <a:gd name="connsiteX7" fmla="*/ 787079 w 4054535"/>
              <a:gd name="connsiteY7" fmla="*/ 1331089 h 1516284"/>
              <a:gd name="connsiteX8" fmla="*/ 995423 w 4054535"/>
              <a:gd name="connsiteY8" fmla="*/ 1261641 h 1516284"/>
              <a:gd name="connsiteX9" fmla="*/ 1435261 w 4054535"/>
              <a:gd name="connsiteY9" fmla="*/ 1192193 h 1516284"/>
              <a:gd name="connsiteX10" fmla="*/ 1770927 w 4054535"/>
              <a:gd name="connsiteY10" fmla="*/ 1076446 h 1516284"/>
              <a:gd name="connsiteX11" fmla="*/ 2129742 w 4054535"/>
              <a:gd name="connsiteY11" fmla="*/ 1018572 h 1516284"/>
              <a:gd name="connsiteX12" fmla="*/ 2523281 w 4054535"/>
              <a:gd name="connsiteY12" fmla="*/ 868101 h 1516284"/>
              <a:gd name="connsiteX13" fmla="*/ 3212747 w 4054535"/>
              <a:gd name="connsiteY13" fmla="*/ 662767 h 1516284"/>
              <a:gd name="connsiteX14" fmla="*/ 4054535 w 4054535"/>
              <a:gd name="connsiteY14" fmla="*/ 220382 h 1516284"/>
              <a:gd name="connsiteX15" fmla="*/ 3609708 w 4054535"/>
              <a:gd name="connsiteY15" fmla="*/ 151621 h 1516284"/>
              <a:gd name="connsiteX16" fmla="*/ 3263829 w 4054535"/>
              <a:gd name="connsiteY16" fmla="*/ 116827 h 1516284"/>
              <a:gd name="connsiteX17" fmla="*/ 2695308 w 4054535"/>
              <a:gd name="connsiteY17" fmla="*/ 322309 h 1516284"/>
              <a:gd name="connsiteX18" fmla="*/ 2488557 w 4054535"/>
              <a:gd name="connsiteY18" fmla="*/ 23150 h 1516284"/>
              <a:gd name="connsiteX19" fmla="*/ 2314937 w 4054535"/>
              <a:gd name="connsiteY19" fmla="*/ 0 h 1516284"/>
              <a:gd name="connsiteX20" fmla="*/ 1678329 w 4054535"/>
              <a:gd name="connsiteY20" fmla="*/ 104172 h 1516284"/>
              <a:gd name="connsiteX21" fmla="*/ 1510728 w 4054535"/>
              <a:gd name="connsiteY21" fmla="*/ 81409 h 1516284"/>
              <a:gd name="connsiteX22" fmla="*/ 1349223 w 4054535"/>
              <a:gd name="connsiteY22" fmla="*/ 91749 h 1516284"/>
              <a:gd name="connsiteX23" fmla="*/ 1190418 w 4054535"/>
              <a:gd name="connsiteY23" fmla="*/ 143526 h 1516284"/>
              <a:gd name="connsiteX24" fmla="*/ 995423 w 4054535"/>
              <a:gd name="connsiteY24" fmla="*/ 219919 h 1516284"/>
              <a:gd name="connsiteX0" fmla="*/ 995423 w 3938711"/>
              <a:gd name="connsiteY0" fmla="*/ 219919 h 1516284"/>
              <a:gd name="connsiteX1" fmla="*/ 358815 w 3938711"/>
              <a:gd name="connsiteY1" fmla="*/ 347241 h 1516284"/>
              <a:gd name="connsiteX2" fmla="*/ 219919 w 3938711"/>
              <a:gd name="connsiteY2" fmla="*/ 960699 h 1516284"/>
              <a:gd name="connsiteX3" fmla="*/ 0 w 3938711"/>
              <a:gd name="connsiteY3" fmla="*/ 1516284 h 1516284"/>
              <a:gd name="connsiteX4" fmla="*/ 173620 w 3938711"/>
              <a:gd name="connsiteY4" fmla="*/ 1458410 h 1516284"/>
              <a:gd name="connsiteX5" fmla="*/ 300942 w 3938711"/>
              <a:gd name="connsiteY5" fmla="*/ 1377388 h 1516284"/>
              <a:gd name="connsiteX6" fmla="*/ 544010 w 3938711"/>
              <a:gd name="connsiteY6" fmla="*/ 1377388 h 1516284"/>
              <a:gd name="connsiteX7" fmla="*/ 787079 w 3938711"/>
              <a:gd name="connsiteY7" fmla="*/ 1331089 h 1516284"/>
              <a:gd name="connsiteX8" fmla="*/ 995423 w 3938711"/>
              <a:gd name="connsiteY8" fmla="*/ 1261641 h 1516284"/>
              <a:gd name="connsiteX9" fmla="*/ 1435261 w 3938711"/>
              <a:gd name="connsiteY9" fmla="*/ 1192193 h 1516284"/>
              <a:gd name="connsiteX10" fmla="*/ 1770927 w 3938711"/>
              <a:gd name="connsiteY10" fmla="*/ 1076446 h 1516284"/>
              <a:gd name="connsiteX11" fmla="*/ 2129742 w 3938711"/>
              <a:gd name="connsiteY11" fmla="*/ 1018572 h 1516284"/>
              <a:gd name="connsiteX12" fmla="*/ 2523281 w 3938711"/>
              <a:gd name="connsiteY12" fmla="*/ 868101 h 1516284"/>
              <a:gd name="connsiteX13" fmla="*/ 3212747 w 3938711"/>
              <a:gd name="connsiteY13" fmla="*/ 662767 h 1516284"/>
              <a:gd name="connsiteX14" fmla="*/ 3938711 w 3938711"/>
              <a:gd name="connsiteY14" fmla="*/ 305726 h 1516284"/>
              <a:gd name="connsiteX15" fmla="*/ 3609708 w 3938711"/>
              <a:gd name="connsiteY15" fmla="*/ 151621 h 1516284"/>
              <a:gd name="connsiteX16" fmla="*/ 3263829 w 3938711"/>
              <a:gd name="connsiteY16" fmla="*/ 116827 h 1516284"/>
              <a:gd name="connsiteX17" fmla="*/ 2695308 w 3938711"/>
              <a:gd name="connsiteY17" fmla="*/ 322309 h 1516284"/>
              <a:gd name="connsiteX18" fmla="*/ 2488557 w 3938711"/>
              <a:gd name="connsiteY18" fmla="*/ 23150 h 1516284"/>
              <a:gd name="connsiteX19" fmla="*/ 2314937 w 3938711"/>
              <a:gd name="connsiteY19" fmla="*/ 0 h 1516284"/>
              <a:gd name="connsiteX20" fmla="*/ 1678329 w 3938711"/>
              <a:gd name="connsiteY20" fmla="*/ 104172 h 1516284"/>
              <a:gd name="connsiteX21" fmla="*/ 1510728 w 3938711"/>
              <a:gd name="connsiteY21" fmla="*/ 81409 h 1516284"/>
              <a:gd name="connsiteX22" fmla="*/ 1349223 w 3938711"/>
              <a:gd name="connsiteY22" fmla="*/ 91749 h 1516284"/>
              <a:gd name="connsiteX23" fmla="*/ 1190418 w 3938711"/>
              <a:gd name="connsiteY23" fmla="*/ 143526 h 1516284"/>
              <a:gd name="connsiteX24" fmla="*/ 995423 w 3938711"/>
              <a:gd name="connsiteY24" fmla="*/ 219919 h 1516284"/>
              <a:gd name="connsiteX0" fmla="*/ 995423 w 4018317"/>
              <a:gd name="connsiteY0" fmla="*/ 219919 h 1516284"/>
              <a:gd name="connsiteX1" fmla="*/ 358815 w 4018317"/>
              <a:gd name="connsiteY1" fmla="*/ 347241 h 1516284"/>
              <a:gd name="connsiteX2" fmla="*/ 219919 w 4018317"/>
              <a:gd name="connsiteY2" fmla="*/ 960699 h 1516284"/>
              <a:gd name="connsiteX3" fmla="*/ 0 w 4018317"/>
              <a:gd name="connsiteY3" fmla="*/ 1516284 h 1516284"/>
              <a:gd name="connsiteX4" fmla="*/ 173620 w 4018317"/>
              <a:gd name="connsiteY4" fmla="*/ 1458410 h 1516284"/>
              <a:gd name="connsiteX5" fmla="*/ 300942 w 4018317"/>
              <a:gd name="connsiteY5" fmla="*/ 1377388 h 1516284"/>
              <a:gd name="connsiteX6" fmla="*/ 544010 w 4018317"/>
              <a:gd name="connsiteY6" fmla="*/ 1377388 h 1516284"/>
              <a:gd name="connsiteX7" fmla="*/ 787079 w 4018317"/>
              <a:gd name="connsiteY7" fmla="*/ 1331089 h 1516284"/>
              <a:gd name="connsiteX8" fmla="*/ 995423 w 4018317"/>
              <a:gd name="connsiteY8" fmla="*/ 1261641 h 1516284"/>
              <a:gd name="connsiteX9" fmla="*/ 1435261 w 4018317"/>
              <a:gd name="connsiteY9" fmla="*/ 1192193 h 1516284"/>
              <a:gd name="connsiteX10" fmla="*/ 1770927 w 4018317"/>
              <a:gd name="connsiteY10" fmla="*/ 1076446 h 1516284"/>
              <a:gd name="connsiteX11" fmla="*/ 2129742 w 4018317"/>
              <a:gd name="connsiteY11" fmla="*/ 1018572 h 1516284"/>
              <a:gd name="connsiteX12" fmla="*/ 2523281 w 4018317"/>
              <a:gd name="connsiteY12" fmla="*/ 868101 h 1516284"/>
              <a:gd name="connsiteX13" fmla="*/ 3212747 w 4018317"/>
              <a:gd name="connsiteY13" fmla="*/ 662767 h 1516284"/>
              <a:gd name="connsiteX14" fmla="*/ 3938711 w 4018317"/>
              <a:gd name="connsiteY14" fmla="*/ 305726 h 1516284"/>
              <a:gd name="connsiteX15" fmla="*/ 3609708 w 4018317"/>
              <a:gd name="connsiteY15" fmla="*/ 151621 h 1516284"/>
              <a:gd name="connsiteX16" fmla="*/ 4018140 w 4018317"/>
              <a:gd name="connsiteY16" fmla="*/ 188197 h 1516284"/>
              <a:gd name="connsiteX17" fmla="*/ 3263829 w 4018317"/>
              <a:gd name="connsiteY17" fmla="*/ 116827 h 1516284"/>
              <a:gd name="connsiteX18" fmla="*/ 2695308 w 4018317"/>
              <a:gd name="connsiteY18" fmla="*/ 322309 h 1516284"/>
              <a:gd name="connsiteX19" fmla="*/ 2488557 w 4018317"/>
              <a:gd name="connsiteY19" fmla="*/ 23150 h 1516284"/>
              <a:gd name="connsiteX20" fmla="*/ 2314937 w 4018317"/>
              <a:gd name="connsiteY20" fmla="*/ 0 h 1516284"/>
              <a:gd name="connsiteX21" fmla="*/ 1678329 w 4018317"/>
              <a:gd name="connsiteY21" fmla="*/ 104172 h 1516284"/>
              <a:gd name="connsiteX22" fmla="*/ 1510728 w 4018317"/>
              <a:gd name="connsiteY22" fmla="*/ 81409 h 1516284"/>
              <a:gd name="connsiteX23" fmla="*/ 1349223 w 4018317"/>
              <a:gd name="connsiteY23" fmla="*/ 91749 h 1516284"/>
              <a:gd name="connsiteX24" fmla="*/ 1190418 w 4018317"/>
              <a:gd name="connsiteY24" fmla="*/ 143526 h 1516284"/>
              <a:gd name="connsiteX25" fmla="*/ 995423 w 4018317"/>
              <a:gd name="connsiteY25" fmla="*/ 219919 h 1516284"/>
              <a:gd name="connsiteX0" fmla="*/ 995423 w 4018317"/>
              <a:gd name="connsiteY0" fmla="*/ 219919 h 1516284"/>
              <a:gd name="connsiteX1" fmla="*/ 643295 w 4018317"/>
              <a:gd name="connsiteY1" fmla="*/ 301521 h 1516284"/>
              <a:gd name="connsiteX2" fmla="*/ 219919 w 4018317"/>
              <a:gd name="connsiteY2" fmla="*/ 960699 h 1516284"/>
              <a:gd name="connsiteX3" fmla="*/ 0 w 4018317"/>
              <a:gd name="connsiteY3" fmla="*/ 1516284 h 1516284"/>
              <a:gd name="connsiteX4" fmla="*/ 173620 w 4018317"/>
              <a:gd name="connsiteY4" fmla="*/ 1458410 h 1516284"/>
              <a:gd name="connsiteX5" fmla="*/ 300942 w 4018317"/>
              <a:gd name="connsiteY5" fmla="*/ 1377388 h 1516284"/>
              <a:gd name="connsiteX6" fmla="*/ 544010 w 4018317"/>
              <a:gd name="connsiteY6" fmla="*/ 1377388 h 1516284"/>
              <a:gd name="connsiteX7" fmla="*/ 787079 w 4018317"/>
              <a:gd name="connsiteY7" fmla="*/ 1331089 h 1516284"/>
              <a:gd name="connsiteX8" fmla="*/ 995423 w 4018317"/>
              <a:gd name="connsiteY8" fmla="*/ 1261641 h 1516284"/>
              <a:gd name="connsiteX9" fmla="*/ 1435261 w 4018317"/>
              <a:gd name="connsiteY9" fmla="*/ 1192193 h 1516284"/>
              <a:gd name="connsiteX10" fmla="*/ 1770927 w 4018317"/>
              <a:gd name="connsiteY10" fmla="*/ 1076446 h 1516284"/>
              <a:gd name="connsiteX11" fmla="*/ 2129742 w 4018317"/>
              <a:gd name="connsiteY11" fmla="*/ 1018572 h 1516284"/>
              <a:gd name="connsiteX12" fmla="*/ 2523281 w 4018317"/>
              <a:gd name="connsiteY12" fmla="*/ 868101 h 1516284"/>
              <a:gd name="connsiteX13" fmla="*/ 3212747 w 4018317"/>
              <a:gd name="connsiteY13" fmla="*/ 662767 h 1516284"/>
              <a:gd name="connsiteX14" fmla="*/ 3938711 w 4018317"/>
              <a:gd name="connsiteY14" fmla="*/ 305726 h 1516284"/>
              <a:gd name="connsiteX15" fmla="*/ 3609708 w 4018317"/>
              <a:gd name="connsiteY15" fmla="*/ 151621 h 1516284"/>
              <a:gd name="connsiteX16" fmla="*/ 4018140 w 4018317"/>
              <a:gd name="connsiteY16" fmla="*/ 188197 h 1516284"/>
              <a:gd name="connsiteX17" fmla="*/ 3263829 w 4018317"/>
              <a:gd name="connsiteY17" fmla="*/ 116827 h 1516284"/>
              <a:gd name="connsiteX18" fmla="*/ 2695308 w 4018317"/>
              <a:gd name="connsiteY18" fmla="*/ 322309 h 1516284"/>
              <a:gd name="connsiteX19" fmla="*/ 2488557 w 4018317"/>
              <a:gd name="connsiteY19" fmla="*/ 23150 h 1516284"/>
              <a:gd name="connsiteX20" fmla="*/ 2314937 w 4018317"/>
              <a:gd name="connsiteY20" fmla="*/ 0 h 1516284"/>
              <a:gd name="connsiteX21" fmla="*/ 1678329 w 4018317"/>
              <a:gd name="connsiteY21" fmla="*/ 104172 h 1516284"/>
              <a:gd name="connsiteX22" fmla="*/ 1510728 w 4018317"/>
              <a:gd name="connsiteY22" fmla="*/ 81409 h 1516284"/>
              <a:gd name="connsiteX23" fmla="*/ 1349223 w 4018317"/>
              <a:gd name="connsiteY23" fmla="*/ 91749 h 1516284"/>
              <a:gd name="connsiteX24" fmla="*/ 1190418 w 4018317"/>
              <a:gd name="connsiteY24" fmla="*/ 143526 h 1516284"/>
              <a:gd name="connsiteX25" fmla="*/ 995423 w 4018317"/>
              <a:gd name="connsiteY25" fmla="*/ 219919 h 1516284"/>
              <a:gd name="connsiteX0" fmla="*/ 995423 w 4018317"/>
              <a:gd name="connsiteY0" fmla="*/ 219919 h 1516284"/>
              <a:gd name="connsiteX1" fmla="*/ 643295 w 4018317"/>
              <a:gd name="connsiteY1" fmla="*/ 301521 h 1516284"/>
              <a:gd name="connsiteX2" fmla="*/ 758399 w 4018317"/>
              <a:gd name="connsiteY2" fmla="*/ 823539 h 1516284"/>
              <a:gd name="connsiteX3" fmla="*/ 0 w 4018317"/>
              <a:gd name="connsiteY3" fmla="*/ 1516284 h 1516284"/>
              <a:gd name="connsiteX4" fmla="*/ 173620 w 4018317"/>
              <a:gd name="connsiteY4" fmla="*/ 1458410 h 1516284"/>
              <a:gd name="connsiteX5" fmla="*/ 300942 w 4018317"/>
              <a:gd name="connsiteY5" fmla="*/ 1377388 h 1516284"/>
              <a:gd name="connsiteX6" fmla="*/ 544010 w 4018317"/>
              <a:gd name="connsiteY6" fmla="*/ 1377388 h 1516284"/>
              <a:gd name="connsiteX7" fmla="*/ 787079 w 4018317"/>
              <a:gd name="connsiteY7" fmla="*/ 1331089 h 1516284"/>
              <a:gd name="connsiteX8" fmla="*/ 995423 w 4018317"/>
              <a:gd name="connsiteY8" fmla="*/ 1261641 h 1516284"/>
              <a:gd name="connsiteX9" fmla="*/ 1435261 w 4018317"/>
              <a:gd name="connsiteY9" fmla="*/ 1192193 h 1516284"/>
              <a:gd name="connsiteX10" fmla="*/ 1770927 w 4018317"/>
              <a:gd name="connsiteY10" fmla="*/ 1076446 h 1516284"/>
              <a:gd name="connsiteX11" fmla="*/ 2129742 w 4018317"/>
              <a:gd name="connsiteY11" fmla="*/ 1018572 h 1516284"/>
              <a:gd name="connsiteX12" fmla="*/ 2523281 w 4018317"/>
              <a:gd name="connsiteY12" fmla="*/ 868101 h 1516284"/>
              <a:gd name="connsiteX13" fmla="*/ 3212747 w 4018317"/>
              <a:gd name="connsiteY13" fmla="*/ 662767 h 1516284"/>
              <a:gd name="connsiteX14" fmla="*/ 3938711 w 4018317"/>
              <a:gd name="connsiteY14" fmla="*/ 305726 h 1516284"/>
              <a:gd name="connsiteX15" fmla="*/ 3609708 w 4018317"/>
              <a:gd name="connsiteY15" fmla="*/ 151621 h 1516284"/>
              <a:gd name="connsiteX16" fmla="*/ 4018140 w 4018317"/>
              <a:gd name="connsiteY16" fmla="*/ 188197 h 1516284"/>
              <a:gd name="connsiteX17" fmla="*/ 3263829 w 4018317"/>
              <a:gd name="connsiteY17" fmla="*/ 116827 h 1516284"/>
              <a:gd name="connsiteX18" fmla="*/ 2695308 w 4018317"/>
              <a:gd name="connsiteY18" fmla="*/ 322309 h 1516284"/>
              <a:gd name="connsiteX19" fmla="*/ 2488557 w 4018317"/>
              <a:gd name="connsiteY19" fmla="*/ 23150 h 1516284"/>
              <a:gd name="connsiteX20" fmla="*/ 2314937 w 4018317"/>
              <a:gd name="connsiteY20" fmla="*/ 0 h 1516284"/>
              <a:gd name="connsiteX21" fmla="*/ 1678329 w 4018317"/>
              <a:gd name="connsiteY21" fmla="*/ 104172 h 1516284"/>
              <a:gd name="connsiteX22" fmla="*/ 1510728 w 4018317"/>
              <a:gd name="connsiteY22" fmla="*/ 81409 h 1516284"/>
              <a:gd name="connsiteX23" fmla="*/ 1349223 w 4018317"/>
              <a:gd name="connsiteY23" fmla="*/ 91749 h 1516284"/>
              <a:gd name="connsiteX24" fmla="*/ 1190418 w 4018317"/>
              <a:gd name="connsiteY24" fmla="*/ 143526 h 1516284"/>
              <a:gd name="connsiteX25" fmla="*/ 995423 w 4018317"/>
              <a:gd name="connsiteY25" fmla="*/ 219919 h 1516284"/>
              <a:gd name="connsiteX0" fmla="*/ 995423 w 4018317"/>
              <a:gd name="connsiteY0" fmla="*/ 219919 h 1516284"/>
              <a:gd name="connsiteX1" fmla="*/ 643295 w 4018317"/>
              <a:gd name="connsiteY1" fmla="*/ 301521 h 1516284"/>
              <a:gd name="connsiteX2" fmla="*/ 758399 w 4018317"/>
              <a:gd name="connsiteY2" fmla="*/ 823539 h 1516284"/>
              <a:gd name="connsiteX3" fmla="*/ 0 w 4018317"/>
              <a:gd name="connsiteY3" fmla="*/ 1516284 h 1516284"/>
              <a:gd name="connsiteX4" fmla="*/ 173620 w 4018317"/>
              <a:gd name="connsiteY4" fmla="*/ 1458410 h 1516284"/>
              <a:gd name="connsiteX5" fmla="*/ 300942 w 4018317"/>
              <a:gd name="connsiteY5" fmla="*/ 1377388 h 1516284"/>
              <a:gd name="connsiteX6" fmla="*/ 787079 w 4018317"/>
              <a:gd name="connsiteY6" fmla="*/ 1331089 h 1516284"/>
              <a:gd name="connsiteX7" fmla="*/ 995423 w 4018317"/>
              <a:gd name="connsiteY7" fmla="*/ 1261641 h 1516284"/>
              <a:gd name="connsiteX8" fmla="*/ 1435261 w 4018317"/>
              <a:gd name="connsiteY8" fmla="*/ 1192193 h 1516284"/>
              <a:gd name="connsiteX9" fmla="*/ 1770927 w 4018317"/>
              <a:gd name="connsiteY9" fmla="*/ 1076446 h 1516284"/>
              <a:gd name="connsiteX10" fmla="*/ 2129742 w 4018317"/>
              <a:gd name="connsiteY10" fmla="*/ 1018572 h 1516284"/>
              <a:gd name="connsiteX11" fmla="*/ 2523281 w 4018317"/>
              <a:gd name="connsiteY11" fmla="*/ 868101 h 1516284"/>
              <a:gd name="connsiteX12" fmla="*/ 3212747 w 4018317"/>
              <a:gd name="connsiteY12" fmla="*/ 662767 h 1516284"/>
              <a:gd name="connsiteX13" fmla="*/ 3938711 w 4018317"/>
              <a:gd name="connsiteY13" fmla="*/ 305726 h 1516284"/>
              <a:gd name="connsiteX14" fmla="*/ 3609708 w 4018317"/>
              <a:gd name="connsiteY14" fmla="*/ 151621 h 1516284"/>
              <a:gd name="connsiteX15" fmla="*/ 4018140 w 4018317"/>
              <a:gd name="connsiteY15" fmla="*/ 188197 h 1516284"/>
              <a:gd name="connsiteX16" fmla="*/ 3263829 w 4018317"/>
              <a:gd name="connsiteY16" fmla="*/ 116827 h 1516284"/>
              <a:gd name="connsiteX17" fmla="*/ 2695308 w 4018317"/>
              <a:gd name="connsiteY17" fmla="*/ 322309 h 1516284"/>
              <a:gd name="connsiteX18" fmla="*/ 2488557 w 4018317"/>
              <a:gd name="connsiteY18" fmla="*/ 23150 h 1516284"/>
              <a:gd name="connsiteX19" fmla="*/ 2314937 w 4018317"/>
              <a:gd name="connsiteY19" fmla="*/ 0 h 1516284"/>
              <a:gd name="connsiteX20" fmla="*/ 1678329 w 4018317"/>
              <a:gd name="connsiteY20" fmla="*/ 104172 h 1516284"/>
              <a:gd name="connsiteX21" fmla="*/ 1510728 w 4018317"/>
              <a:gd name="connsiteY21" fmla="*/ 81409 h 1516284"/>
              <a:gd name="connsiteX22" fmla="*/ 1349223 w 4018317"/>
              <a:gd name="connsiteY22" fmla="*/ 91749 h 1516284"/>
              <a:gd name="connsiteX23" fmla="*/ 1190418 w 4018317"/>
              <a:gd name="connsiteY23" fmla="*/ 143526 h 1516284"/>
              <a:gd name="connsiteX24" fmla="*/ 995423 w 4018317"/>
              <a:gd name="connsiteY24" fmla="*/ 219919 h 1516284"/>
              <a:gd name="connsiteX0" fmla="*/ 995423 w 4018317"/>
              <a:gd name="connsiteY0" fmla="*/ 219919 h 1516284"/>
              <a:gd name="connsiteX1" fmla="*/ 643295 w 4018317"/>
              <a:gd name="connsiteY1" fmla="*/ 301521 h 1516284"/>
              <a:gd name="connsiteX2" fmla="*/ 758399 w 4018317"/>
              <a:gd name="connsiteY2" fmla="*/ 823539 h 1516284"/>
              <a:gd name="connsiteX3" fmla="*/ 0 w 4018317"/>
              <a:gd name="connsiteY3" fmla="*/ 1516284 h 1516284"/>
              <a:gd name="connsiteX4" fmla="*/ 173620 w 4018317"/>
              <a:gd name="connsiteY4" fmla="*/ 1458410 h 1516284"/>
              <a:gd name="connsiteX5" fmla="*/ 787079 w 4018317"/>
              <a:gd name="connsiteY5" fmla="*/ 1331089 h 1516284"/>
              <a:gd name="connsiteX6" fmla="*/ 995423 w 4018317"/>
              <a:gd name="connsiteY6" fmla="*/ 1261641 h 1516284"/>
              <a:gd name="connsiteX7" fmla="*/ 1435261 w 4018317"/>
              <a:gd name="connsiteY7" fmla="*/ 1192193 h 1516284"/>
              <a:gd name="connsiteX8" fmla="*/ 1770927 w 4018317"/>
              <a:gd name="connsiteY8" fmla="*/ 1076446 h 1516284"/>
              <a:gd name="connsiteX9" fmla="*/ 2129742 w 4018317"/>
              <a:gd name="connsiteY9" fmla="*/ 1018572 h 1516284"/>
              <a:gd name="connsiteX10" fmla="*/ 2523281 w 4018317"/>
              <a:gd name="connsiteY10" fmla="*/ 868101 h 1516284"/>
              <a:gd name="connsiteX11" fmla="*/ 3212747 w 4018317"/>
              <a:gd name="connsiteY11" fmla="*/ 662767 h 1516284"/>
              <a:gd name="connsiteX12" fmla="*/ 3938711 w 4018317"/>
              <a:gd name="connsiteY12" fmla="*/ 305726 h 1516284"/>
              <a:gd name="connsiteX13" fmla="*/ 3609708 w 4018317"/>
              <a:gd name="connsiteY13" fmla="*/ 151621 h 1516284"/>
              <a:gd name="connsiteX14" fmla="*/ 4018140 w 4018317"/>
              <a:gd name="connsiteY14" fmla="*/ 188197 h 1516284"/>
              <a:gd name="connsiteX15" fmla="*/ 3263829 w 4018317"/>
              <a:gd name="connsiteY15" fmla="*/ 116827 h 1516284"/>
              <a:gd name="connsiteX16" fmla="*/ 2695308 w 4018317"/>
              <a:gd name="connsiteY16" fmla="*/ 322309 h 1516284"/>
              <a:gd name="connsiteX17" fmla="*/ 2488557 w 4018317"/>
              <a:gd name="connsiteY17" fmla="*/ 23150 h 1516284"/>
              <a:gd name="connsiteX18" fmla="*/ 2314937 w 4018317"/>
              <a:gd name="connsiteY18" fmla="*/ 0 h 1516284"/>
              <a:gd name="connsiteX19" fmla="*/ 1678329 w 4018317"/>
              <a:gd name="connsiteY19" fmla="*/ 104172 h 1516284"/>
              <a:gd name="connsiteX20" fmla="*/ 1510728 w 4018317"/>
              <a:gd name="connsiteY20" fmla="*/ 81409 h 1516284"/>
              <a:gd name="connsiteX21" fmla="*/ 1349223 w 4018317"/>
              <a:gd name="connsiteY21" fmla="*/ 91749 h 1516284"/>
              <a:gd name="connsiteX22" fmla="*/ 1190418 w 4018317"/>
              <a:gd name="connsiteY22" fmla="*/ 143526 h 1516284"/>
              <a:gd name="connsiteX23" fmla="*/ 995423 w 4018317"/>
              <a:gd name="connsiteY23" fmla="*/ 219919 h 1516284"/>
              <a:gd name="connsiteX0" fmla="*/ 995423 w 4018317"/>
              <a:gd name="connsiteY0" fmla="*/ 219919 h 1516284"/>
              <a:gd name="connsiteX1" fmla="*/ 643295 w 4018317"/>
              <a:gd name="connsiteY1" fmla="*/ 301521 h 1516284"/>
              <a:gd name="connsiteX2" fmla="*/ 758399 w 4018317"/>
              <a:gd name="connsiteY2" fmla="*/ 823539 h 1516284"/>
              <a:gd name="connsiteX3" fmla="*/ 0 w 4018317"/>
              <a:gd name="connsiteY3" fmla="*/ 1516284 h 1516284"/>
              <a:gd name="connsiteX4" fmla="*/ 173620 w 4018317"/>
              <a:gd name="connsiteY4" fmla="*/ 1458410 h 1516284"/>
              <a:gd name="connsiteX5" fmla="*/ 995423 w 4018317"/>
              <a:gd name="connsiteY5" fmla="*/ 1261641 h 1516284"/>
              <a:gd name="connsiteX6" fmla="*/ 1435261 w 4018317"/>
              <a:gd name="connsiteY6" fmla="*/ 1192193 h 1516284"/>
              <a:gd name="connsiteX7" fmla="*/ 1770927 w 4018317"/>
              <a:gd name="connsiteY7" fmla="*/ 1076446 h 1516284"/>
              <a:gd name="connsiteX8" fmla="*/ 2129742 w 4018317"/>
              <a:gd name="connsiteY8" fmla="*/ 1018572 h 1516284"/>
              <a:gd name="connsiteX9" fmla="*/ 2523281 w 4018317"/>
              <a:gd name="connsiteY9" fmla="*/ 868101 h 1516284"/>
              <a:gd name="connsiteX10" fmla="*/ 3212747 w 4018317"/>
              <a:gd name="connsiteY10" fmla="*/ 662767 h 1516284"/>
              <a:gd name="connsiteX11" fmla="*/ 3938711 w 4018317"/>
              <a:gd name="connsiteY11" fmla="*/ 305726 h 1516284"/>
              <a:gd name="connsiteX12" fmla="*/ 3609708 w 4018317"/>
              <a:gd name="connsiteY12" fmla="*/ 151621 h 1516284"/>
              <a:gd name="connsiteX13" fmla="*/ 4018140 w 4018317"/>
              <a:gd name="connsiteY13" fmla="*/ 188197 h 1516284"/>
              <a:gd name="connsiteX14" fmla="*/ 3263829 w 4018317"/>
              <a:gd name="connsiteY14" fmla="*/ 116827 h 1516284"/>
              <a:gd name="connsiteX15" fmla="*/ 2695308 w 4018317"/>
              <a:gd name="connsiteY15" fmla="*/ 322309 h 1516284"/>
              <a:gd name="connsiteX16" fmla="*/ 2488557 w 4018317"/>
              <a:gd name="connsiteY16" fmla="*/ 23150 h 1516284"/>
              <a:gd name="connsiteX17" fmla="*/ 2314937 w 4018317"/>
              <a:gd name="connsiteY17" fmla="*/ 0 h 1516284"/>
              <a:gd name="connsiteX18" fmla="*/ 1678329 w 4018317"/>
              <a:gd name="connsiteY18" fmla="*/ 104172 h 1516284"/>
              <a:gd name="connsiteX19" fmla="*/ 1510728 w 4018317"/>
              <a:gd name="connsiteY19" fmla="*/ 81409 h 1516284"/>
              <a:gd name="connsiteX20" fmla="*/ 1349223 w 4018317"/>
              <a:gd name="connsiteY20" fmla="*/ 91749 h 1516284"/>
              <a:gd name="connsiteX21" fmla="*/ 1190418 w 4018317"/>
              <a:gd name="connsiteY21" fmla="*/ 143526 h 1516284"/>
              <a:gd name="connsiteX22" fmla="*/ 995423 w 4018317"/>
              <a:gd name="connsiteY22" fmla="*/ 219919 h 1516284"/>
              <a:gd name="connsiteX0" fmla="*/ 821803 w 3844697"/>
              <a:gd name="connsiteY0" fmla="*/ 219919 h 1458410"/>
              <a:gd name="connsiteX1" fmla="*/ 469675 w 3844697"/>
              <a:gd name="connsiteY1" fmla="*/ 301521 h 1458410"/>
              <a:gd name="connsiteX2" fmla="*/ 584779 w 3844697"/>
              <a:gd name="connsiteY2" fmla="*/ 823539 h 1458410"/>
              <a:gd name="connsiteX3" fmla="*/ 695060 w 3844697"/>
              <a:gd name="connsiteY3" fmla="*/ 1302924 h 1458410"/>
              <a:gd name="connsiteX4" fmla="*/ 0 w 3844697"/>
              <a:gd name="connsiteY4" fmla="*/ 1458410 h 1458410"/>
              <a:gd name="connsiteX5" fmla="*/ 821803 w 3844697"/>
              <a:gd name="connsiteY5" fmla="*/ 1261641 h 1458410"/>
              <a:gd name="connsiteX6" fmla="*/ 1261641 w 3844697"/>
              <a:gd name="connsiteY6" fmla="*/ 1192193 h 1458410"/>
              <a:gd name="connsiteX7" fmla="*/ 1597307 w 3844697"/>
              <a:gd name="connsiteY7" fmla="*/ 1076446 h 1458410"/>
              <a:gd name="connsiteX8" fmla="*/ 1956122 w 3844697"/>
              <a:gd name="connsiteY8" fmla="*/ 1018572 h 1458410"/>
              <a:gd name="connsiteX9" fmla="*/ 2349661 w 3844697"/>
              <a:gd name="connsiteY9" fmla="*/ 868101 h 1458410"/>
              <a:gd name="connsiteX10" fmla="*/ 3039127 w 3844697"/>
              <a:gd name="connsiteY10" fmla="*/ 662767 h 1458410"/>
              <a:gd name="connsiteX11" fmla="*/ 3765091 w 3844697"/>
              <a:gd name="connsiteY11" fmla="*/ 305726 h 1458410"/>
              <a:gd name="connsiteX12" fmla="*/ 3436088 w 3844697"/>
              <a:gd name="connsiteY12" fmla="*/ 151621 h 1458410"/>
              <a:gd name="connsiteX13" fmla="*/ 3844520 w 3844697"/>
              <a:gd name="connsiteY13" fmla="*/ 188197 h 1458410"/>
              <a:gd name="connsiteX14" fmla="*/ 3090209 w 3844697"/>
              <a:gd name="connsiteY14" fmla="*/ 116827 h 1458410"/>
              <a:gd name="connsiteX15" fmla="*/ 2521688 w 3844697"/>
              <a:gd name="connsiteY15" fmla="*/ 322309 h 1458410"/>
              <a:gd name="connsiteX16" fmla="*/ 2314937 w 3844697"/>
              <a:gd name="connsiteY16" fmla="*/ 23150 h 1458410"/>
              <a:gd name="connsiteX17" fmla="*/ 2141317 w 3844697"/>
              <a:gd name="connsiteY17" fmla="*/ 0 h 1458410"/>
              <a:gd name="connsiteX18" fmla="*/ 1504709 w 3844697"/>
              <a:gd name="connsiteY18" fmla="*/ 104172 h 1458410"/>
              <a:gd name="connsiteX19" fmla="*/ 1337108 w 3844697"/>
              <a:gd name="connsiteY19" fmla="*/ 81409 h 1458410"/>
              <a:gd name="connsiteX20" fmla="*/ 1175603 w 3844697"/>
              <a:gd name="connsiteY20" fmla="*/ 91749 h 1458410"/>
              <a:gd name="connsiteX21" fmla="*/ 1016798 w 3844697"/>
              <a:gd name="connsiteY21" fmla="*/ 143526 h 1458410"/>
              <a:gd name="connsiteX22" fmla="*/ 821803 w 3844697"/>
              <a:gd name="connsiteY22" fmla="*/ 219919 h 1458410"/>
              <a:gd name="connsiteX0" fmla="*/ 352128 w 3375022"/>
              <a:gd name="connsiteY0" fmla="*/ 219919 h 1302924"/>
              <a:gd name="connsiteX1" fmla="*/ 0 w 3375022"/>
              <a:gd name="connsiteY1" fmla="*/ 301521 h 1302924"/>
              <a:gd name="connsiteX2" fmla="*/ 115104 w 3375022"/>
              <a:gd name="connsiteY2" fmla="*/ 823539 h 1302924"/>
              <a:gd name="connsiteX3" fmla="*/ 225385 w 3375022"/>
              <a:gd name="connsiteY3" fmla="*/ 1302924 h 1302924"/>
              <a:gd name="connsiteX4" fmla="*/ 352128 w 3375022"/>
              <a:gd name="connsiteY4" fmla="*/ 1261641 h 1302924"/>
              <a:gd name="connsiteX5" fmla="*/ 791966 w 3375022"/>
              <a:gd name="connsiteY5" fmla="*/ 1192193 h 1302924"/>
              <a:gd name="connsiteX6" fmla="*/ 1127632 w 3375022"/>
              <a:gd name="connsiteY6" fmla="*/ 1076446 h 1302924"/>
              <a:gd name="connsiteX7" fmla="*/ 1486447 w 3375022"/>
              <a:gd name="connsiteY7" fmla="*/ 1018572 h 1302924"/>
              <a:gd name="connsiteX8" fmla="*/ 1879986 w 3375022"/>
              <a:gd name="connsiteY8" fmla="*/ 868101 h 1302924"/>
              <a:gd name="connsiteX9" fmla="*/ 2569452 w 3375022"/>
              <a:gd name="connsiteY9" fmla="*/ 662767 h 1302924"/>
              <a:gd name="connsiteX10" fmla="*/ 3295416 w 3375022"/>
              <a:gd name="connsiteY10" fmla="*/ 305726 h 1302924"/>
              <a:gd name="connsiteX11" fmla="*/ 2966413 w 3375022"/>
              <a:gd name="connsiteY11" fmla="*/ 151621 h 1302924"/>
              <a:gd name="connsiteX12" fmla="*/ 3374845 w 3375022"/>
              <a:gd name="connsiteY12" fmla="*/ 188197 h 1302924"/>
              <a:gd name="connsiteX13" fmla="*/ 2620534 w 3375022"/>
              <a:gd name="connsiteY13" fmla="*/ 116827 h 1302924"/>
              <a:gd name="connsiteX14" fmla="*/ 2052013 w 3375022"/>
              <a:gd name="connsiteY14" fmla="*/ 322309 h 1302924"/>
              <a:gd name="connsiteX15" fmla="*/ 1845262 w 3375022"/>
              <a:gd name="connsiteY15" fmla="*/ 23150 h 1302924"/>
              <a:gd name="connsiteX16" fmla="*/ 1671642 w 3375022"/>
              <a:gd name="connsiteY16" fmla="*/ 0 h 1302924"/>
              <a:gd name="connsiteX17" fmla="*/ 1035034 w 3375022"/>
              <a:gd name="connsiteY17" fmla="*/ 104172 h 1302924"/>
              <a:gd name="connsiteX18" fmla="*/ 867433 w 3375022"/>
              <a:gd name="connsiteY18" fmla="*/ 81409 h 1302924"/>
              <a:gd name="connsiteX19" fmla="*/ 705928 w 3375022"/>
              <a:gd name="connsiteY19" fmla="*/ 91749 h 1302924"/>
              <a:gd name="connsiteX20" fmla="*/ 547123 w 3375022"/>
              <a:gd name="connsiteY20" fmla="*/ 143526 h 1302924"/>
              <a:gd name="connsiteX21" fmla="*/ 352128 w 3375022"/>
              <a:gd name="connsiteY21" fmla="*/ 219919 h 1302924"/>
              <a:gd name="connsiteX0" fmla="*/ 352128 w 3427306"/>
              <a:gd name="connsiteY0" fmla="*/ 219919 h 1302924"/>
              <a:gd name="connsiteX1" fmla="*/ 0 w 3427306"/>
              <a:gd name="connsiteY1" fmla="*/ 301521 h 1302924"/>
              <a:gd name="connsiteX2" fmla="*/ 115104 w 3427306"/>
              <a:gd name="connsiteY2" fmla="*/ 823539 h 1302924"/>
              <a:gd name="connsiteX3" fmla="*/ 225385 w 3427306"/>
              <a:gd name="connsiteY3" fmla="*/ 1302924 h 1302924"/>
              <a:gd name="connsiteX4" fmla="*/ 352128 w 3427306"/>
              <a:gd name="connsiteY4" fmla="*/ 1261641 h 1302924"/>
              <a:gd name="connsiteX5" fmla="*/ 791966 w 3427306"/>
              <a:gd name="connsiteY5" fmla="*/ 1192193 h 1302924"/>
              <a:gd name="connsiteX6" fmla="*/ 1127632 w 3427306"/>
              <a:gd name="connsiteY6" fmla="*/ 1076446 h 1302924"/>
              <a:gd name="connsiteX7" fmla="*/ 1486447 w 3427306"/>
              <a:gd name="connsiteY7" fmla="*/ 1018572 h 1302924"/>
              <a:gd name="connsiteX8" fmla="*/ 1879986 w 3427306"/>
              <a:gd name="connsiteY8" fmla="*/ 868101 h 1302924"/>
              <a:gd name="connsiteX9" fmla="*/ 2569452 w 3427306"/>
              <a:gd name="connsiteY9" fmla="*/ 662767 h 1302924"/>
              <a:gd name="connsiteX10" fmla="*/ 3295416 w 3427306"/>
              <a:gd name="connsiteY10" fmla="*/ 305726 h 1302924"/>
              <a:gd name="connsiteX11" fmla="*/ 3404563 w 3427306"/>
              <a:gd name="connsiteY11" fmla="*/ 231631 h 1302924"/>
              <a:gd name="connsiteX12" fmla="*/ 3374845 w 3427306"/>
              <a:gd name="connsiteY12" fmla="*/ 188197 h 1302924"/>
              <a:gd name="connsiteX13" fmla="*/ 2620534 w 3427306"/>
              <a:gd name="connsiteY13" fmla="*/ 116827 h 1302924"/>
              <a:gd name="connsiteX14" fmla="*/ 2052013 w 3427306"/>
              <a:gd name="connsiteY14" fmla="*/ 322309 h 1302924"/>
              <a:gd name="connsiteX15" fmla="*/ 1845262 w 3427306"/>
              <a:gd name="connsiteY15" fmla="*/ 23150 h 1302924"/>
              <a:gd name="connsiteX16" fmla="*/ 1671642 w 3427306"/>
              <a:gd name="connsiteY16" fmla="*/ 0 h 1302924"/>
              <a:gd name="connsiteX17" fmla="*/ 1035034 w 3427306"/>
              <a:gd name="connsiteY17" fmla="*/ 104172 h 1302924"/>
              <a:gd name="connsiteX18" fmla="*/ 867433 w 3427306"/>
              <a:gd name="connsiteY18" fmla="*/ 81409 h 1302924"/>
              <a:gd name="connsiteX19" fmla="*/ 705928 w 3427306"/>
              <a:gd name="connsiteY19" fmla="*/ 91749 h 1302924"/>
              <a:gd name="connsiteX20" fmla="*/ 547123 w 3427306"/>
              <a:gd name="connsiteY20" fmla="*/ 143526 h 1302924"/>
              <a:gd name="connsiteX21" fmla="*/ 352128 w 3427306"/>
              <a:gd name="connsiteY21" fmla="*/ 219919 h 130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7306" h="1302924">
                <a:moveTo>
                  <a:pt x="352128" y="219919"/>
                </a:moveTo>
                <a:lnTo>
                  <a:pt x="0" y="301521"/>
                </a:lnTo>
                <a:lnTo>
                  <a:pt x="115104" y="823539"/>
                </a:lnTo>
                <a:lnTo>
                  <a:pt x="225385" y="1302924"/>
                </a:lnTo>
                <a:lnTo>
                  <a:pt x="352128" y="1261641"/>
                </a:lnTo>
                <a:lnTo>
                  <a:pt x="791966" y="1192193"/>
                </a:lnTo>
                <a:lnTo>
                  <a:pt x="1127632" y="1076446"/>
                </a:lnTo>
                <a:lnTo>
                  <a:pt x="1486447" y="1018572"/>
                </a:lnTo>
                <a:lnTo>
                  <a:pt x="1879986" y="868101"/>
                </a:lnTo>
                <a:lnTo>
                  <a:pt x="2569452" y="662767"/>
                </a:lnTo>
                <a:lnTo>
                  <a:pt x="3295416" y="305726"/>
                </a:lnTo>
                <a:cubicBezTo>
                  <a:pt x="3185748" y="254358"/>
                  <a:pt x="3514231" y="282999"/>
                  <a:pt x="3404563" y="231631"/>
                </a:cubicBezTo>
                <a:cubicBezTo>
                  <a:pt x="3394403" y="227567"/>
                  <a:pt x="3385005" y="192261"/>
                  <a:pt x="3374845" y="188197"/>
                </a:cubicBezTo>
                <a:lnTo>
                  <a:pt x="2620534" y="116827"/>
                </a:lnTo>
                <a:lnTo>
                  <a:pt x="2052013" y="322309"/>
                </a:lnTo>
                <a:lnTo>
                  <a:pt x="1845262" y="23150"/>
                </a:lnTo>
                <a:lnTo>
                  <a:pt x="1671642" y="0"/>
                </a:lnTo>
                <a:lnTo>
                  <a:pt x="1035034" y="104172"/>
                </a:lnTo>
                <a:lnTo>
                  <a:pt x="867433" y="81409"/>
                </a:lnTo>
                <a:lnTo>
                  <a:pt x="705928" y="91749"/>
                </a:lnTo>
                <a:lnTo>
                  <a:pt x="547123" y="143526"/>
                </a:lnTo>
                <a:lnTo>
                  <a:pt x="352128" y="219919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endParaRPr kumimoji="0" lang="zh-TW" altLang="en-US" ker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cxnSp>
        <p:nvCxnSpPr>
          <p:cNvPr id="122" name="直線接點 121"/>
          <p:cNvCxnSpPr/>
          <p:nvPr/>
        </p:nvCxnSpPr>
        <p:spPr>
          <a:xfrm flipH="1">
            <a:off x="755658" y="2602005"/>
            <a:ext cx="6715718" cy="1213873"/>
          </a:xfrm>
          <a:prstGeom prst="line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125" name="直線接點 124"/>
          <p:cNvCxnSpPr/>
          <p:nvPr/>
        </p:nvCxnSpPr>
        <p:spPr>
          <a:xfrm>
            <a:off x="4004377" y="2465713"/>
            <a:ext cx="345634" cy="1632129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126" name="直線接點 125"/>
          <p:cNvCxnSpPr/>
          <p:nvPr/>
        </p:nvCxnSpPr>
        <p:spPr>
          <a:xfrm>
            <a:off x="4616035" y="2199192"/>
            <a:ext cx="360672" cy="1815533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127" name="直線接點 126"/>
          <p:cNvCxnSpPr/>
          <p:nvPr/>
        </p:nvCxnSpPr>
        <p:spPr>
          <a:xfrm>
            <a:off x="5244599" y="2199192"/>
            <a:ext cx="335280" cy="1681924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128" name="直線接點 127"/>
          <p:cNvCxnSpPr/>
          <p:nvPr/>
        </p:nvCxnSpPr>
        <p:spPr>
          <a:xfrm>
            <a:off x="5912566" y="2191104"/>
            <a:ext cx="280385" cy="1433911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29" name="文字方塊 128"/>
          <p:cNvSpPr txBox="1"/>
          <p:nvPr/>
        </p:nvSpPr>
        <p:spPr>
          <a:xfrm rot="15562557">
            <a:off x="4127826" y="3771381"/>
            <a:ext cx="478016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0K+300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0" name="文字方塊 129"/>
          <p:cNvSpPr txBox="1"/>
          <p:nvPr/>
        </p:nvSpPr>
        <p:spPr>
          <a:xfrm rot="15562557">
            <a:off x="4766959" y="3645232"/>
            <a:ext cx="478016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0K+400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3" name="文字方塊 172"/>
          <p:cNvSpPr txBox="1"/>
          <p:nvPr/>
        </p:nvSpPr>
        <p:spPr>
          <a:xfrm rot="15562557">
            <a:off x="5384789" y="3526995"/>
            <a:ext cx="478016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0K+500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文字方塊 173"/>
          <p:cNvSpPr txBox="1"/>
          <p:nvPr/>
        </p:nvSpPr>
        <p:spPr>
          <a:xfrm rot="15562557">
            <a:off x="5988023" y="3267514"/>
            <a:ext cx="478016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0K+600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5" name="直線接點 174"/>
          <p:cNvCxnSpPr/>
          <p:nvPr/>
        </p:nvCxnSpPr>
        <p:spPr>
          <a:xfrm>
            <a:off x="6523613" y="2149787"/>
            <a:ext cx="280385" cy="1433911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76" name="文字方塊 175"/>
          <p:cNvSpPr txBox="1"/>
          <p:nvPr/>
        </p:nvSpPr>
        <p:spPr>
          <a:xfrm rot="15562557">
            <a:off x="6563225" y="3085694"/>
            <a:ext cx="478016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0K+700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7" name="直線接點 176"/>
          <p:cNvCxnSpPr/>
          <p:nvPr/>
        </p:nvCxnSpPr>
        <p:spPr>
          <a:xfrm>
            <a:off x="7175815" y="2199192"/>
            <a:ext cx="205747" cy="104945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78" name="文字方塊 177"/>
          <p:cNvSpPr txBox="1"/>
          <p:nvPr/>
        </p:nvSpPr>
        <p:spPr>
          <a:xfrm rot="15562557">
            <a:off x="7176634" y="2891141"/>
            <a:ext cx="478016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0K+800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0" name="文字方塊 179"/>
          <p:cNvSpPr txBox="1"/>
          <p:nvPr/>
        </p:nvSpPr>
        <p:spPr>
          <a:xfrm rot="15699189">
            <a:off x="7245222" y="2577972"/>
            <a:ext cx="595035" cy="215444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施工終點</a:t>
            </a:r>
            <a:endParaRPr kumimoji="1" lang="en-US" altLang="zh-TW" sz="800" b="1" i="0" u="none" strike="noStrike" kern="0" cap="none" spc="0" normalizeH="0" baseline="0" noProof="0" dirty="0" smtClean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8" name="AutoShape 15"/>
          <p:cNvSpPr>
            <a:spLocks noChangeArrowheads="1"/>
          </p:cNvSpPr>
          <p:nvPr/>
        </p:nvSpPr>
        <p:spPr bwMode="auto">
          <a:xfrm rot="14821290" flipV="1">
            <a:off x="5655157" y="4107090"/>
            <a:ext cx="206911" cy="441349"/>
          </a:xfrm>
          <a:prstGeom prst="upArrow">
            <a:avLst>
              <a:gd name="adj1" fmla="val 36509"/>
              <a:gd name="adj2" fmla="val 64302"/>
            </a:avLst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defTabSz="912813">
              <a:defRPr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1pPr>
            <a:lvl2pPr marL="741363" indent="-285750" defTabSz="912813">
              <a:defRPr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2pPr>
            <a:lvl3pPr marL="1141413" indent="-228600" defTabSz="912813">
              <a:defRPr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3pPr>
            <a:lvl4pPr marL="1598613" indent="-228600" defTabSz="912813">
              <a:defRPr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4pPr>
            <a:lvl5pPr marL="2055813" indent="-228600" defTabSz="912813">
              <a:defRPr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5pPr>
            <a:lvl6pPr marL="25130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6pPr>
            <a:lvl7pPr marL="29702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7pPr>
            <a:lvl8pPr marL="34274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8pPr>
            <a:lvl9pPr marL="38846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0" hangingPunct="0"/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9" name="Text Box 8"/>
          <p:cNvSpPr txBox="1">
            <a:spLocks noChangeArrowheads="1"/>
          </p:cNvSpPr>
          <p:nvPr/>
        </p:nvSpPr>
        <p:spPr bwMode="auto">
          <a:xfrm rot="20676204">
            <a:off x="4764155" y="4262621"/>
            <a:ext cx="9173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淡水河</a:t>
            </a:r>
            <a:endParaRPr lang="zh-TW" altLang="zh-TW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cxnSp>
        <p:nvCxnSpPr>
          <p:cNvPr id="57" name="直線接點 56"/>
          <p:cNvCxnSpPr/>
          <p:nvPr/>
        </p:nvCxnSpPr>
        <p:spPr>
          <a:xfrm>
            <a:off x="891533" y="3032949"/>
            <a:ext cx="345634" cy="1632129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58" name="直線接點 57"/>
          <p:cNvCxnSpPr/>
          <p:nvPr/>
        </p:nvCxnSpPr>
        <p:spPr>
          <a:xfrm>
            <a:off x="1503191" y="2766428"/>
            <a:ext cx="360672" cy="1815533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59" name="直線接點 58"/>
          <p:cNvCxnSpPr/>
          <p:nvPr/>
        </p:nvCxnSpPr>
        <p:spPr>
          <a:xfrm>
            <a:off x="2131755" y="2766428"/>
            <a:ext cx="335280" cy="1681924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60" name="直線接點 59"/>
          <p:cNvCxnSpPr/>
          <p:nvPr/>
        </p:nvCxnSpPr>
        <p:spPr>
          <a:xfrm>
            <a:off x="2799722" y="2758340"/>
            <a:ext cx="314465" cy="1618861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61" name="文字方塊 60"/>
          <p:cNvSpPr txBox="1"/>
          <p:nvPr/>
        </p:nvSpPr>
        <p:spPr>
          <a:xfrm rot="15562557">
            <a:off x="1027005" y="4338617"/>
            <a:ext cx="453970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0K-200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 rot="15562557">
            <a:off x="1666138" y="4212468"/>
            <a:ext cx="453970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0K-100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 rot="15562557">
            <a:off x="2271945" y="4094231"/>
            <a:ext cx="478016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0K+000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 rot="15562557">
            <a:off x="2955720" y="4104086"/>
            <a:ext cx="478016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0K+100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5" name="直線接點 64"/>
          <p:cNvCxnSpPr/>
          <p:nvPr/>
        </p:nvCxnSpPr>
        <p:spPr>
          <a:xfrm>
            <a:off x="3410769" y="2717023"/>
            <a:ext cx="280385" cy="1433911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66" name="文字方塊 65"/>
          <p:cNvSpPr txBox="1"/>
          <p:nvPr/>
        </p:nvSpPr>
        <p:spPr>
          <a:xfrm rot="15562557">
            <a:off x="3554219" y="3968589"/>
            <a:ext cx="478016" cy="184666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0K+200</a:t>
            </a:r>
            <a:endParaRPr kumimoji="1" lang="zh-TW" altLang="en-US" sz="600" b="1" i="0" u="none" strike="noStrike" kern="0" cap="none" spc="0" normalizeH="0" baseline="0" noProof="0" dirty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 rot="15699189">
            <a:off x="4132378" y="3145208"/>
            <a:ext cx="595035" cy="215444"/>
          </a:xfrm>
          <a:prstGeom prst="rect">
            <a:avLst/>
          </a:prstGeom>
          <a:noFill/>
          <a:effectLst>
            <a:glow rad="101600">
              <a:sysClr val="windowText" lastClr="000000">
                <a:alpha val="60000"/>
              </a:sysClr>
            </a:glow>
          </a:effectLst>
        </p:spPr>
        <p:txBody>
          <a:bodyPr wrap="none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1" sz="3600" b="1" ker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5pPr>
            <a:lvl6pPr>
              <a:defRPr kumimoji="1">
                <a:latin typeface="Arial" charset="0"/>
                <a:ea typeface="新細明體" pitchFamily="18" charset="-120"/>
              </a:defRPr>
            </a:lvl6pPr>
            <a:lvl7pPr>
              <a:defRPr kumimoji="1">
                <a:latin typeface="Arial" charset="0"/>
                <a:ea typeface="新細明體" pitchFamily="18" charset="-120"/>
              </a:defRPr>
            </a:lvl7pPr>
            <a:lvl8pPr>
              <a:defRPr kumimoji="1">
                <a:latin typeface="Arial" charset="0"/>
                <a:ea typeface="新細明體" pitchFamily="18" charset="-120"/>
              </a:defRPr>
            </a:lvl8pPr>
            <a:lvl9pPr>
              <a:defRPr kumimoji="1"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" b="1" i="0" u="none" strike="noStrike" kern="0" cap="none" spc="0" normalizeH="0" baseline="0" noProof="0" dirty="0" smtClean="0">
                <a:ln w="3175" cmpd="dbl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施工終點</a:t>
            </a:r>
            <a:endParaRPr kumimoji="1" lang="en-US" altLang="zh-TW" sz="800" b="1" i="0" u="none" strike="noStrike" kern="0" cap="none" spc="0" normalizeH="0" baseline="0" noProof="0" dirty="0" smtClean="0">
              <a:ln w="3175" cmpd="dbl"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圓角矩形 77"/>
          <p:cNvSpPr/>
          <p:nvPr/>
        </p:nvSpPr>
        <p:spPr>
          <a:xfrm>
            <a:off x="5981975" y="3628163"/>
            <a:ext cx="1828615" cy="61293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第一期第一標</a:t>
            </a:r>
            <a:endParaRPr kumimoji="1" lang="en-US" altLang="zh-TW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已施作範圍</a:t>
            </a:r>
            <a:endParaRPr kumimoji="1" lang="en-US" altLang="zh-TW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9" name="直線單箭頭接點 78"/>
          <p:cNvCxnSpPr/>
          <p:nvPr/>
        </p:nvCxnSpPr>
        <p:spPr>
          <a:xfrm flipH="1" flipV="1">
            <a:off x="5692117" y="3183573"/>
            <a:ext cx="484958" cy="5008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endCxn id="13" idx="0"/>
          </p:cNvCxnSpPr>
          <p:nvPr/>
        </p:nvCxnSpPr>
        <p:spPr>
          <a:xfrm flipH="1">
            <a:off x="2870444" y="1976734"/>
            <a:ext cx="283762" cy="3634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圓角矩形 83"/>
          <p:cNvSpPr/>
          <p:nvPr/>
        </p:nvSpPr>
        <p:spPr>
          <a:xfrm>
            <a:off x="2657935" y="1732849"/>
            <a:ext cx="1828615" cy="204311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既有施工便橋</a:t>
            </a:r>
          </a:p>
        </p:txBody>
      </p:sp>
      <p:sp>
        <p:nvSpPr>
          <p:cNvPr id="85" name="手繪多邊形 84"/>
          <p:cNvSpPr/>
          <p:nvPr/>
        </p:nvSpPr>
        <p:spPr>
          <a:xfrm rot="21416000">
            <a:off x="3019906" y="2204218"/>
            <a:ext cx="1207010" cy="1677800"/>
          </a:xfrm>
          <a:custGeom>
            <a:avLst/>
            <a:gdLst>
              <a:gd name="connsiteX0" fmla="*/ 2194560 w 2459736"/>
              <a:gd name="connsiteY0" fmla="*/ 0 h 2176272"/>
              <a:gd name="connsiteX1" fmla="*/ 1700784 w 2459736"/>
              <a:gd name="connsiteY1" fmla="*/ 164592 h 2176272"/>
              <a:gd name="connsiteX2" fmla="*/ 1444752 w 2459736"/>
              <a:gd name="connsiteY2" fmla="*/ 484632 h 2176272"/>
              <a:gd name="connsiteX3" fmla="*/ 1271016 w 2459736"/>
              <a:gd name="connsiteY3" fmla="*/ 594360 h 2176272"/>
              <a:gd name="connsiteX4" fmla="*/ 850392 w 2459736"/>
              <a:gd name="connsiteY4" fmla="*/ 694944 h 2176272"/>
              <a:gd name="connsiteX5" fmla="*/ 585216 w 2459736"/>
              <a:gd name="connsiteY5" fmla="*/ 868680 h 2176272"/>
              <a:gd name="connsiteX6" fmla="*/ 475488 w 2459736"/>
              <a:gd name="connsiteY6" fmla="*/ 1152144 h 2176272"/>
              <a:gd name="connsiteX7" fmla="*/ 310896 w 2459736"/>
              <a:gd name="connsiteY7" fmla="*/ 1581912 h 2176272"/>
              <a:gd name="connsiteX8" fmla="*/ 173736 w 2459736"/>
              <a:gd name="connsiteY8" fmla="*/ 1801368 h 2176272"/>
              <a:gd name="connsiteX9" fmla="*/ 9144 w 2459736"/>
              <a:gd name="connsiteY9" fmla="*/ 2039112 h 2176272"/>
              <a:gd name="connsiteX10" fmla="*/ 0 w 2459736"/>
              <a:gd name="connsiteY10" fmla="*/ 2176272 h 2176272"/>
              <a:gd name="connsiteX11" fmla="*/ 612648 w 2459736"/>
              <a:gd name="connsiteY11" fmla="*/ 1911096 h 2176272"/>
              <a:gd name="connsiteX12" fmla="*/ 1060704 w 2459736"/>
              <a:gd name="connsiteY12" fmla="*/ 1773936 h 2176272"/>
              <a:gd name="connsiteX13" fmla="*/ 1801368 w 2459736"/>
              <a:gd name="connsiteY13" fmla="*/ 1691640 h 2176272"/>
              <a:gd name="connsiteX14" fmla="*/ 2112264 w 2459736"/>
              <a:gd name="connsiteY14" fmla="*/ 1554480 h 2176272"/>
              <a:gd name="connsiteX15" fmla="*/ 2185416 w 2459736"/>
              <a:gd name="connsiteY15" fmla="*/ 1389888 h 2176272"/>
              <a:gd name="connsiteX16" fmla="*/ 2304288 w 2459736"/>
              <a:gd name="connsiteY16" fmla="*/ 1133856 h 2176272"/>
              <a:gd name="connsiteX17" fmla="*/ 2340864 w 2459736"/>
              <a:gd name="connsiteY17" fmla="*/ 877824 h 2176272"/>
              <a:gd name="connsiteX18" fmla="*/ 2432304 w 2459736"/>
              <a:gd name="connsiteY18" fmla="*/ 658368 h 2176272"/>
              <a:gd name="connsiteX19" fmla="*/ 2459736 w 2459736"/>
              <a:gd name="connsiteY19" fmla="*/ 530352 h 2176272"/>
              <a:gd name="connsiteX20" fmla="*/ 2194560 w 2459736"/>
              <a:gd name="connsiteY20" fmla="*/ 0 h 2176272"/>
              <a:gd name="connsiteX0" fmla="*/ 2194560 w 2459736"/>
              <a:gd name="connsiteY0" fmla="*/ 0 h 2176272"/>
              <a:gd name="connsiteX1" fmla="*/ 1700784 w 2459736"/>
              <a:gd name="connsiteY1" fmla="*/ 164592 h 2176272"/>
              <a:gd name="connsiteX2" fmla="*/ 1444752 w 2459736"/>
              <a:gd name="connsiteY2" fmla="*/ 484632 h 2176272"/>
              <a:gd name="connsiteX3" fmla="*/ 1271016 w 2459736"/>
              <a:gd name="connsiteY3" fmla="*/ 594360 h 2176272"/>
              <a:gd name="connsiteX4" fmla="*/ 850392 w 2459736"/>
              <a:gd name="connsiteY4" fmla="*/ 694944 h 2176272"/>
              <a:gd name="connsiteX5" fmla="*/ 585216 w 2459736"/>
              <a:gd name="connsiteY5" fmla="*/ 868680 h 2176272"/>
              <a:gd name="connsiteX6" fmla="*/ 475488 w 2459736"/>
              <a:gd name="connsiteY6" fmla="*/ 1152144 h 2176272"/>
              <a:gd name="connsiteX7" fmla="*/ 310896 w 2459736"/>
              <a:gd name="connsiteY7" fmla="*/ 1581912 h 2176272"/>
              <a:gd name="connsiteX8" fmla="*/ 173736 w 2459736"/>
              <a:gd name="connsiteY8" fmla="*/ 1801368 h 2176272"/>
              <a:gd name="connsiteX9" fmla="*/ 9144 w 2459736"/>
              <a:gd name="connsiteY9" fmla="*/ 2039112 h 2176272"/>
              <a:gd name="connsiteX10" fmla="*/ 0 w 2459736"/>
              <a:gd name="connsiteY10" fmla="*/ 2176272 h 2176272"/>
              <a:gd name="connsiteX11" fmla="*/ 612648 w 2459736"/>
              <a:gd name="connsiteY11" fmla="*/ 1911096 h 2176272"/>
              <a:gd name="connsiteX12" fmla="*/ 1060704 w 2459736"/>
              <a:gd name="connsiteY12" fmla="*/ 1773936 h 2176272"/>
              <a:gd name="connsiteX13" fmla="*/ 1801368 w 2459736"/>
              <a:gd name="connsiteY13" fmla="*/ 1691640 h 2176272"/>
              <a:gd name="connsiteX14" fmla="*/ 2112264 w 2459736"/>
              <a:gd name="connsiteY14" fmla="*/ 1554480 h 2176272"/>
              <a:gd name="connsiteX15" fmla="*/ 2185416 w 2459736"/>
              <a:gd name="connsiteY15" fmla="*/ 1389888 h 2176272"/>
              <a:gd name="connsiteX16" fmla="*/ 2304288 w 2459736"/>
              <a:gd name="connsiteY16" fmla="*/ 1133856 h 2176272"/>
              <a:gd name="connsiteX17" fmla="*/ 2366264 w 2459736"/>
              <a:gd name="connsiteY17" fmla="*/ 882904 h 2176272"/>
              <a:gd name="connsiteX18" fmla="*/ 2432304 w 2459736"/>
              <a:gd name="connsiteY18" fmla="*/ 658368 h 2176272"/>
              <a:gd name="connsiteX19" fmla="*/ 2459736 w 2459736"/>
              <a:gd name="connsiteY19" fmla="*/ 530352 h 2176272"/>
              <a:gd name="connsiteX20" fmla="*/ 2194560 w 2459736"/>
              <a:gd name="connsiteY20" fmla="*/ 0 h 2176272"/>
              <a:gd name="connsiteX0" fmla="*/ 2194560 w 2468134"/>
              <a:gd name="connsiteY0" fmla="*/ 0 h 2176272"/>
              <a:gd name="connsiteX1" fmla="*/ 1700784 w 2468134"/>
              <a:gd name="connsiteY1" fmla="*/ 164592 h 2176272"/>
              <a:gd name="connsiteX2" fmla="*/ 1444752 w 2468134"/>
              <a:gd name="connsiteY2" fmla="*/ 484632 h 2176272"/>
              <a:gd name="connsiteX3" fmla="*/ 1271016 w 2468134"/>
              <a:gd name="connsiteY3" fmla="*/ 594360 h 2176272"/>
              <a:gd name="connsiteX4" fmla="*/ 850392 w 2468134"/>
              <a:gd name="connsiteY4" fmla="*/ 694944 h 2176272"/>
              <a:gd name="connsiteX5" fmla="*/ 585216 w 2468134"/>
              <a:gd name="connsiteY5" fmla="*/ 868680 h 2176272"/>
              <a:gd name="connsiteX6" fmla="*/ 475488 w 2468134"/>
              <a:gd name="connsiteY6" fmla="*/ 1152144 h 2176272"/>
              <a:gd name="connsiteX7" fmla="*/ 310896 w 2468134"/>
              <a:gd name="connsiteY7" fmla="*/ 1581912 h 2176272"/>
              <a:gd name="connsiteX8" fmla="*/ 173736 w 2468134"/>
              <a:gd name="connsiteY8" fmla="*/ 1801368 h 2176272"/>
              <a:gd name="connsiteX9" fmla="*/ 9144 w 2468134"/>
              <a:gd name="connsiteY9" fmla="*/ 2039112 h 2176272"/>
              <a:gd name="connsiteX10" fmla="*/ 0 w 2468134"/>
              <a:gd name="connsiteY10" fmla="*/ 2176272 h 2176272"/>
              <a:gd name="connsiteX11" fmla="*/ 612648 w 2468134"/>
              <a:gd name="connsiteY11" fmla="*/ 1911096 h 2176272"/>
              <a:gd name="connsiteX12" fmla="*/ 1060704 w 2468134"/>
              <a:gd name="connsiteY12" fmla="*/ 1773936 h 2176272"/>
              <a:gd name="connsiteX13" fmla="*/ 1801368 w 2468134"/>
              <a:gd name="connsiteY13" fmla="*/ 1691640 h 2176272"/>
              <a:gd name="connsiteX14" fmla="*/ 2112264 w 2468134"/>
              <a:gd name="connsiteY14" fmla="*/ 1554480 h 2176272"/>
              <a:gd name="connsiteX15" fmla="*/ 2185416 w 2468134"/>
              <a:gd name="connsiteY15" fmla="*/ 1389888 h 2176272"/>
              <a:gd name="connsiteX16" fmla="*/ 2304288 w 2468134"/>
              <a:gd name="connsiteY16" fmla="*/ 1133856 h 2176272"/>
              <a:gd name="connsiteX17" fmla="*/ 2366264 w 2468134"/>
              <a:gd name="connsiteY17" fmla="*/ 882904 h 2176272"/>
              <a:gd name="connsiteX18" fmla="*/ 2432304 w 2468134"/>
              <a:gd name="connsiteY18" fmla="*/ 658368 h 2176272"/>
              <a:gd name="connsiteX19" fmla="*/ 2468134 w 2468134"/>
              <a:gd name="connsiteY19" fmla="*/ 540712 h 2176272"/>
              <a:gd name="connsiteX20" fmla="*/ 2194560 w 2468134"/>
              <a:gd name="connsiteY20" fmla="*/ 0 h 2176272"/>
              <a:gd name="connsiteX0" fmla="*/ 2194560 w 2738837"/>
              <a:gd name="connsiteY0" fmla="*/ 0 h 2176272"/>
              <a:gd name="connsiteX1" fmla="*/ 1700784 w 2738837"/>
              <a:gd name="connsiteY1" fmla="*/ 164592 h 2176272"/>
              <a:gd name="connsiteX2" fmla="*/ 1444752 w 2738837"/>
              <a:gd name="connsiteY2" fmla="*/ 484632 h 2176272"/>
              <a:gd name="connsiteX3" fmla="*/ 1271016 w 2738837"/>
              <a:gd name="connsiteY3" fmla="*/ 594360 h 2176272"/>
              <a:gd name="connsiteX4" fmla="*/ 850392 w 2738837"/>
              <a:gd name="connsiteY4" fmla="*/ 694944 h 2176272"/>
              <a:gd name="connsiteX5" fmla="*/ 585216 w 2738837"/>
              <a:gd name="connsiteY5" fmla="*/ 868680 h 2176272"/>
              <a:gd name="connsiteX6" fmla="*/ 475488 w 2738837"/>
              <a:gd name="connsiteY6" fmla="*/ 1152144 h 2176272"/>
              <a:gd name="connsiteX7" fmla="*/ 310896 w 2738837"/>
              <a:gd name="connsiteY7" fmla="*/ 1581912 h 2176272"/>
              <a:gd name="connsiteX8" fmla="*/ 173736 w 2738837"/>
              <a:gd name="connsiteY8" fmla="*/ 1801368 h 2176272"/>
              <a:gd name="connsiteX9" fmla="*/ 9144 w 2738837"/>
              <a:gd name="connsiteY9" fmla="*/ 2039112 h 2176272"/>
              <a:gd name="connsiteX10" fmla="*/ 0 w 2738837"/>
              <a:gd name="connsiteY10" fmla="*/ 2176272 h 2176272"/>
              <a:gd name="connsiteX11" fmla="*/ 612648 w 2738837"/>
              <a:gd name="connsiteY11" fmla="*/ 1911096 h 2176272"/>
              <a:gd name="connsiteX12" fmla="*/ 1060704 w 2738837"/>
              <a:gd name="connsiteY12" fmla="*/ 1773936 h 2176272"/>
              <a:gd name="connsiteX13" fmla="*/ 1801368 w 2738837"/>
              <a:gd name="connsiteY13" fmla="*/ 1691640 h 2176272"/>
              <a:gd name="connsiteX14" fmla="*/ 2112264 w 2738837"/>
              <a:gd name="connsiteY14" fmla="*/ 1554480 h 2176272"/>
              <a:gd name="connsiteX15" fmla="*/ 2185416 w 2738837"/>
              <a:gd name="connsiteY15" fmla="*/ 1389888 h 2176272"/>
              <a:gd name="connsiteX16" fmla="*/ 2304288 w 2738837"/>
              <a:gd name="connsiteY16" fmla="*/ 1133856 h 2176272"/>
              <a:gd name="connsiteX17" fmla="*/ 2366264 w 2738837"/>
              <a:gd name="connsiteY17" fmla="*/ 882904 h 2176272"/>
              <a:gd name="connsiteX18" fmla="*/ 2738837 w 2738837"/>
              <a:gd name="connsiteY18" fmla="*/ 484277 h 2176272"/>
              <a:gd name="connsiteX19" fmla="*/ 2468134 w 2738837"/>
              <a:gd name="connsiteY19" fmla="*/ 540712 h 2176272"/>
              <a:gd name="connsiteX20" fmla="*/ 2194560 w 2738837"/>
              <a:gd name="connsiteY20" fmla="*/ 0 h 2176272"/>
              <a:gd name="connsiteX0" fmla="*/ 2194560 w 2773099"/>
              <a:gd name="connsiteY0" fmla="*/ 0 h 2176272"/>
              <a:gd name="connsiteX1" fmla="*/ 1700784 w 2773099"/>
              <a:gd name="connsiteY1" fmla="*/ 164592 h 2176272"/>
              <a:gd name="connsiteX2" fmla="*/ 1444752 w 2773099"/>
              <a:gd name="connsiteY2" fmla="*/ 484632 h 2176272"/>
              <a:gd name="connsiteX3" fmla="*/ 1271016 w 2773099"/>
              <a:gd name="connsiteY3" fmla="*/ 594360 h 2176272"/>
              <a:gd name="connsiteX4" fmla="*/ 850392 w 2773099"/>
              <a:gd name="connsiteY4" fmla="*/ 694944 h 2176272"/>
              <a:gd name="connsiteX5" fmla="*/ 585216 w 2773099"/>
              <a:gd name="connsiteY5" fmla="*/ 868680 h 2176272"/>
              <a:gd name="connsiteX6" fmla="*/ 475488 w 2773099"/>
              <a:gd name="connsiteY6" fmla="*/ 1152144 h 2176272"/>
              <a:gd name="connsiteX7" fmla="*/ 310896 w 2773099"/>
              <a:gd name="connsiteY7" fmla="*/ 1581912 h 2176272"/>
              <a:gd name="connsiteX8" fmla="*/ 173736 w 2773099"/>
              <a:gd name="connsiteY8" fmla="*/ 1801368 h 2176272"/>
              <a:gd name="connsiteX9" fmla="*/ 9144 w 2773099"/>
              <a:gd name="connsiteY9" fmla="*/ 2039112 h 2176272"/>
              <a:gd name="connsiteX10" fmla="*/ 0 w 2773099"/>
              <a:gd name="connsiteY10" fmla="*/ 2176272 h 2176272"/>
              <a:gd name="connsiteX11" fmla="*/ 612648 w 2773099"/>
              <a:gd name="connsiteY11" fmla="*/ 1911096 h 2176272"/>
              <a:gd name="connsiteX12" fmla="*/ 1060704 w 2773099"/>
              <a:gd name="connsiteY12" fmla="*/ 1773936 h 2176272"/>
              <a:gd name="connsiteX13" fmla="*/ 1801368 w 2773099"/>
              <a:gd name="connsiteY13" fmla="*/ 1691640 h 2176272"/>
              <a:gd name="connsiteX14" fmla="*/ 2112264 w 2773099"/>
              <a:gd name="connsiteY14" fmla="*/ 1554480 h 2176272"/>
              <a:gd name="connsiteX15" fmla="*/ 2185416 w 2773099"/>
              <a:gd name="connsiteY15" fmla="*/ 1389888 h 2176272"/>
              <a:gd name="connsiteX16" fmla="*/ 2304288 w 2773099"/>
              <a:gd name="connsiteY16" fmla="*/ 1133856 h 2176272"/>
              <a:gd name="connsiteX17" fmla="*/ 2773099 w 2773099"/>
              <a:gd name="connsiteY17" fmla="*/ 842960 h 2176272"/>
              <a:gd name="connsiteX18" fmla="*/ 2738837 w 2773099"/>
              <a:gd name="connsiteY18" fmla="*/ 484277 h 2176272"/>
              <a:gd name="connsiteX19" fmla="*/ 2468134 w 2773099"/>
              <a:gd name="connsiteY19" fmla="*/ 540712 h 2176272"/>
              <a:gd name="connsiteX20" fmla="*/ 2194560 w 2773099"/>
              <a:gd name="connsiteY20" fmla="*/ 0 h 2176272"/>
              <a:gd name="connsiteX0" fmla="*/ 2194560 w 2836937"/>
              <a:gd name="connsiteY0" fmla="*/ 0 h 2176272"/>
              <a:gd name="connsiteX1" fmla="*/ 1700784 w 2836937"/>
              <a:gd name="connsiteY1" fmla="*/ 164592 h 2176272"/>
              <a:gd name="connsiteX2" fmla="*/ 1444752 w 2836937"/>
              <a:gd name="connsiteY2" fmla="*/ 484632 h 2176272"/>
              <a:gd name="connsiteX3" fmla="*/ 1271016 w 2836937"/>
              <a:gd name="connsiteY3" fmla="*/ 594360 h 2176272"/>
              <a:gd name="connsiteX4" fmla="*/ 850392 w 2836937"/>
              <a:gd name="connsiteY4" fmla="*/ 694944 h 2176272"/>
              <a:gd name="connsiteX5" fmla="*/ 585216 w 2836937"/>
              <a:gd name="connsiteY5" fmla="*/ 868680 h 2176272"/>
              <a:gd name="connsiteX6" fmla="*/ 475488 w 2836937"/>
              <a:gd name="connsiteY6" fmla="*/ 1152144 h 2176272"/>
              <a:gd name="connsiteX7" fmla="*/ 310896 w 2836937"/>
              <a:gd name="connsiteY7" fmla="*/ 1581912 h 2176272"/>
              <a:gd name="connsiteX8" fmla="*/ 173736 w 2836937"/>
              <a:gd name="connsiteY8" fmla="*/ 1801368 h 2176272"/>
              <a:gd name="connsiteX9" fmla="*/ 9144 w 2836937"/>
              <a:gd name="connsiteY9" fmla="*/ 2039112 h 2176272"/>
              <a:gd name="connsiteX10" fmla="*/ 0 w 2836937"/>
              <a:gd name="connsiteY10" fmla="*/ 2176272 h 2176272"/>
              <a:gd name="connsiteX11" fmla="*/ 612648 w 2836937"/>
              <a:gd name="connsiteY11" fmla="*/ 1911096 h 2176272"/>
              <a:gd name="connsiteX12" fmla="*/ 1060704 w 2836937"/>
              <a:gd name="connsiteY12" fmla="*/ 1773936 h 2176272"/>
              <a:gd name="connsiteX13" fmla="*/ 1801368 w 2836937"/>
              <a:gd name="connsiteY13" fmla="*/ 1691640 h 2176272"/>
              <a:gd name="connsiteX14" fmla="*/ 2112264 w 2836937"/>
              <a:gd name="connsiteY14" fmla="*/ 1554480 h 2176272"/>
              <a:gd name="connsiteX15" fmla="*/ 2185416 w 2836937"/>
              <a:gd name="connsiteY15" fmla="*/ 1389888 h 2176272"/>
              <a:gd name="connsiteX16" fmla="*/ 2836937 w 2836937"/>
              <a:gd name="connsiteY16" fmla="*/ 1160547 h 2176272"/>
              <a:gd name="connsiteX17" fmla="*/ 2773099 w 2836937"/>
              <a:gd name="connsiteY17" fmla="*/ 842960 h 2176272"/>
              <a:gd name="connsiteX18" fmla="*/ 2738837 w 2836937"/>
              <a:gd name="connsiteY18" fmla="*/ 484277 h 2176272"/>
              <a:gd name="connsiteX19" fmla="*/ 2468134 w 2836937"/>
              <a:gd name="connsiteY19" fmla="*/ 540712 h 2176272"/>
              <a:gd name="connsiteX20" fmla="*/ 2194560 w 2836937"/>
              <a:gd name="connsiteY20" fmla="*/ 0 h 2176272"/>
              <a:gd name="connsiteX0" fmla="*/ 2194560 w 2875412"/>
              <a:gd name="connsiteY0" fmla="*/ 0 h 2176272"/>
              <a:gd name="connsiteX1" fmla="*/ 1700784 w 2875412"/>
              <a:gd name="connsiteY1" fmla="*/ 164592 h 2176272"/>
              <a:gd name="connsiteX2" fmla="*/ 1444752 w 2875412"/>
              <a:gd name="connsiteY2" fmla="*/ 484632 h 2176272"/>
              <a:gd name="connsiteX3" fmla="*/ 1271016 w 2875412"/>
              <a:gd name="connsiteY3" fmla="*/ 594360 h 2176272"/>
              <a:gd name="connsiteX4" fmla="*/ 850392 w 2875412"/>
              <a:gd name="connsiteY4" fmla="*/ 694944 h 2176272"/>
              <a:gd name="connsiteX5" fmla="*/ 585216 w 2875412"/>
              <a:gd name="connsiteY5" fmla="*/ 868680 h 2176272"/>
              <a:gd name="connsiteX6" fmla="*/ 475488 w 2875412"/>
              <a:gd name="connsiteY6" fmla="*/ 1152144 h 2176272"/>
              <a:gd name="connsiteX7" fmla="*/ 310896 w 2875412"/>
              <a:gd name="connsiteY7" fmla="*/ 1581912 h 2176272"/>
              <a:gd name="connsiteX8" fmla="*/ 173736 w 2875412"/>
              <a:gd name="connsiteY8" fmla="*/ 1801368 h 2176272"/>
              <a:gd name="connsiteX9" fmla="*/ 9144 w 2875412"/>
              <a:gd name="connsiteY9" fmla="*/ 2039112 h 2176272"/>
              <a:gd name="connsiteX10" fmla="*/ 0 w 2875412"/>
              <a:gd name="connsiteY10" fmla="*/ 2176272 h 2176272"/>
              <a:gd name="connsiteX11" fmla="*/ 612648 w 2875412"/>
              <a:gd name="connsiteY11" fmla="*/ 1911096 h 2176272"/>
              <a:gd name="connsiteX12" fmla="*/ 1060704 w 2875412"/>
              <a:gd name="connsiteY12" fmla="*/ 1773936 h 2176272"/>
              <a:gd name="connsiteX13" fmla="*/ 1801368 w 2875412"/>
              <a:gd name="connsiteY13" fmla="*/ 1691640 h 2176272"/>
              <a:gd name="connsiteX14" fmla="*/ 2112264 w 2875412"/>
              <a:gd name="connsiteY14" fmla="*/ 1554480 h 2176272"/>
              <a:gd name="connsiteX15" fmla="*/ 2875412 w 2875412"/>
              <a:gd name="connsiteY15" fmla="*/ 1475225 h 2176272"/>
              <a:gd name="connsiteX16" fmla="*/ 2836937 w 2875412"/>
              <a:gd name="connsiteY16" fmla="*/ 1160547 h 2176272"/>
              <a:gd name="connsiteX17" fmla="*/ 2773099 w 2875412"/>
              <a:gd name="connsiteY17" fmla="*/ 842960 h 2176272"/>
              <a:gd name="connsiteX18" fmla="*/ 2738837 w 2875412"/>
              <a:gd name="connsiteY18" fmla="*/ 484277 h 2176272"/>
              <a:gd name="connsiteX19" fmla="*/ 2468134 w 2875412"/>
              <a:gd name="connsiteY19" fmla="*/ 540712 h 2176272"/>
              <a:gd name="connsiteX20" fmla="*/ 2194560 w 2875412"/>
              <a:gd name="connsiteY20" fmla="*/ 0 h 2176272"/>
              <a:gd name="connsiteX0" fmla="*/ 2194560 w 2875412"/>
              <a:gd name="connsiteY0" fmla="*/ 0 h 2176272"/>
              <a:gd name="connsiteX1" fmla="*/ 1700784 w 2875412"/>
              <a:gd name="connsiteY1" fmla="*/ 164592 h 2176272"/>
              <a:gd name="connsiteX2" fmla="*/ 1444752 w 2875412"/>
              <a:gd name="connsiteY2" fmla="*/ 484632 h 2176272"/>
              <a:gd name="connsiteX3" fmla="*/ 1271016 w 2875412"/>
              <a:gd name="connsiteY3" fmla="*/ 594360 h 2176272"/>
              <a:gd name="connsiteX4" fmla="*/ 850392 w 2875412"/>
              <a:gd name="connsiteY4" fmla="*/ 694944 h 2176272"/>
              <a:gd name="connsiteX5" fmla="*/ 585216 w 2875412"/>
              <a:gd name="connsiteY5" fmla="*/ 868680 h 2176272"/>
              <a:gd name="connsiteX6" fmla="*/ 475488 w 2875412"/>
              <a:gd name="connsiteY6" fmla="*/ 1152144 h 2176272"/>
              <a:gd name="connsiteX7" fmla="*/ 310896 w 2875412"/>
              <a:gd name="connsiteY7" fmla="*/ 1581912 h 2176272"/>
              <a:gd name="connsiteX8" fmla="*/ 173736 w 2875412"/>
              <a:gd name="connsiteY8" fmla="*/ 1801368 h 2176272"/>
              <a:gd name="connsiteX9" fmla="*/ 9144 w 2875412"/>
              <a:gd name="connsiteY9" fmla="*/ 2039112 h 2176272"/>
              <a:gd name="connsiteX10" fmla="*/ 0 w 2875412"/>
              <a:gd name="connsiteY10" fmla="*/ 2176272 h 2176272"/>
              <a:gd name="connsiteX11" fmla="*/ 612648 w 2875412"/>
              <a:gd name="connsiteY11" fmla="*/ 1911096 h 2176272"/>
              <a:gd name="connsiteX12" fmla="*/ 1060704 w 2875412"/>
              <a:gd name="connsiteY12" fmla="*/ 1773936 h 2176272"/>
              <a:gd name="connsiteX13" fmla="*/ 1801368 w 2875412"/>
              <a:gd name="connsiteY13" fmla="*/ 1691640 h 2176272"/>
              <a:gd name="connsiteX14" fmla="*/ 2073680 w 2875412"/>
              <a:gd name="connsiteY14" fmla="*/ 1616285 h 2176272"/>
              <a:gd name="connsiteX15" fmla="*/ 2875412 w 2875412"/>
              <a:gd name="connsiteY15" fmla="*/ 1475225 h 2176272"/>
              <a:gd name="connsiteX16" fmla="*/ 2836937 w 2875412"/>
              <a:gd name="connsiteY16" fmla="*/ 1160547 h 2176272"/>
              <a:gd name="connsiteX17" fmla="*/ 2773099 w 2875412"/>
              <a:gd name="connsiteY17" fmla="*/ 842960 h 2176272"/>
              <a:gd name="connsiteX18" fmla="*/ 2738837 w 2875412"/>
              <a:gd name="connsiteY18" fmla="*/ 484277 h 2176272"/>
              <a:gd name="connsiteX19" fmla="*/ 2468134 w 2875412"/>
              <a:gd name="connsiteY19" fmla="*/ 540712 h 2176272"/>
              <a:gd name="connsiteX20" fmla="*/ 2194560 w 2875412"/>
              <a:gd name="connsiteY20" fmla="*/ 0 h 2176272"/>
              <a:gd name="connsiteX0" fmla="*/ 2194560 w 2875412"/>
              <a:gd name="connsiteY0" fmla="*/ 0 h 2176272"/>
              <a:gd name="connsiteX1" fmla="*/ 1700784 w 2875412"/>
              <a:gd name="connsiteY1" fmla="*/ 164592 h 2176272"/>
              <a:gd name="connsiteX2" fmla="*/ 1271016 w 2875412"/>
              <a:gd name="connsiteY2" fmla="*/ 594360 h 2176272"/>
              <a:gd name="connsiteX3" fmla="*/ 850392 w 2875412"/>
              <a:gd name="connsiteY3" fmla="*/ 694944 h 2176272"/>
              <a:gd name="connsiteX4" fmla="*/ 585216 w 2875412"/>
              <a:gd name="connsiteY4" fmla="*/ 868680 h 2176272"/>
              <a:gd name="connsiteX5" fmla="*/ 475488 w 2875412"/>
              <a:gd name="connsiteY5" fmla="*/ 1152144 h 2176272"/>
              <a:gd name="connsiteX6" fmla="*/ 310896 w 2875412"/>
              <a:gd name="connsiteY6" fmla="*/ 1581912 h 2176272"/>
              <a:gd name="connsiteX7" fmla="*/ 173736 w 2875412"/>
              <a:gd name="connsiteY7" fmla="*/ 1801368 h 2176272"/>
              <a:gd name="connsiteX8" fmla="*/ 9144 w 2875412"/>
              <a:gd name="connsiteY8" fmla="*/ 2039112 h 2176272"/>
              <a:gd name="connsiteX9" fmla="*/ 0 w 2875412"/>
              <a:gd name="connsiteY9" fmla="*/ 2176272 h 2176272"/>
              <a:gd name="connsiteX10" fmla="*/ 612648 w 2875412"/>
              <a:gd name="connsiteY10" fmla="*/ 1911096 h 2176272"/>
              <a:gd name="connsiteX11" fmla="*/ 1060704 w 2875412"/>
              <a:gd name="connsiteY11" fmla="*/ 1773936 h 2176272"/>
              <a:gd name="connsiteX12" fmla="*/ 1801368 w 2875412"/>
              <a:gd name="connsiteY12" fmla="*/ 1691640 h 2176272"/>
              <a:gd name="connsiteX13" fmla="*/ 2073680 w 2875412"/>
              <a:gd name="connsiteY13" fmla="*/ 1616285 h 2176272"/>
              <a:gd name="connsiteX14" fmla="*/ 2875412 w 2875412"/>
              <a:gd name="connsiteY14" fmla="*/ 1475225 h 2176272"/>
              <a:gd name="connsiteX15" fmla="*/ 2836937 w 2875412"/>
              <a:gd name="connsiteY15" fmla="*/ 1160547 h 2176272"/>
              <a:gd name="connsiteX16" fmla="*/ 2773099 w 2875412"/>
              <a:gd name="connsiteY16" fmla="*/ 842960 h 2176272"/>
              <a:gd name="connsiteX17" fmla="*/ 2738837 w 2875412"/>
              <a:gd name="connsiteY17" fmla="*/ 484277 h 2176272"/>
              <a:gd name="connsiteX18" fmla="*/ 2468134 w 2875412"/>
              <a:gd name="connsiteY18" fmla="*/ 540712 h 2176272"/>
              <a:gd name="connsiteX19" fmla="*/ 2194560 w 2875412"/>
              <a:gd name="connsiteY19" fmla="*/ 0 h 2176272"/>
              <a:gd name="connsiteX0" fmla="*/ 2194560 w 2875412"/>
              <a:gd name="connsiteY0" fmla="*/ 0 h 2176272"/>
              <a:gd name="connsiteX1" fmla="*/ 1271016 w 2875412"/>
              <a:gd name="connsiteY1" fmla="*/ 594360 h 2176272"/>
              <a:gd name="connsiteX2" fmla="*/ 850392 w 2875412"/>
              <a:gd name="connsiteY2" fmla="*/ 694944 h 2176272"/>
              <a:gd name="connsiteX3" fmla="*/ 585216 w 2875412"/>
              <a:gd name="connsiteY3" fmla="*/ 868680 h 2176272"/>
              <a:gd name="connsiteX4" fmla="*/ 475488 w 2875412"/>
              <a:gd name="connsiteY4" fmla="*/ 1152144 h 2176272"/>
              <a:gd name="connsiteX5" fmla="*/ 310896 w 2875412"/>
              <a:gd name="connsiteY5" fmla="*/ 1581912 h 2176272"/>
              <a:gd name="connsiteX6" fmla="*/ 173736 w 2875412"/>
              <a:gd name="connsiteY6" fmla="*/ 1801368 h 2176272"/>
              <a:gd name="connsiteX7" fmla="*/ 9144 w 2875412"/>
              <a:gd name="connsiteY7" fmla="*/ 2039112 h 2176272"/>
              <a:gd name="connsiteX8" fmla="*/ 0 w 2875412"/>
              <a:gd name="connsiteY8" fmla="*/ 2176272 h 2176272"/>
              <a:gd name="connsiteX9" fmla="*/ 612648 w 2875412"/>
              <a:gd name="connsiteY9" fmla="*/ 1911096 h 2176272"/>
              <a:gd name="connsiteX10" fmla="*/ 1060704 w 2875412"/>
              <a:gd name="connsiteY10" fmla="*/ 1773936 h 2176272"/>
              <a:gd name="connsiteX11" fmla="*/ 1801368 w 2875412"/>
              <a:gd name="connsiteY11" fmla="*/ 1691640 h 2176272"/>
              <a:gd name="connsiteX12" fmla="*/ 2073680 w 2875412"/>
              <a:gd name="connsiteY12" fmla="*/ 1616285 h 2176272"/>
              <a:gd name="connsiteX13" fmla="*/ 2875412 w 2875412"/>
              <a:gd name="connsiteY13" fmla="*/ 1475225 h 2176272"/>
              <a:gd name="connsiteX14" fmla="*/ 2836937 w 2875412"/>
              <a:gd name="connsiteY14" fmla="*/ 1160547 h 2176272"/>
              <a:gd name="connsiteX15" fmla="*/ 2773099 w 2875412"/>
              <a:gd name="connsiteY15" fmla="*/ 842960 h 2176272"/>
              <a:gd name="connsiteX16" fmla="*/ 2738837 w 2875412"/>
              <a:gd name="connsiteY16" fmla="*/ 484277 h 2176272"/>
              <a:gd name="connsiteX17" fmla="*/ 2468134 w 2875412"/>
              <a:gd name="connsiteY17" fmla="*/ 540712 h 2176272"/>
              <a:gd name="connsiteX18" fmla="*/ 2194560 w 2875412"/>
              <a:gd name="connsiteY18" fmla="*/ 0 h 2176272"/>
              <a:gd name="connsiteX0" fmla="*/ 2468134 w 2875412"/>
              <a:gd name="connsiteY0" fmla="*/ 56435 h 1691995"/>
              <a:gd name="connsiteX1" fmla="*/ 1271016 w 2875412"/>
              <a:gd name="connsiteY1" fmla="*/ 110083 h 1691995"/>
              <a:gd name="connsiteX2" fmla="*/ 850392 w 2875412"/>
              <a:gd name="connsiteY2" fmla="*/ 210667 h 1691995"/>
              <a:gd name="connsiteX3" fmla="*/ 585216 w 2875412"/>
              <a:gd name="connsiteY3" fmla="*/ 384403 h 1691995"/>
              <a:gd name="connsiteX4" fmla="*/ 475488 w 2875412"/>
              <a:gd name="connsiteY4" fmla="*/ 667867 h 1691995"/>
              <a:gd name="connsiteX5" fmla="*/ 310896 w 2875412"/>
              <a:gd name="connsiteY5" fmla="*/ 1097635 h 1691995"/>
              <a:gd name="connsiteX6" fmla="*/ 173736 w 2875412"/>
              <a:gd name="connsiteY6" fmla="*/ 1317091 h 1691995"/>
              <a:gd name="connsiteX7" fmla="*/ 9144 w 2875412"/>
              <a:gd name="connsiteY7" fmla="*/ 1554835 h 1691995"/>
              <a:gd name="connsiteX8" fmla="*/ 0 w 2875412"/>
              <a:gd name="connsiteY8" fmla="*/ 1691995 h 1691995"/>
              <a:gd name="connsiteX9" fmla="*/ 612648 w 2875412"/>
              <a:gd name="connsiteY9" fmla="*/ 1426819 h 1691995"/>
              <a:gd name="connsiteX10" fmla="*/ 1060704 w 2875412"/>
              <a:gd name="connsiteY10" fmla="*/ 1289659 h 1691995"/>
              <a:gd name="connsiteX11" fmla="*/ 1801368 w 2875412"/>
              <a:gd name="connsiteY11" fmla="*/ 1207363 h 1691995"/>
              <a:gd name="connsiteX12" fmla="*/ 2073680 w 2875412"/>
              <a:gd name="connsiteY12" fmla="*/ 1132008 h 1691995"/>
              <a:gd name="connsiteX13" fmla="*/ 2875412 w 2875412"/>
              <a:gd name="connsiteY13" fmla="*/ 990948 h 1691995"/>
              <a:gd name="connsiteX14" fmla="*/ 2836937 w 2875412"/>
              <a:gd name="connsiteY14" fmla="*/ 676270 h 1691995"/>
              <a:gd name="connsiteX15" fmla="*/ 2773099 w 2875412"/>
              <a:gd name="connsiteY15" fmla="*/ 358683 h 1691995"/>
              <a:gd name="connsiteX16" fmla="*/ 2738837 w 2875412"/>
              <a:gd name="connsiteY16" fmla="*/ 0 h 1691995"/>
              <a:gd name="connsiteX17" fmla="*/ 2468134 w 2875412"/>
              <a:gd name="connsiteY17" fmla="*/ 56435 h 1691995"/>
              <a:gd name="connsiteX0" fmla="*/ 1652820 w 2875412"/>
              <a:gd name="connsiteY0" fmla="*/ 0 h 1820782"/>
              <a:gd name="connsiteX1" fmla="*/ 1271016 w 2875412"/>
              <a:gd name="connsiteY1" fmla="*/ 238870 h 1820782"/>
              <a:gd name="connsiteX2" fmla="*/ 850392 w 2875412"/>
              <a:gd name="connsiteY2" fmla="*/ 339454 h 1820782"/>
              <a:gd name="connsiteX3" fmla="*/ 585216 w 2875412"/>
              <a:gd name="connsiteY3" fmla="*/ 513190 h 1820782"/>
              <a:gd name="connsiteX4" fmla="*/ 475488 w 2875412"/>
              <a:gd name="connsiteY4" fmla="*/ 796654 h 1820782"/>
              <a:gd name="connsiteX5" fmla="*/ 310896 w 2875412"/>
              <a:gd name="connsiteY5" fmla="*/ 1226422 h 1820782"/>
              <a:gd name="connsiteX6" fmla="*/ 173736 w 2875412"/>
              <a:gd name="connsiteY6" fmla="*/ 1445878 h 1820782"/>
              <a:gd name="connsiteX7" fmla="*/ 9144 w 2875412"/>
              <a:gd name="connsiteY7" fmla="*/ 1683622 h 1820782"/>
              <a:gd name="connsiteX8" fmla="*/ 0 w 2875412"/>
              <a:gd name="connsiteY8" fmla="*/ 1820782 h 1820782"/>
              <a:gd name="connsiteX9" fmla="*/ 612648 w 2875412"/>
              <a:gd name="connsiteY9" fmla="*/ 1555606 h 1820782"/>
              <a:gd name="connsiteX10" fmla="*/ 1060704 w 2875412"/>
              <a:gd name="connsiteY10" fmla="*/ 1418446 h 1820782"/>
              <a:gd name="connsiteX11" fmla="*/ 1801368 w 2875412"/>
              <a:gd name="connsiteY11" fmla="*/ 1336150 h 1820782"/>
              <a:gd name="connsiteX12" fmla="*/ 2073680 w 2875412"/>
              <a:gd name="connsiteY12" fmla="*/ 1260795 h 1820782"/>
              <a:gd name="connsiteX13" fmla="*/ 2875412 w 2875412"/>
              <a:gd name="connsiteY13" fmla="*/ 1119735 h 1820782"/>
              <a:gd name="connsiteX14" fmla="*/ 2836937 w 2875412"/>
              <a:gd name="connsiteY14" fmla="*/ 805057 h 1820782"/>
              <a:gd name="connsiteX15" fmla="*/ 2773099 w 2875412"/>
              <a:gd name="connsiteY15" fmla="*/ 487470 h 1820782"/>
              <a:gd name="connsiteX16" fmla="*/ 2738837 w 2875412"/>
              <a:gd name="connsiteY16" fmla="*/ 128787 h 1820782"/>
              <a:gd name="connsiteX17" fmla="*/ 1652820 w 2875412"/>
              <a:gd name="connsiteY17" fmla="*/ 0 h 1820782"/>
              <a:gd name="connsiteX0" fmla="*/ 1652820 w 2875412"/>
              <a:gd name="connsiteY0" fmla="*/ 156190 h 1976972"/>
              <a:gd name="connsiteX1" fmla="*/ 1271016 w 2875412"/>
              <a:gd name="connsiteY1" fmla="*/ 395060 h 1976972"/>
              <a:gd name="connsiteX2" fmla="*/ 850392 w 2875412"/>
              <a:gd name="connsiteY2" fmla="*/ 495644 h 1976972"/>
              <a:gd name="connsiteX3" fmla="*/ 585216 w 2875412"/>
              <a:gd name="connsiteY3" fmla="*/ 669380 h 1976972"/>
              <a:gd name="connsiteX4" fmla="*/ 475488 w 2875412"/>
              <a:gd name="connsiteY4" fmla="*/ 952844 h 1976972"/>
              <a:gd name="connsiteX5" fmla="*/ 310896 w 2875412"/>
              <a:gd name="connsiteY5" fmla="*/ 1382612 h 1976972"/>
              <a:gd name="connsiteX6" fmla="*/ 173736 w 2875412"/>
              <a:gd name="connsiteY6" fmla="*/ 1602068 h 1976972"/>
              <a:gd name="connsiteX7" fmla="*/ 9144 w 2875412"/>
              <a:gd name="connsiteY7" fmla="*/ 1839812 h 1976972"/>
              <a:gd name="connsiteX8" fmla="*/ 0 w 2875412"/>
              <a:gd name="connsiteY8" fmla="*/ 1976972 h 1976972"/>
              <a:gd name="connsiteX9" fmla="*/ 612648 w 2875412"/>
              <a:gd name="connsiteY9" fmla="*/ 1711796 h 1976972"/>
              <a:gd name="connsiteX10" fmla="*/ 1060704 w 2875412"/>
              <a:gd name="connsiteY10" fmla="*/ 1574636 h 1976972"/>
              <a:gd name="connsiteX11" fmla="*/ 1801368 w 2875412"/>
              <a:gd name="connsiteY11" fmla="*/ 1492340 h 1976972"/>
              <a:gd name="connsiteX12" fmla="*/ 2073680 w 2875412"/>
              <a:gd name="connsiteY12" fmla="*/ 1416985 h 1976972"/>
              <a:gd name="connsiteX13" fmla="*/ 2875412 w 2875412"/>
              <a:gd name="connsiteY13" fmla="*/ 1275925 h 1976972"/>
              <a:gd name="connsiteX14" fmla="*/ 2836937 w 2875412"/>
              <a:gd name="connsiteY14" fmla="*/ 961247 h 1976972"/>
              <a:gd name="connsiteX15" fmla="*/ 2773099 w 2875412"/>
              <a:gd name="connsiteY15" fmla="*/ 643660 h 1976972"/>
              <a:gd name="connsiteX16" fmla="*/ 1738131 w 2875412"/>
              <a:gd name="connsiteY16" fmla="*/ 0 h 1976972"/>
              <a:gd name="connsiteX17" fmla="*/ 1652820 w 2875412"/>
              <a:gd name="connsiteY17" fmla="*/ 156190 h 1976972"/>
              <a:gd name="connsiteX0" fmla="*/ 1652820 w 2875412"/>
              <a:gd name="connsiteY0" fmla="*/ 156190 h 1976972"/>
              <a:gd name="connsiteX1" fmla="*/ 1271016 w 2875412"/>
              <a:gd name="connsiteY1" fmla="*/ 395060 h 1976972"/>
              <a:gd name="connsiteX2" fmla="*/ 850392 w 2875412"/>
              <a:gd name="connsiteY2" fmla="*/ 495644 h 1976972"/>
              <a:gd name="connsiteX3" fmla="*/ 585216 w 2875412"/>
              <a:gd name="connsiteY3" fmla="*/ 669380 h 1976972"/>
              <a:gd name="connsiteX4" fmla="*/ 475488 w 2875412"/>
              <a:gd name="connsiteY4" fmla="*/ 952844 h 1976972"/>
              <a:gd name="connsiteX5" fmla="*/ 310896 w 2875412"/>
              <a:gd name="connsiteY5" fmla="*/ 1382612 h 1976972"/>
              <a:gd name="connsiteX6" fmla="*/ 173736 w 2875412"/>
              <a:gd name="connsiteY6" fmla="*/ 1602068 h 1976972"/>
              <a:gd name="connsiteX7" fmla="*/ 9144 w 2875412"/>
              <a:gd name="connsiteY7" fmla="*/ 1839812 h 1976972"/>
              <a:gd name="connsiteX8" fmla="*/ 0 w 2875412"/>
              <a:gd name="connsiteY8" fmla="*/ 1976972 h 1976972"/>
              <a:gd name="connsiteX9" fmla="*/ 612648 w 2875412"/>
              <a:gd name="connsiteY9" fmla="*/ 1711796 h 1976972"/>
              <a:gd name="connsiteX10" fmla="*/ 1060704 w 2875412"/>
              <a:gd name="connsiteY10" fmla="*/ 1574636 h 1976972"/>
              <a:gd name="connsiteX11" fmla="*/ 1801368 w 2875412"/>
              <a:gd name="connsiteY11" fmla="*/ 1492340 h 1976972"/>
              <a:gd name="connsiteX12" fmla="*/ 2073680 w 2875412"/>
              <a:gd name="connsiteY12" fmla="*/ 1416985 h 1976972"/>
              <a:gd name="connsiteX13" fmla="*/ 2875412 w 2875412"/>
              <a:gd name="connsiteY13" fmla="*/ 1275925 h 1976972"/>
              <a:gd name="connsiteX14" fmla="*/ 2773099 w 2875412"/>
              <a:gd name="connsiteY14" fmla="*/ 643660 h 1976972"/>
              <a:gd name="connsiteX15" fmla="*/ 1738131 w 2875412"/>
              <a:gd name="connsiteY15" fmla="*/ 0 h 1976972"/>
              <a:gd name="connsiteX16" fmla="*/ 1652820 w 2875412"/>
              <a:gd name="connsiteY16" fmla="*/ 156190 h 1976972"/>
              <a:gd name="connsiteX0" fmla="*/ 1652820 w 2875412"/>
              <a:gd name="connsiteY0" fmla="*/ 156190 h 1976972"/>
              <a:gd name="connsiteX1" fmla="*/ 1271016 w 2875412"/>
              <a:gd name="connsiteY1" fmla="*/ 395060 h 1976972"/>
              <a:gd name="connsiteX2" fmla="*/ 850392 w 2875412"/>
              <a:gd name="connsiteY2" fmla="*/ 495644 h 1976972"/>
              <a:gd name="connsiteX3" fmla="*/ 585216 w 2875412"/>
              <a:gd name="connsiteY3" fmla="*/ 669380 h 1976972"/>
              <a:gd name="connsiteX4" fmla="*/ 475488 w 2875412"/>
              <a:gd name="connsiteY4" fmla="*/ 952844 h 1976972"/>
              <a:gd name="connsiteX5" fmla="*/ 310896 w 2875412"/>
              <a:gd name="connsiteY5" fmla="*/ 1382612 h 1976972"/>
              <a:gd name="connsiteX6" fmla="*/ 173736 w 2875412"/>
              <a:gd name="connsiteY6" fmla="*/ 1602068 h 1976972"/>
              <a:gd name="connsiteX7" fmla="*/ 9144 w 2875412"/>
              <a:gd name="connsiteY7" fmla="*/ 1839812 h 1976972"/>
              <a:gd name="connsiteX8" fmla="*/ 0 w 2875412"/>
              <a:gd name="connsiteY8" fmla="*/ 1976972 h 1976972"/>
              <a:gd name="connsiteX9" fmla="*/ 612648 w 2875412"/>
              <a:gd name="connsiteY9" fmla="*/ 1711796 h 1976972"/>
              <a:gd name="connsiteX10" fmla="*/ 1060704 w 2875412"/>
              <a:gd name="connsiteY10" fmla="*/ 1574636 h 1976972"/>
              <a:gd name="connsiteX11" fmla="*/ 1801368 w 2875412"/>
              <a:gd name="connsiteY11" fmla="*/ 1492340 h 1976972"/>
              <a:gd name="connsiteX12" fmla="*/ 2073680 w 2875412"/>
              <a:gd name="connsiteY12" fmla="*/ 1416985 h 1976972"/>
              <a:gd name="connsiteX13" fmla="*/ 2875412 w 2875412"/>
              <a:gd name="connsiteY13" fmla="*/ 1275925 h 1976972"/>
              <a:gd name="connsiteX14" fmla="*/ 1738131 w 2875412"/>
              <a:gd name="connsiteY14" fmla="*/ 0 h 1976972"/>
              <a:gd name="connsiteX15" fmla="*/ 1652820 w 2875412"/>
              <a:gd name="connsiteY15" fmla="*/ 156190 h 1976972"/>
              <a:gd name="connsiteX0" fmla="*/ 1652820 w 2073680"/>
              <a:gd name="connsiteY0" fmla="*/ 156190 h 1976972"/>
              <a:gd name="connsiteX1" fmla="*/ 1271016 w 2073680"/>
              <a:gd name="connsiteY1" fmla="*/ 395060 h 1976972"/>
              <a:gd name="connsiteX2" fmla="*/ 850392 w 2073680"/>
              <a:gd name="connsiteY2" fmla="*/ 495644 h 1976972"/>
              <a:gd name="connsiteX3" fmla="*/ 585216 w 2073680"/>
              <a:gd name="connsiteY3" fmla="*/ 669380 h 1976972"/>
              <a:gd name="connsiteX4" fmla="*/ 475488 w 2073680"/>
              <a:gd name="connsiteY4" fmla="*/ 952844 h 1976972"/>
              <a:gd name="connsiteX5" fmla="*/ 310896 w 2073680"/>
              <a:gd name="connsiteY5" fmla="*/ 1382612 h 1976972"/>
              <a:gd name="connsiteX6" fmla="*/ 173736 w 2073680"/>
              <a:gd name="connsiteY6" fmla="*/ 1602068 h 1976972"/>
              <a:gd name="connsiteX7" fmla="*/ 9144 w 2073680"/>
              <a:gd name="connsiteY7" fmla="*/ 1839812 h 1976972"/>
              <a:gd name="connsiteX8" fmla="*/ 0 w 2073680"/>
              <a:gd name="connsiteY8" fmla="*/ 1976972 h 1976972"/>
              <a:gd name="connsiteX9" fmla="*/ 612648 w 2073680"/>
              <a:gd name="connsiteY9" fmla="*/ 1711796 h 1976972"/>
              <a:gd name="connsiteX10" fmla="*/ 1060704 w 2073680"/>
              <a:gd name="connsiteY10" fmla="*/ 1574636 h 1976972"/>
              <a:gd name="connsiteX11" fmla="*/ 1801368 w 2073680"/>
              <a:gd name="connsiteY11" fmla="*/ 1492340 h 1976972"/>
              <a:gd name="connsiteX12" fmla="*/ 2073680 w 2073680"/>
              <a:gd name="connsiteY12" fmla="*/ 1416985 h 1976972"/>
              <a:gd name="connsiteX13" fmla="*/ 1938406 w 2073680"/>
              <a:gd name="connsiteY13" fmla="*/ 846814 h 1976972"/>
              <a:gd name="connsiteX14" fmla="*/ 1738131 w 2073680"/>
              <a:gd name="connsiteY14" fmla="*/ 0 h 1976972"/>
              <a:gd name="connsiteX15" fmla="*/ 1652820 w 2073680"/>
              <a:gd name="connsiteY15" fmla="*/ 156190 h 1976972"/>
              <a:gd name="connsiteX0" fmla="*/ 1335516 w 2073680"/>
              <a:gd name="connsiteY0" fmla="*/ 0 h 3264530"/>
              <a:gd name="connsiteX1" fmla="*/ 1271016 w 2073680"/>
              <a:gd name="connsiteY1" fmla="*/ 1682618 h 3264530"/>
              <a:gd name="connsiteX2" fmla="*/ 850392 w 2073680"/>
              <a:gd name="connsiteY2" fmla="*/ 1783202 h 3264530"/>
              <a:gd name="connsiteX3" fmla="*/ 585216 w 2073680"/>
              <a:gd name="connsiteY3" fmla="*/ 1956938 h 3264530"/>
              <a:gd name="connsiteX4" fmla="*/ 475488 w 2073680"/>
              <a:gd name="connsiteY4" fmla="*/ 2240402 h 3264530"/>
              <a:gd name="connsiteX5" fmla="*/ 310896 w 2073680"/>
              <a:gd name="connsiteY5" fmla="*/ 2670170 h 3264530"/>
              <a:gd name="connsiteX6" fmla="*/ 173736 w 2073680"/>
              <a:gd name="connsiteY6" fmla="*/ 2889626 h 3264530"/>
              <a:gd name="connsiteX7" fmla="*/ 9144 w 2073680"/>
              <a:gd name="connsiteY7" fmla="*/ 3127370 h 3264530"/>
              <a:gd name="connsiteX8" fmla="*/ 0 w 2073680"/>
              <a:gd name="connsiteY8" fmla="*/ 3264530 h 3264530"/>
              <a:gd name="connsiteX9" fmla="*/ 612648 w 2073680"/>
              <a:gd name="connsiteY9" fmla="*/ 2999354 h 3264530"/>
              <a:gd name="connsiteX10" fmla="*/ 1060704 w 2073680"/>
              <a:gd name="connsiteY10" fmla="*/ 2862194 h 3264530"/>
              <a:gd name="connsiteX11" fmla="*/ 1801368 w 2073680"/>
              <a:gd name="connsiteY11" fmla="*/ 2779898 h 3264530"/>
              <a:gd name="connsiteX12" fmla="*/ 2073680 w 2073680"/>
              <a:gd name="connsiteY12" fmla="*/ 2704543 h 3264530"/>
              <a:gd name="connsiteX13" fmla="*/ 1938406 w 2073680"/>
              <a:gd name="connsiteY13" fmla="*/ 2134372 h 3264530"/>
              <a:gd name="connsiteX14" fmla="*/ 1738131 w 2073680"/>
              <a:gd name="connsiteY14" fmla="*/ 1287558 h 3264530"/>
              <a:gd name="connsiteX15" fmla="*/ 1335516 w 2073680"/>
              <a:gd name="connsiteY15" fmla="*/ 0 h 3264530"/>
              <a:gd name="connsiteX0" fmla="*/ 1335516 w 2073680"/>
              <a:gd name="connsiteY0" fmla="*/ 199122 h 3463652"/>
              <a:gd name="connsiteX1" fmla="*/ 1271016 w 2073680"/>
              <a:gd name="connsiteY1" fmla="*/ 1881740 h 3463652"/>
              <a:gd name="connsiteX2" fmla="*/ 850392 w 2073680"/>
              <a:gd name="connsiteY2" fmla="*/ 1982324 h 3463652"/>
              <a:gd name="connsiteX3" fmla="*/ 585216 w 2073680"/>
              <a:gd name="connsiteY3" fmla="*/ 2156060 h 3463652"/>
              <a:gd name="connsiteX4" fmla="*/ 475488 w 2073680"/>
              <a:gd name="connsiteY4" fmla="*/ 2439524 h 3463652"/>
              <a:gd name="connsiteX5" fmla="*/ 310896 w 2073680"/>
              <a:gd name="connsiteY5" fmla="*/ 2869292 h 3463652"/>
              <a:gd name="connsiteX6" fmla="*/ 173736 w 2073680"/>
              <a:gd name="connsiteY6" fmla="*/ 3088748 h 3463652"/>
              <a:gd name="connsiteX7" fmla="*/ 9144 w 2073680"/>
              <a:gd name="connsiteY7" fmla="*/ 3326492 h 3463652"/>
              <a:gd name="connsiteX8" fmla="*/ 0 w 2073680"/>
              <a:gd name="connsiteY8" fmla="*/ 3463652 h 3463652"/>
              <a:gd name="connsiteX9" fmla="*/ 612648 w 2073680"/>
              <a:gd name="connsiteY9" fmla="*/ 3198476 h 3463652"/>
              <a:gd name="connsiteX10" fmla="*/ 1060704 w 2073680"/>
              <a:gd name="connsiteY10" fmla="*/ 3061316 h 3463652"/>
              <a:gd name="connsiteX11" fmla="*/ 1801368 w 2073680"/>
              <a:gd name="connsiteY11" fmla="*/ 2979020 h 3463652"/>
              <a:gd name="connsiteX12" fmla="*/ 2073680 w 2073680"/>
              <a:gd name="connsiteY12" fmla="*/ 2903665 h 3463652"/>
              <a:gd name="connsiteX13" fmla="*/ 1938406 w 2073680"/>
              <a:gd name="connsiteY13" fmla="*/ 2333494 h 3463652"/>
              <a:gd name="connsiteX14" fmla="*/ 1445150 w 2073680"/>
              <a:gd name="connsiteY14" fmla="*/ 0 h 3463652"/>
              <a:gd name="connsiteX15" fmla="*/ 1335516 w 2073680"/>
              <a:gd name="connsiteY15" fmla="*/ 199122 h 3463652"/>
              <a:gd name="connsiteX0" fmla="*/ 1335516 w 2073680"/>
              <a:gd name="connsiteY0" fmla="*/ 199122 h 3463652"/>
              <a:gd name="connsiteX1" fmla="*/ 1271016 w 2073680"/>
              <a:gd name="connsiteY1" fmla="*/ 1881740 h 3463652"/>
              <a:gd name="connsiteX2" fmla="*/ 850392 w 2073680"/>
              <a:gd name="connsiteY2" fmla="*/ 1982324 h 3463652"/>
              <a:gd name="connsiteX3" fmla="*/ 585216 w 2073680"/>
              <a:gd name="connsiteY3" fmla="*/ 2156060 h 3463652"/>
              <a:gd name="connsiteX4" fmla="*/ 475488 w 2073680"/>
              <a:gd name="connsiteY4" fmla="*/ 2439524 h 3463652"/>
              <a:gd name="connsiteX5" fmla="*/ 310896 w 2073680"/>
              <a:gd name="connsiteY5" fmla="*/ 2869292 h 3463652"/>
              <a:gd name="connsiteX6" fmla="*/ 173736 w 2073680"/>
              <a:gd name="connsiteY6" fmla="*/ 3088748 h 3463652"/>
              <a:gd name="connsiteX7" fmla="*/ 9144 w 2073680"/>
              <a:gd name="connsiteY7" fmla="*/ 3326492 h 3463652"/>
              <a:gd name="connsiteX8" fmla="*/ 0 w 2073680"/>
              <a:gd name="connsiteY8" fmla="*/ 3463652 h 3463652"/>
              <a:gd name="connsiteX9" fmla="*/ 612648 w 2073680"/>
              <a:gd name="connsiteY9" fmla="*/ 3198476 h 3463652"/>
              <a:gd name="connsiteX10" fmla="*/ 1060704 w 2073680"/>
              <a:gd name="connsiteY10" fmla="*/ 3061316 h 3463652"/>
              <a:gd name="connsiteX11" fmla="*/ 1801368 w 2073680"/>
              <a:gd name="connsiteY11" fmla="*/ 2979020 h 3463652"/>
              <a:gd name="connsiteX12" fmla="*/ 2073680 w 2073680"/>
              <a:gd name="connsiteY12" fmla="*/ 2903665 h 3463652"/>
              <a:gd name="connsiteX13" fmla="*/ 1938406 w 2073680"/>
              <a:gd name="connsiteY13" fmla="*/ 2333494 h 3463652"/>
              <a:gd name="connsiteX14" fmla="*/ 1445150 w 2073680"/>
              <a:gd name="connsiteY14" fmla="*/ 0 h 3463652"/>
              <a:gd name="connsiteX15" fmla="*/ 1527678 w 2073680"/>
              <a:gd name="connsiteY15" fmla="*/ 100249 h 3463652"/>
              <a:gd name="connsiteX16" fmla="*/ 1335516 w 2073680"/>
              <a:gd name="connsiteY16" fmla="*/ 199122 h 3463652"/>
              <a:gd name="connsiteX0" fmla="*/ 1335516 w 2073680"/>
              <a:gd name="connsiteY0" fmla="*/ 199122 h 3463652"/>
              <a:gd name="connsiteX1" fmla="*/ 1271016 w 2073680"/>
              <a:gd name="connsiteY1" fmla="*/ 1881740 h 3463652"/>
              <a:gd name="connsiteX2" fmla="*/ 850392 w 2073680"/>
              <a:gd name="connsiteY2" fmla="*/ 1982324 h 3463652"/>
              <a:gd name="connsiteX3" fmla="*/ 585216 w 2073680"/>
              <a:gd name="connsiteY3" fmla="*/ 2156060 h 3463652"/>
              <a:gd name="connsiteX4" fmla="*/ 475488 w 2073680"/>
              <a:gd name="connsiteY4" fmla="*/ 2439524 h 3463652"/>
              <a:gd name="connsiteX5" fmla="*/ 310896 w 2073680"/>
              <a:gd name="connsiteY5" fmla="*/ 2869292 h 3463652"/>
              <a:gd name="connsiteX6" fmla="*/ 173736 w 2073680"/>
              <a:gd name="connsiteY6" fmla="*/ 3088748 h 3463652"/>
              <a:gd name="connsiteX7" fmla="*/ 9144 w 2073680"/>
              <a:gd name="connsiteY7" fmla="*/ 3326492 h 3463652"/>
              <a:gd name="connsiteX8" fmla="*/ 0 w 2073680"/>
              <a:gd name="connsiteY8" fmla="*/ 3463652 h 3463652"/>
              <a:gd name="connsiteX9" fmla="*/ 612648 w 2073680"/>
              <a:gd name="connsiteY9" fmla="*/ 3198476 h 3463652"/>
              <a:gd name="connsiteX10" fmla="*/ 1060704 w 2073680"/>
              <a:gd name="connsiteY10" fmla="*/ 3061316 h 3463652"/>
              <a:gd name="connsiteX11" fmla="*/ 1801368 w 2073680"/>
              <a:gd name="connsiteY11" fmla="*/ 2979020 h 3463652"/>
              <a:gd name="connsiteX12" fmla="*/ 2073680 w 2073680"/>
              <a:gd name="connsiteY12" fmla="*/ 2903665 h 3463652"/>
              <a:gd name="connsiteX13" fmla="*/ 1938406 w 2073680"/>
              <a:gd name="connsiteY13" fmla="*/ 2333494 h 3463652"/>
              <a:gd name="connsiteX14" fmla="*/ 1445150 w 2073680"/>
              <a:gd name="connsiteY14" fmla="*/ 0 h 3463652"/>
              <a:gd name="connsiteX15" fmla="*/ 1338799 w 2073680"/>
              <a:gd name="connsiteY15" fmla="*/ 49592 h 3463652"/>
              <a:gd name="connsiteX16" fmla="*/ 1335516 w 2073680"/>
              <a:gd name="connsiteY16" fmla="*/ 199122 h 3463652"/>
              <a:gd name="connsiteX0" fmla="*/ 1335516 w 2073680"/>
              <a:gd name="connsiteY0" fmla="*/ 149909 h 3414439"/>
              <a:gd name="connsiteX1" fmla="*/ 1271016 w 2073680"/>
              <a:gd name="connsiteY1" fmla="*/ 1832527 h 3414439"/>
              <a:gd name="connsiteX2" fmla="*/ 850392 w 2073680"/>
              <a:gd name="connsiteY2" fmla="*/ 1933111 h 3414439"/>
              <a:gd name="connsiteX3" fmla="*/ 585216 w 2073680"/>
              <a:gd name="connsiteY3" fmla="*/ 2106847 h 3414439"/>
              <a:gd name="connsiteX4" fmla="*/ 475488 w 2073680"/>
              <a:gd name="connsiteY4" fmla="*/ 2390311 h 3414439"/>
              <a:gd name="connsiteX5" fmla="*/ 310896 w 2073680"/>
              <a:gd name="connsiteY5" fmla="*/ 2820079 h 3414439"/>
              <a:gd name="connsiteX6" fmla="*/ 173736 w 2073680"/>
              <a:gd name="connsiteY6" fmla="*/ 3039535 h 3414439"/>
              <a:gd name="connsiteX7" fmla="*/ 9144 w 2073680"/>
              <a:gd name="connsiteY7" fmla="*/ 3277279 h 3414439"/>
              <a:gd name="connsiteX8" fmla="*/ 0 w 2073680"/>
              <a:gd name="connsiteY8" fmla="*/ 3414439 h 3414439"/>
              <a:gd name="connsiteX9" fmla="*/ 612648 w 2073680"/>
              <a:gd name="connsiteY9" fmla="*/ 3149263 h 3414439"/>
              <a:gd name="connsiteX10" fmla="*/ 1060704 w 2073680"/>
              <a:gd name="connsiteY10" fmla="*/ 3012103 h 3414439"/>
              <a:gd name="connsiteX11" fmla="*/ 1801368 w 2073680"/>
              <a:gd name="connsiteY11" fmla="*/ 2929807 h 3414439"/>
              <a:gd name="connsiteX12" fmla="*/ 2073680 w 2073680"/>
              <a:gd name="connsiteY12" fmla="*/ 2854452 h 3414439"/>
              <a:gd name="connsiteX13" fmla="*/ 1938406 w 2073680"/>
              <a:gd name="connsiteY13" fmla="*/ 2284281 h 3414439"/>
              <a:gd name="connsiteX14" fmla="*/ 1529605 w 2073680"/>
              <a:gd name="connsiteY14" fmla="*/ 44550 h 3414439"/>
              <a:gd name="connsiteX15" fmla="*/ 1338799 w 2073680"/>
              <a:gd name="connsiteY15" fmla="*/ 379 h 3414439"/>
              <a:gd name="connsiteX16" fmla="*/ 1335516 w 2073680"/>
              <a:gd name="connsiteY16" fmla="*/ 149909 h 3414439"/>
              <a:gd name="connsiteX0" fmla="*/ 1335516 w 2073680"/>
              <a:gd name="connsiteY0" fmla="*/ 196008 h 3460538"/>
              <a:gd name="connsiteX1" fmla="*/ 1271016 w 2073680"/>
              <a:gd name="connsiteY1" fmla="*/ 1878626 h 3460538"/>
              <a:gd name="connsiteX2" fmla="*/ 850392 w 2073680"/>
              <a:gd name="connsiteY2" fmla="*/ 1979210 h 3460538"/>
              <a:gd name="connsiteX3" fmla="*/ 585216 w 2073680"/>
              <a:gd name="connsiteY3" fmla="*/ 2152946 h 3460538"/>
              <a:gd name="connsiteX4" fmla="*/ 475488 w 2073680"/>
              <a:gd name="connsiteY4" fmla="*/ 2436410 h 3460538"/>
              <a:gd name="connsiteX5" fmla="*/ 310896 w 2073680"/>
              <a:gd name="connsiteY5" fmla="*/ 2866178 h 3460538"/>
              <a:gd name="connsiteX6" fmla="*/ 173736 w 2073680"/>
              <a:gd name="connsiteY6" fmla="*/ 3085634 h 3460538"/>
              <a:gd name="connsiteX7" fmla="*/ 9144 w 2073680"/>
              <a:gd name="connsiteY7" fmla="*/ 3323378 h 3460538"/>
              <a:gd name="connsiteX8" fmla="*/ 0 w 2073680"/>
              <a:gd name="connsiteY8" fmla="*/ 3460538 h 3460538"/>
              <a:gd name="connsiteX9" fmla="*/ 612648 w 2073680"/>
              <a:gd name="connsiteY9" fmla="*/ 3195362 h 3460538"/>
              <a:gd name="connsiteX10" fmla="*/ 1060704 w 2073680"/>
              <a:gd name="connsiteY10" fmla="*/ 3058202 h 3460538"/>
              <a:gd name="connsiteX11" fmla="*/ 1801368 w 2073680"/>
              <a:gd name="connsiteY11" fmla="*/ 2975906 h 3460538"/>
              <a:gd name="connsiteX12" fmla="*/ 2073680 w 2073680"/>
              <a:gd name="connsiteY12" fmla="*/ 2900551 h 3460538"/>
              <a:gd name="connsiteX13" fmla="*/ 1938406 w 2073680"/>
              <a:gd name="connsiteY13" fmla="*/ 2330380 h 3460538"/>
              <a:gd name="connsiteX14" fmla="*/ 1529605 w 2073680"/>
              <a:gd name="connsiteY14" fmla="*/ 90649 h 3460538"/>
              <a:gd name="connsiteX15" fmla="*/ 1389980 w 2073680"/>
              <a:gd name="connsiteY15" fmla="*/ 211 h 3460538"/>
              <a:gd name="connsiteX16" fmla="*/ 1335516 w 2073680"/>
              <a:gd name="connsiteY16" fmla="*/ 196008 h 3460538"/>
              <a:gd name="connsiteX0" fmla="*/ 1406979 w 2073680"/>
              <a:gd name="connsiteY0" fmla="*/ 190389 h 3460538"/>
              <a:gd name="connsiteX1" fmla="*/ 1271016 w 2073680"/>
              <a:gd name="connsiteY1" fmla="*/ 1878626 h 3460538"/>
              <a:gd name="connsiteX2" fmla="*/ 850392 w 2073680"/>
              <a:gd name="connsiteY2" fmla="*/ 1979210 h 3460538"/>
              <a:gd name="connsiteX3" fmla="*/ 585216 w 2073680"/>
              <a:gd name="connsiteY3" fmla="*/ 2152946 h 3460538"/>
              <a:gd name="connsiteX4" fmla="*/ 475488 w 2073680"/>
              <a:gd name="connsiteY4" fmla="*/ 2436410 h 3460538"/>
              <a:gd name="connsiteX5" fmla="*/ 310896 w 2073680"/>
              <a:gd name="connsiteY5" fmla="*/ 2866178 h 3460538"/>
              <a:gd name="connsiteX6" fmla="*/ 173736 w 2073680"/>
              <a:gd name="connsiteY6" fmla="*/ 3085634 h 3460538"/>
              <a:gd name="connsiteX7" fmla="*/ 9144 w 2073680"/>
              <a:gd name="connsiteY7" fmla="*/ 3323378 h 3460538"/>
              <a:gd name="connsiteX8" fmla="*/ 0 w 2073680"/>
              <a:gd name="connsiteY8" fmla="*/ 3460538 h 3460538"/>
              <a:gd name="connsiteX9" fmla="*/ 612648 w 2073680"/>
              <a:gd name="connsiteY9" fmla="*/ 3195362 h 3460538"/>
              <a:gd name="connsiteX10" fmla="*/ 1060704 w 2073680"/>
              <a:gd name="connsiteY10" fmla="*/ 3058202 h 3460538"/>
              <a:gd name="connsiteX11" fmla="*/ 1801368 w 2073680"/>
              <a:gd name="connsiteY11" fmla="*/ 2975906 h 3460538"/>
              <a:gd name="connsiteX12" fmla="*/ 2073680 w 2073680"/>
              <a:gd name="connsiteY12" fmla="*/ 2900551 h 3460538"/>
              <a:gd name="connsiteX13" fmla="*/ 1938406 w 2073680"/>
              <a:gd name="connsiteY13" fmla="*/ 2330380 h 3460538"/>
              <a:gd name="connsiteX14" fmla="*/ 1529605 w 2073680"/>
              <a:gd name="connsiteY14" fmla="*/ 90649 h 3460538"/>
              <a:gd name="connsiteX15" fmla="*/ 1389980 w 2073680"/>
              <a:gd name="connsiteY15" fmla="*/ 211 h 3460538"/>
              <a:gd name="connsiteX16" fmla="*/ 1406979 w 2073680"/>
              <a:gd name="connsiteY16" fmla="*/ 190389 h 3460538"/>
              <a:gd name="connsiteX0" fmla="*/ 1406979 w 2073680"/>
              <a:gd name="connsiteY0" fmla="*/ 190389 h 3460538"/>
              <a:gd name="connsiteX1" fmla="*/ 1275204 w 2073680"/>
              <a:gd name="connsiteY1" fmla="*/ 245896 h 3460538"/>
              <a:gd name="connsiteX2" fmla="*/ 850392 w 2073680"/>
              <a:gd name="connsiteY2" fmla="*/ 1979210 h 3460538"/>
              <a:gd name="connsiteX3" fmla="*/ 585216 w 2073680"/>
              <a:gd name="connsiteY3" fmla="*/ 2152946 h 3460538"/>
              <a:gd name="connsiteX4" fmla="*/ 475488 w 2073680"/>
              <a:gd name="connsiteY4" fmla="*/ 2436410 h 3460538"/>
              <a:gd name="connsiteX5" fmla="*/ 310896 w 2073680"/>
              <a:gd name="connsiteY5" fmla="*/ 2866178 h 3460538"/>
              <a:gd name="connsiteX6" fmla="*/ 173736 w 2073680"/>
              <a:gd name="connsiteY6" fmla="*/ 3085634 h 3460538"/>
              <a:gd name="connsiteX7" fmla="*/ 9144 w 2073680"/>
              <a:gd name="connsiteY7" fmla="*/ 3323378 h 3460538"/>
              <a:gd name="connsiteX8" fmla="*/ 0 w 2073680"/>
              <a:gd name="connsiteY8" fmla="*/ 3460538 h 3460538"/>
              <a:gd name="connsiteX9" fmla="*/ 612648 w 2073680"/>
              <a:gd name="connsiteY9" fmla="*/ 3195362 h 3460538"/>
              <a:gd name="connsiteX10" fmla="*/ 1060704 w 2073680"/>
              <a:gd name="connsiteY10" fmla="*/ 3058202 h 3460538"/>
              <a:gd name="connsiteX11" fmla="*/ 1801368 w 2073680"/>
              <a:gd name="connsiteY11" fmla="*/ 2975906 h 3460538"/>
              <a:gd name="connsiteX12" fmla="*/ 2073680 w 2073680"/>
              <a:gd name="connsiteY12" fmla="*/ 2900551 h 3460538"/>
              <a:gd name="connsiteX13" fmla="*/ 1938406 w 2073680"/>
              <a:gd name="connsiteY13" fmla="*/ 2330380 h 3460538"/>
              <a:gd name="connsiteX14" fmla="*/ 1529605 w 2073680"/>
              <a:gd name="connsiteY14" fmla="*/ 90649 h 3460538"/>
              <a:gd name="connsiteX15" fmla="*/ 1389980 w 2073680"/>
              <a:gd name="connsiteY15" fmla="*/ 211 h 3460538"/>
              <a:gd name="connsiteX16" fmla="*/ 1406979 w 2073680"/>
              <a:gd name="connsiteY16" fmla="*/ 190389 h 3460538"/>
              <a:gd name="connsiteX0" fmla="*/ 1406979 w 2073680"/>
              <a:gd name="connsiteY0" fmla="*/ 190389 h 3460538"/>
              <a:gd name="connsiteX1" fmla="*/ 1275204 w 2073680"/>
              <a:gd name="connsiteY1" fmla="*/ 245896 h 3460538"/>
              <a:gd name="connsiteX2" fmla="*/ 1212723 w 2073680"/>
              <a:gd name="connsiteY2" fmla="*/ 6830 h 3460538"/>
              <a:gd name="connsiteX3" fmla="*/ 585216 w 2073680"/>
              <a:gd name="connsiteY3" fmla="*/ 2152946 h 3460538"/>
              <a:gd name="connsiteX4" fmla="*/ 475488 w 2073680"/>
              <a:gd name="connsiteY4" fmla="*/ 2436410 h 3460538"/>
              <a:gd name="connsiteX5" fmla="*/ 310896 w 2073680"/>
              <a:gd name="connsiteY5" fmla="*/ 2866178 h 3460538"/>
              <a:gd name="connsiteX6" fmla="*/ 173736 w 2073680"/>
              <a:gd name="connsiteY6" fmla="*/ 3085634 h 3460538"/>
              <a:gd name="connsiteX7" fmla="*/ 9144 w 2073680"/>
              <a:gd name="connsiteY7" fmla="*/ 3323378 h 3460538"/>
              <a:gd name="connsiteX8" fmla="*/ 0 w 2073680"/>
              <a:gd name="connsiteY8" fmla="*/ 3460538 h 3460538"/>
              <a:gd name="connsiteX9" fmla="*/ 612648 w 2073680"/>
              <a:gd name="connsiteY9" fmla="*/ 3195362 h 3460538"/>
              <a:gd name="connsiteX10" fmla="*/ 1060704 w 2073680"/>
              <a:gd name="connsiteY10" fmla="*/ 3058202 h 3460538"/>
              <a:gd name="connsiteX11" fmla="*/ 1801368 w 2073680"/>
              <a:gd name="connsiteY11" fmla="*/ 2975906 h 3460538"/>
              <a:gd name="connsiteX12" fmla="*/ 2073680 w 2073680"/>
              <a:gd name="connsiteY12" fmla="*/ 2900551 h 3460538"/>
              <a:gd name="connsiteX13" fmla="*/ 1938406 w 2073680"/>
              <a:gd name="connsiteY13" fmla="*/ 2330380 h 3460538"/>
              <a:gd name="connsiteX14" fmla="*/ 1529605 w 2073680"/>
              <a:gd name="connsiteY14" fmla="*/ 90649 h 3460538"/>
              <a:gd name="connsiteX15" fmla="*/ 1389980 w 2073680"/>
              <a:gd name="connsiteY15" fmla="*/ 211 h 3460538"/>
              <a:gd name="connsiteX16" fmla="*/ 1406979 w 2073680"/>
              <a:gd name="connsiteY16" fmla="*/ 190389 h 3460538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85216 w 2073680"/>
              <a:gd name="connsiteY3" fmla="*/ 2552771 h 3860363"/>
              <a:gd name="connsiteX4" fmla="*/ 475488 w 2073680"/>
              <a:gd name="connsiteY4" fmla="*/ 2836235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801368 w 2073680"/>
              <a:gd name="connsiteY11" fmla="*/ 3375731 h 3860363"/>
              <a:gd name="connsiteX12" fmla="*/ 2073680 w 2073680"/>
              <a:gd name="connsiteY12" fmla="*/ 3300376 h 3860363"/>
              <a:gd name="connsiteX13" fmla="*/ 1938406 w 2073680"/>
              <a:gd name="connsiteY13" fmla="*/ 2730205 h 3860363"/>
              <a:gd name="connsiteX14" fmla="*/ 1529605 w 2073680"/>
              <a:gd name="connsiteY14" fmla="*/ 490474 h 3860363"/>
              <a:gd name="connsiteX15" fmla="*/ 1389980 w 2073680"/>
              <a:gd name="connsiteY15" fmla="*/ 400036 h 3860363"/>
              <a:gd name="connsiteX16" fmla="*/ 1406979 w 2073680"/>
              <a:gd name="connsiteY16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475488 w 2073680"/>
              <a:gd name="connsiteY4" fmla="*/ 2836235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801368 w 2073680"/>
              <a:gd name="connsiteY11" fmla="*/ 3375731 h 3860363"/>
              <a:gd name="connsiteX12" fmla="*/ 2073680 w 2073680"/>
              <a:gd name="connsiteY12" fmla="*/ 3300376 h 3860363"/>
              <a:gd name="connsiteX13" fmla="*/ 1938406 w 2073680"/>
              <a:gd name="connsiteY13" fmla="*/ 2730205 h 3860363"/>
              <a:gd name="connsiteX14" fmla="*/ 1529605 w 2073680"/>
              <a:gd name="connsiteY14" fmla="*/ 490474 h 3860363"/>
              <a:gd name="connsiteX15" fmla="*/ 1389980 w 2073680"/>
              <a:gd name="connsiteY15" fmla="*/ 400036 h 3860363"/>
              <a:gd name="connsiteX16" fmla="*/ 1406979 w 2073680"/>
              <a:gd name="connsiteY16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885356 w 2073680"/>
              <a:gd name="connsiteY4" fmla="*/ 1647668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801368 w 2073680"/>
              <a:gd name="connsiteY11" fmla="*/ 3375731 h 3860363"/>
              <a:gd name="connsiteX12" fmla="*/ 2073680 w 2073680"/>
              <a:gd name="connsiteY12" fmla="*/ 3300376 h 3860363"/>
              <a:gd name="connsiteX13" fmla="*/ 1938406 w 2073680"/>
              <a:gd name="connsiteY13" fmla="*/ 2730205 h 3860363"/>
              <a:gd name="connsiteX14" fmla="*/ 1529605 w 2073680"/>
              <a:gd name="connsiteY14" fmla="*/ 490474 h 3860363"/>
              <a:gd name="connsiteX15" fmla="*/ 1389980 w 2073680"/>
              <a:gd name="connsiteY15" fmla="*/ 400036 h 3860363"/>
              <a:gd name="connsiteX16" fmla="*/ 1406979 w 2073680"/>
              <a:gd name="connsiteY16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885356 w 2073680"/>
              <a:gd name="connsiteY4" fmla="*/ 1647668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300053 w 2073680"/>
              <a:gd name="connsiteY11" fmla="*/ 1523779 h 3860363"/>
              <a:gd name="connsiteX12" fmla="*/ 1801368 w 2073680"/>
              <a:gd name="connsiteY12" fmla="*/ 3375731 h 3860363"/>
              <a:gd name="connsiteX13" fmla="*/ 2073680 w 2073680"/>
              <a:gd name="connsiteY13" fmla="*/ 3300376 h 3860363"/>
              <a:gd name="connsiteX14" fmla="*/ 1938406 w 2073680"/>
              <a:gd name="connsiteY14" fmla="*/ 2730205 h 3860363"/>
              <a:gd name="connsiteX15" fmla="*/ 1529605 w 2073680"/>
              <a:gd name="connsiteY15" fmla="*/ 490474 h 3860363"/>
              <a:gd name="connsiteX16" fmla="*/ 1389980 w 2073680"/>
              <a:gd name="connsiteY16" fmla="*/ 400036 h 3860363"/>
              <a:gd name="connsiteX17" fmla="*/ 1406979 w 2073680"/>
              <a:gd name="connsiteY17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885356 w 2073680"/>
              <a:gd name="connsiteY4" fmla="*/ 1647668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300053 w 2073680"/>
              <a:gd name="connsiteY11" fmla="*/ 1523779 h 3860363"/>
              <a:gd name="connsiteX12" fmla="*/ 2073680 w 2073680"/>
              <a:gd name="connsiteY12" fmla="*/ 3300376 h 3860363"/>
              <a:gd name="connsiteX13" fmla="*/ 1938406 w 2073680"/>
              <a:gd name="connsiteY13" fmla="*/ 2730205 h 3860363"/>
              <a:gd name="connsiteX14" fmla="*/ 1529605 w 2073680"/>
              <a:gd name="connsiteY14" fmla="*/ 490474 h 3860363"/>
              <a:gd name="connsiteX15" fmla="*/ 1389980 w 2073680"/>
              <a:gd name="connsiteY15" fmla="*/ 400036 h 3860363"/>
              <a:gd name="connsiteX16" fmla="*/ 1406979 w 2073680"/>
              <a:gd name="connsiteY16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885356 w 2073680"/>
              <a:gd name="connsiteY4" fmla="*/ 1647668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300053 w 2073680"/>
              <a:gd name="connsiteY11" fmla="*/ 1523779 h 3860363"/>
              <a:gd name="connsiteX12" fmla="*/ 2073680 w 2073680"/>
              <a:gd name="connsiteY12" fmla="*/ 3300376 h 3860363"/>
              <a:gd name="connsiteX13" fmla="*/ 1529605 w 2073680"/>
              <a:gd name="connsiteY13" fmla="*/ 490474 h 3860363"/>
              <a:gd name="connsiteX14" fmla="*/ 1389980 w 2073680"/>
              <a:gd name="connsiteY14" fmla="*/ 400036 h 3860363"/>
              <a:gd name="connsiteX15" fmla="*/ 1406979 w 2073680"/>
              <a:gd name="connsiteY15" fmla="*/ 590214 h 3860363"/>
              <a:gd name="connsiteX0" fmla="*/ 1406979 w 1529605"/>
              <a:gd name="connsiteY0" fmla="*/ 590214 h 3860363"/>
              <a:gd name="connsiteX1" fmla="*/ 1275204 w 1529605"/>
              <a:gd name="connsiteY1" fmla="*/ 645721 h 3860363"/>
              <a:gd name="connsiteX2" fmla="*/ 1040165 w 1529605"/>
              <a:gd name="connsiteY2" fmla="*/ 0 h 3860363"/>
              <a:gd name="connsiteX3" fmla="*/ 560028 w 1529605"/>
              <a:gd name="connsiteY3" fmla="*/ 202391 h 3860363"/>
              <a:gd name="connsiteX4" fmla="*/ 885356 w 1529605"/>
              <a:gd name="connsiteY4" fmla="*/ 1647668 h 3860363"/>
              <a:gd name="connsiteX5" fmla="*/ 310896 w 1529605"/>
              <a:gd name="connsiteY5" fmla="*/ 3266003 h 3860363"/>
              <a:gd name="connsiteX6" fmla="*/ 173736 w 1529605"/>
              <a:gd name="connsiteY6" fmla="*/ 3485459 h 3860363"/>
              <a:gd name="connsiteX7" fmla="*/ 9144 w 1529605"/>
              <a:gd name="connsiteY7" fmla="*/ 3723203 h 3860363"/>
              <a:gd name="connsiteX8" fmla="*/ 0 w 1529605"/>
              <a:gd name="connsiteY8" fmla="*/ 3860363 h 3860363"/>
              <a:gd name="connsiteX9" fmla="*/ 612648 w 1529605"/>
              <a:gd name="connsiteY9" fmla="*/ 3595187 h 3860363"/>
              <a:gd name="connsiteX10" fmla="*/ 1060704 w 1529605"/>
              <a:gd name="connsiteY10" fmla="*/ 3458027 h 3860363"/>
              <a:gd name="connsiteX11" fmla="*/ 1300053 w 1529605"/>
              <a:gd name="connsiteY11" fmla="*/ 1523779 h 3860363"/>
              <a:gd name="connsiteX12" fmla="*/ 1529605 w 1529605"/>
              <a:gd name="connsiteY12" fmla="*/ 490474 h 3860363"/>
              <a:gd name="connsiteX13" fmla="*/ 1389980 w 1529605"/>
              <a:gd name="connsiteY13" fmla="*/ 400036 h 3860363"/>
              <a:gd name="connsiteX14" fmla="*/ 1406979 w 1529605"/>
              <a:gd name="connsiteY14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310896 w 1670919"/>
              <a:gd name="connsiteY5" fmla="*/ 3266003 h 3860363"/>
              <a:gd name="connsiteX6" fmla="*/ 173736 w 1670919"/>
              <a:gd name="connsiteY6" fmla="*/ 3485459 h 3860363"/>
              <a:gd name="connsiteX7" fmla="*/ 9144 w 1670919"/>
              <a:gd name="connsiteY7" fmla="*/ 3723203 h 3860363"/>
              <a:gd name="connsiteX8" fmla="*/ 0 w 1670919"/>
              <a:gd name="connsiteY8" fmla="*/ 3860363 h 3860363"/>
              <a:gd name="connsiteX9" fmla="*/ 612648 w 1670919"/>
              <a:gd name="connsiteY9" fmla="*/ 3595187 h 3860363"/>
              <a:gd name="connsiteX10" fmla="*/ 1060704 w 1670919"/>
              <a:gd name="connsiteY10" fmla="*/ 3458027 h 3860363"/>
              <a:gd name="connsiteX11" fmla="*/ 1670919 w 1670919"/>
              <a:gd name="connsiteY11" fmla="*/ 1491559 h 3860363"/>
              <a:gd name="connsiteX12" fmla="*/ 1529605 w 1670919"/>
              <a:gd name="connsiteY12" fmla="*/ 490474 h 3860363"/>
              <a:gd name="connsiteX13" fmla="*/ 1389980 w 1670919"/>
              <a:gd name="connsiteY13" fmla="*/ 400036 h 3860363"/>
              <a:gd name="connsiteX14" fmla="*/ 1406979 w 1670919"/>
              <a:gd name="connsiteY14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310896 w 1670919"/>
              <a:gd name="connsiteY5" fmla="*/ 3266003 h 3860363"/>
              <a:gd name="connsiteX6" fmla="*/ 173736 w 1670919"/>
              <a:gd name="connsiteY6" fmla="*/ 3485459 h 3860363"/>
              <a:gd name="connsiteX7" fmla="*/ 9144 w 1670919"/>
              <a:gd name="connsiteY7" fmla="*/ 3723203 h 3860363"/>
              <a:gd name="connsiteX8" fmla="*/ 0 w 1670919"/>
              <a:gd name="connsiteY8" fmla="*/ 3860363 h 3860363"/>
              <a:gd name="connsiteX9" fmla="*/ 612648 w 1670919"/>
              <a:gd name="connsiteY9" fmla="*/ 3595187 h 3860363"/>
              <a:gd name="connsiteX10" fmla="*/ 1242061 w 1670919"/>
              <a:gd name="connsiteY10" fmla="*/ 1915689 h 3860363"/>
              <a:gd name="connsiteX11" fmla="*/ 1670919 w 1670919"/>
              <a:gd name="connsiteY11" fmla="*/ 1491559 h 3860363"/>
              <a:gd name="connsiteX12" fmla="*/ 1529605 w 1670919"/>
              <a:gd name="connsiteY12" fmla="*/ 490474 h 3860363"/>
              <a:gd name="connsiteX13" fmla="*/ 1389980 w 1670919"/>
              <a:gd name="connsiteY13" fmla="*/ 400036 h 3860363"/>
              <a:gd name="connsiteX14" fmla="*/ 1406979 w 1670919"/>
              <a:gd name="connsiteY14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310896 w 1670919"/>
              <a:gd name="connsiteY5" fmla="*/ 3266003 h 3860363"/>
              <a:gd name="connsiteX6" fmla="*/ 173736 w 1670919"/>
              <a:gd name="connsiteY6" fmla="*/ 3485459 h 3860363"/>
              <a:gd name="connsiteX7" fmla="*/ 9144 w 1670919"/>
              <a:gd name="connsiteY7" fmla="*/ 3723203 h 3860363"/>
              <a:gd name="connsiteX8" fmla="*/ 0 w 1670919"/>
              <a:gd name="connsiteY8" fmla="*/ 3860363 h 3860363"/>
              <a:gd name="connsiteX9" fmla="*/ 612648 w 1670919"/>
              <a:gd name="connsiteY9" fmla="*/ 3595187 h 3860363"/>
              <a:gd name="connsiteX10" fmla="*/ 1670919 w 1670919"/>
              <a:gd name="connsiteY10" fmla="*/ 1491559 h 3860363"/>
              <a:gd name="connsiteX11" fmla="*/ 1529605 w 1670919"/>
              <a:gd name="connsiteY11" fmla="*/ 490474 h 3860363"/>
              <a:gd name="connsiteX12" fmla="*/ 1389980 w 1670919"/>
              <a:gd name="connsiteY12" fmla="*/ 400036 h 3860363"/>
              <a:gd name="connsiteX13" fmla="*/ 1406979 w 1670919"/>
              <a:gd name="connsiteY13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310896 w 1670919"/>
              <a:gd name="connsiteY5" fmla="*/ 3266003 h 3860363"/>
              <a:gd name="connsiteX6" fmla="*/ 173736 w 1670919"/>
              <a:gd name="connsiteY6" fmla="*/ 3485459 h 3860363"/>
              <a:gd name="connsiteX7" fmla="*/ 9144 w 1670919"/>
              <a:gd name="connsiteY7" fmla="*/ 3723203 h 3860363"/>
              <a:gd name="connsiteX8" fmla="*/ 0 w 1670919"/>
              <a:gd name="connsiteY8" fmla="*/ 3860363 h 3860363"/>
              <a:gd name="connsiteX9" fmla="*/ 1670919 w 1670919"/>
              <a:gd name="connsiteY9" fmla="*/ 1491559 h 3860363"/>
              <a:gd name="connsiteX10" fmla="*/ 1529605 w 1670919"/>
              <a:gd name="connsiteY10" fmla="*/ 490474 h 3860363"/>
              <a:gd name="connsiteX11" fmla="*/ 1389980 w 1670919"/>
              <a:gd name="connsiteY11" fmla="*/ 400036 h 3860363"/>
              <a:gd name="connsiteX12" fmla="*/ 1406979 w 1670919"/>
              <a:gd name="connsiteY12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173736 w 1670919"/>
              <a:gd name="connsiteY5" fmla="*/ 3485459 h 3860363"/>
              <a:gd name="connsiteX6" fmla="*/ 9144 w 1670919"/>
              <a:gd name="connsiteY6" fmla="*/ 3723203 h 3860363"/>
              <a:gd name="connsiteX7" fmla="*/ 0 w 1670919"/>
              <a:gd name="connsiteY7" fmla="*/ 3860363 h 3860363"/>
              <a:gd name="connsiteX8" fmla="*/ 1670919 w 1670919"/>
              <a:gd name="connsiteY8" fmla="*/ 1491559 h 3860363"/>
              <a:gd name="connsiteX9" fmla="*/ 1529605 w 1670919"/>
              <a:gd name="connsiteY9" fmla="*/ 490474 h 3860363"/>
              <a:gd name="connsiteX10" fmla="*/ 1389980 w 1670919"/>
              <a:gd name="connsiteY10" fmla="*/ 400036 h 3860363"/>
              <a:gd name="connsiteX11" fmla="*/ 1406979 w 1670919"/>
              <a:gd name="connsiteY11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9144 w 1670919"/>
              <a:gd name="connsiteY5" fmla="*/ 3723203 h 3860363"/>
              <a:gd name="connsiteX6" fmla="*/ 0 w 1670919"/>
              <a:gd name="connsiteY6" fmla="*/ 3860363 h 3860363"/>
              <a:gd name="connsiteX7" fmla="*/ 1670919 w 1670919"/>
              <a:gd name="connsiteY7" fmla="*/ 1491559 h 3860363"/>
              <a:gd name="connsiteX8" fmla="*/ 1529605 w 1670919"/>
              <a:gd name="connsiteY8" fmla="*/ 490474 h 3860363"/>
              <a:gd name="connsiteX9" fmla="*/ 1389980 w 1670919"/>
              <a:gd name="connsiteY9" fmla="*/ 400036 h 3860363"/>
              <a:gd name="connsiteX10" fmla="*/ 1406979 w 1670919"/>
              <a:gd name="connsiteY10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0 w 1670919"/>
              <a:gd name="connsiteY5" fmla="*/ 3860363 h 3860363"/>
              <a:gd name="connsiteX6" fmla="*/ 1670919 w 1670919"/>
              <a:gd name="connsiteY6" fmla="*/ 1491559 h 3860363"/>
              <a:gd name="connsiteX7" fmla="*/ 1529605 w 1670919"/>
              <a:gd name="connsiteY7" fmla="*/ 490474 h 3860363"/>
              <a:gd name="connsiteX8" fmla="*/ 1389980 w 1670919"/>
              <a:gd name="connsiteY8" fmla="*/ 400036 h 3860363"/>
              <a:gd name="connsiteX9" fmla="*/ 1406979 w 1670919"/>
              <a:gd name="connsiteY9" fmla="*/ 590214 h 3860363"/>
              <a:gd name="connsiteX0" fmla="*/ 846951 w 1110891"/>
              <a:gd name="connsiteY0" fmla="*/ 590214 h 1647668"/>
              <a:gd name="connsiteX1" fmla="*/ 715176 w 1110891"/>
              <a:gd name="connsiteY1" fmla="*/ 645721 h 1647668"/>
              <a:gd name="connsiteX2" fmla="*/ 480137 w 1110891"/>
              <a:gd name="connsiteY2" fmla="*/ 0 h 1647668"/>
              <a:gd name="connsiteX3" fmla="*/ 0 w 1110891"/>
              <a:gd name="connsiteY3" fmla="*/ 202391 h 1647668"/>
              <a:gd name="connsiteX4" fmla="*/ 325328 w 1110891"/>
              <a:gd name="connsiteY4" fmla="*/ 1647668 h 1647668"/>
              <a:gd name="connsiteX5" fmla="*/ 1110891 w 1110891"/>
              <a:gd name="connsiteY5" fmla="*/ 1491559 h 1647668"/>
              <a:gd name="connsiteX6" fmla="*/ 969577 w 1110891"/>
              <a:gd name="connsiteY6" fmla="*/ 490474 h 1647668"/>
              <a:gd name="connsiteX7" fmla="*/ 829952 w 1110891"/>
              <a:gd name="connsiteY7" fmla="*/ 400036 h 1647668"/>
              <a:gd name="connsiteX8" fmla="*/ 846951 w 1110891"/>
              <a:gd name="connsiteY8" fmla="*/ 590214 h 1647668"/>
              <a:gd name="connsiteX0" fmla="*/ 874462 w 1138402"/>
              <a:gd name="connsiteY0" fmla="*/ 590214 h 1647668"/>
              <a:gd name="connsiteX1" fmla="*/ 742687 w 1138402"/>
              <a:gd name="connsiteY1" fmla="*/ 645721 h 1647668"/>
              <a:gd name="connsiteX2" fmla="*/ 507648 w 1138402"/>
              <a:gd name="connsiteY2" fmla="*/ 0 h 1647668"/>
              <a:gd name="connsiteX3" fmla="*/ 0 w 1138402"/>
              <a:gd name="connsiteY3" fmla="*/ 219247 h 1647668"/>
              <a:gd name="connsiteX4" fmla="*/ 352839 w 1138402"/>
              <a:gd name="connsiteY4" fmla="*/ 1647668 h 1647668"/>
              <a:gd name="connsiteX5" fmla="*/ 1138402 w 1138402"/>
              <a:gd name="connsiteY5" fmla="*/ 1491559 h 1647668"/>
              <a:gd name="connsiteX6" fmla="*/ 997088 w 1138402"/>
              <a:gd name="connsiteY6" fmla="*/ 490474 h 1647668"/>
              <a:gd name="connsiteX7" fmla="*/ 857463 w 1138402"/>
              <a:gd name="connsiteY7" fmla="*/ 400036 h 1647668"/>
              <a:gd name="connsiteX8" fmla="*/ 874462 w 1138402"/>
              <a:gd name="connsiteY8" fmla="*/ 590214 h 1647668"/>
              <a:gd name="connsiteX0" fmla="*/ 874462 w 1138402"/>
              <a:gd name="connsiteY0" fmla="*/ 590214 h 1647668"/>
              <a:gd name="connsiteX1" fmla="*/ 742687 w 1138402"/>
              <a:gd name="connsiteY1" fmla="*/ 645721 h 1647668"/>
              <a:gd name="connsiteX2" fmla="*/ 507648 w 1138402"/>
              <a:gd name="connsiteY2" fmla="*/ 0 h 1647668"/>
              <a:gd name="connsiteX3" fmla="*/ 514691 w 1138402"/>
              <a:gd name="connsiteY3" fmla="*/ 16802 h 1647668"/>
              <a:gd name="connsiteX4" fmla="*/ 0 w 1138402"/>
              <a:gd name="connsiteY4" fmla="*/ 219247 h 1647668"/>
              <a:gd name="connsiteX5" fmla="*/ 352839 w 1138402"/>
              <a:gd name="connsiteY5" fmla="*/ 1647668 h 1647668"/>
              <a:gd name="connsiteX6" fmla="*/ 1138402 w 1138402"/>
              <a:gd name="connsiteY6" fmla="*/ 1491559 h 1647668"/>
              <a:gd name="connsiteX7" fmla="*/ 997088 w 1138402"/>
              <a:gd name="connsiteY7" fmla="*/ 490474 h 1647668"/>
              <a:gd name="connsiteX8" fmla="*/ 857463 w 1138402"/>
              <a:gd name="connsiteY8" fmla="*/ 400036 h 1647668"/>
              <a:gd name="connsiteX9" fmla="*/ 874462 w 1138402"/>
              <a:gd name="connsiteY9" fmla="*/ 590214 h 1647668"/>
              <a:gd name="connsiteX0" fmla="*/ 874462 w 1138402"/>
              <a:gd name="connsiteY0" fmla="*/ 590214 h 1647668"/>
              <a:gd name="connsiteX1" fmla="*/ 742687 w 1138402"/>
              <a:gd name="connsiteY1" fmla="*/ 645721 h 1647668"/>
              <a:gd name="connsiteX2" fmla="*/ 507648 w 1138402"/>
              <a:gd name="connsiteY2" fmla="*/ 0 h 1647668"/>
              <a:gd name="connsiteX3" fmla="*/ 178132 w 1138402"/>
              <a:gd name="connsiteY3" fmla="*/ 20487 h 1647668"/>
              <a:gd name="connsiteX4" fmla="*/ 0 w 1138402"/>
              <a:gd name="connsiteY4" fmla="*/ 219247 h 1647668"/>
              <a:gd name="connsiteX5" fmla="*/ 352839 w 1138402"/>
              <a:gd name="connsiteY5" fmla="*/ 1647668 h 1647668"/>
              <a:gd name="connsiteX6" fmla="*/ 1138402 w 1138402"/>
              <a:gd name="connsiteY6" fmla="*/ 1491559 h 1647668"/>
              <a:gd name="connsiteX7" fmla="*/ 997088 w 1138402"/>
              <a:gd name="connsiteY7" fmla="*/ 490474 h 1647668"/>
              <a:gd name="connsiteX8" fmla="*/ 857463 w 1138402"/>
              <a:gd name="connsiteY8" fmla="*/ 400036 h 1647668"/>
              <a:gd name="connsiteX9" fmla="*/ 874462 w 1138402"/>
              <a:gd name="connsiteY9" fmla="*/ 590214 h 1647668"/>
              <a:gd name="connsiteX0" fmla="*/ 874462 w 1138402"/>
              <a:gd name="connsiteY0" fmla="*/ 569727 h 1627181"/>
              <a:gd name="connsiteX1" fmla="*/ 742687 w 1138402"/>
              <a:gd name="connsiteY1" fmla="*/ 625234 h 1627181"/>
              <a:gd name="connsiteX2" fmla="*/ 506507 w 1138402"/>
              <a:gd name="connsiteY2" fmla="*/ 3111 h 1627181"/>
              <a:gd name="connsiteX3" fmla="*/ 178132 w 1138402"/>
              <a:gd name="connsiteY3" fmla="*/ 0 h 1627181"/>
              <a:gd name="connsiteX4" fmla="*/ 0 w 1138402"/>
              <a:gd name="connsiteY4" fmla="*/ 198760 h 1627181"/>
              <a:gd name="connsiteX5" fmla="*/ 352839 w 1138402"/>
              <a:gd name="connsiteY5" fmla="*/ 1627181 h 1627181"/>
              <a:gd name="connsiteX6" fmla="*/ 1138402 w 1138402"/>
              <a:gd name="connsiteY6" fmla="*/ 1471072 h 1627181"/>
              <a:gd name="connsiteX7" fmla="*/ 997088 w 1138402"/>
              <a:gd name="connsiteY7" fmla="*/ 469987 h 1627181"/>
              <a:gd name="connsiteX8" fmla="*/ 857463 w 1138402"/>
              <a:gd name="connsiteY8" fmla="*/ 379549 h 1627181"/>
              <a:gd name="connsiteX9" fmla="*/ 874462 w 1138402"/>
              <a:gd name="connsiteY9" fmla="*/ 569727 h 1627181"/>
              <a:gd name="connsiteX0" fmla="*/ 874462 w 1138402"/>
              <a:gd name="connsiteY0" fmla="*/ 566616 h 1624070"/>
              <a:gd name="connsiteX1" fmla="*/ 742687 w 1138402"/>
              <a:gd name="connsiteY1" fmla="*/ 622123 h 1624070"/>
              <a:gd name="connsiteX2" fmla="*/ 506507 w 1138402"/>
              <a:gd name="connsiteY2" fmla="*/ 0 h 1624070"/>
              <a:gd name="connsiteX3" fmla="*/ 224338 w 1138402"/>
              <a:gd name="connsiteY3" fmla="*/ 35131 h 1624070"/>
              <a:gd name="connsiteX4" fmla="*/ 0 w 1138402"/>
              <a:gd name="connsiteY4" fmla="*/ 195649 h 1624070"/>
              <a:gd name="connsiteX5" fmla="*/ 352839 w 1138402"/>
              <a:gd name="connsiteY5" fmla="*/ 1624070 h 1624070"/>
              <a:gd name="connsiteX6" fmla="*/ 1138402 w 1138402"/>
              <a:gd name="connsiteY6" fmla="*/ 1467961 h 1624070"/>
              <a:gd name="connsiteX7" fmla="*/ 997088 w 1138402"/>
              <a:gd name="connsiteY7" fmla="*/ 466876 h 1624070"/>
              <a:gd name="connsiteX8" fmla="*/ 857463 w 1138402"/>
              <a:gd name="connsiteY8" fmla="*/ 376438 h 1624070"/>
              <a:gd name="connsiteX9" fmla="*/ 874462 w 1138402"/>
              <a:gd name="connsiteY9" fmla="*/ 566616 h 1624070"/>
              <a:gd name="connsiteX0" fmla="*/ 818844 w 1082784"/>
              <a:gd name="connsiteY0" fmla="*/ 566616 h 1624070"/>
              <a:gd name="connsiteX1" fmla="*/ 687069 w 1082784"/>
              <a:gd name="connsiteY1" fmla="*/ 622123 h 1624070"/>
              <a:gd name="connsiteX2" fmla="*/ 450889 w 1082784"/>
              <a:gd name="connsiteY2" fmla="*/ 0 h 1624070"/>
              <a:gd name="connsiteX3" fmla="*/ 168720 w 1082784"/>
              <a:gd name="connsiteY3" fmla="*/ 35131 h 1624070"/>
              <a:gd name="connsiteX4" fmla="*/ 0 w 1082784"/>
              <a:gd name="connsiteY4" fmla="*/ 149646 h 1624070"/>
              <a:gd name="connsiteX5" fmla="*/ 297221 w 1082784"/>
              <a:gd name="connsiteY5" fmla="*/ 1624070 h 1624070"/>
              <a:gd name="connsiteX6" fmla="*/ 1082784 w 1082784"/>
              <a:gd name="connsiteY6" fmla="*/ 1467961 h 1624070"/>
              <a:gd name="connsiteX7" fmla="*/ 941470 w 1082784"/>
              <a:gd name="connsiteY7" fmla="*/ 466876 h 1624070"/>
              <a:gd name="connsiteX8" fmla="*/ 801845 w 1082784"/>
              <a:gd name="connsiteY8" fmla="*/ 376438 h 1624070"/>
              <a:gd name="connsiteX9" fmla="*/ 818844 w 1082784"/>
              <a:gd name="connsiteY9" fmla="*/ 566616 h 1624070"/>
              <a:gd name="connsiteX0" fmla="*/ 818844 w 1082784"/>
              <a:gd name="connsiteY0" fmla="*/ 566616 h 1626089"/>
              <a:gd name="connsiteX1" fmla="*/ 687069 w 1082784"/>
              <a:gd name="connsiteY1" fmla="*/ 622123 h 1626089"/>
              <a:gd name="connsiteX2" fmla="*/ 450889 w 1082784"/>
              <a:gd name="connsiteY2" fmla="*/ 0 h 1626089"/>
              <a:gd name="connsiteX3" fmla="*/ 168720 w 1082784"/>
              <a:gd name="connsiteY3" fmla="*/ 35131 h 1626089"/>
              <a:gd name="connsiteX4" fmla="*/ 0 w 1082784"/>
              <a:gd name="connsiteY4" fmla="*/ 149646 h 1626089"/>
              <a:gd name="connsiteX5" fmla="*/ 248179 w 1082784"/>
              <a:gd name="connsiteY5" fmla="*/ 1626089 h 1626089"/>
              <a:gd name="connsiteX6" fmla="*/ 1082784 w 1082784"/>
              <a:gd name="connsiteY6" fmla="*/ 1467961 h 1626089"/>
              <a:gd name="connsiteX7" fmla="*/ 941470 w 1082784"/>
              <a:gd name="connsiteY7" fmla="*/ 466876 h 1626089"/>
              <a:gd name="connsiteX8" fmla="*/ 801845 w 1082784"/>
              <a:gd name="connsiteY8" fmla="*/ 376438 h 1626089"/>
              <a:gd name="connsiteX9" fmla="*/ 818844 w 1082784"/>
              <a:gd name="connsiteY9" fmla="*/ 566616 h 1626089"/>
              <a:gd name="connsiteX0" fmla="*/ 796423 w 1060363"/>
              <a:gd name="connsiteY0" fmla="*/ 566616 h 1626089"/>
              <a:gd name="connsiteX1" fmla="*/ 664648 w 1060363"/>
              <a:gd name="connsiteY1" fmla="*/ 622123 h 1626089"/>
              <a:gd name="connsiteX2" fmla="*/ 428468 w 1060363"/>
              <a:gd name="connsiteY2" fmla="*/ 0 h 1626089"/>
              <a:gd name="connsiteX3" fmla="*/ 146299 w 1060363"/>
              <a:gd name="connsiteY3" fmla="*/ 35131 h 1626089"/>
              <a:gd name="connsiteX4" fmla="*/ 0 w 1060363"/>
              <a:gd name="connsiteY4" fmla="*/ 146047 h 1626089"/>
              <a:gd name="connsiteX5" fmla="*/ 225758 w 1060363"/>
              <a:gd name="connsiteY5" fmla="*/ 1626089 h 1626089"/>
              <a:gd name="connsiteX6" fmla="*/ 1060363 w 1060363"/>
              <a:gd name="connsiteY6" fmla="*/ 1467961 h 1626089"/>
              <a:gd name="connsiteX7" fmla="*/ 919049 w 1060363"/>
              <a:gd name="connsiteY7" fmla="*/ 466876 h 1626089"/>
              <a:gd name="connsiteX8" fmla="*/ 779424 w 1060363"/>
              <a:gd name="connsiteY8" fmla="*/ 376438 h 1626089"/>
              <a:gd name="connsiteX9" fmla="*/ 796423 w 1060363"/>
              <a:gd name="connsiteY9" fmla="*/ 566616 h 1626089"/>
              <a:gd name="connsiteX0" fmla="*/ 791748 w 1055688"/>
              <a:gd name="connsiteY0" fmla="*/ 566616 h 1626089"/>
              <a:gd name="connsiteX1" fmla="*/ 659973 w 1055688"/>
              <a:gd name="connsiteY1" fmla="*/ 622123 h 1626089"/>
              <a:gd name="connsiteX2" fmla="*/ 423793 w 1055688"/>
              <a:gd name="connsiteY2" fmla="*/ 0 h 1626089"/>
              <a:gd name="connsiteX3" fmla="*/ 141624 w 1055688"/>
              <a:gd name="connsiteY3" fmla="*/ 35131 h 1626089"/>
              <a:gd name="connsiteX4" fmla="*/ 0 w 1055688"/>
              <a:gd name="connsiteY4" fmla="*/ 141394 h 1626089"/>
              <a:gd name="connsiteX5" fmla="*/ 221083 w 1055688"/>
              <a:gd name="connsiteY5" fmla="*/ 1626089 h 1626089"/>
              <a:gd name="connsiteX6" fmla="*/ 1055688 w 1055688"/>
              <a:gd name="connsiteY6" fmla="*/ 1467961 h 1626089"/>
              <a:gd name="connsiteX7" fmla="*/ 914374 w 1055688"/>
              <a:gd name="connsiteY7" fmla="*/ 466876 h 1626089"/>
              <a:gd name="connsiteX8" fmla="*/ 774749 w 1055688"/>
              <a:gd name="connsiteY8" fmla="*/ 376438 h 1626089"/>
              <a:gd name="connsiteX9" fmla="*/ 791748 w 1055688"/>
              <a:gd name="connsiteY9" fmla="*/ 566616 h 162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688" h="1626089">
                <a:moveTo>
                  <a:pt x="791748" y="566616"/>
                </a:moveTo>
                <a:lnTo>
                  <a:pt x="659973" y="622123"/>
                </a:lnTo>
                <a:lnTo>
                  <a:pt x="423793" y="0"/>
                </a:lnTo>
                <a:lnTo>
                  <a:pt x="141624" y="35131"/>
                </a:lnTo>
                <a:lnTo>
                  <a:pt x="0" y="141394"/>
                </a:lnTo>
                <a:lnTo>
                  <a:pt x="221083" y="1626089"/>
                </a:lnTo>
                <a:lnTo>
                  <a:pt x="1055688" y="1467961"/>
                </a:lnTo>
                <a:lnTo>
                  <a:pt x="914374" y="466876"/>
                </a:lnTo>
                <a:cubicBezTo>
                  <a:pt x="913572" y="472316"/>
                  <a:pt x="775551" y="370998"/>
                  <a:pt x="774749" y="376438"/>
                </a:cubicBezTo>
                <a:cubicBezTo>
                  <a:pt x="773655" y="426281"/>
                  <a:pt x="792842" y="516773"/>
                  <a:pt x="791748" y="566616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25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47" name="手繪多邊形 46"/>
          <p:cNvSpPr/>
          <p:nvPr/>
        </p:nvSpPr>
        <p:spPr>
          <a:xfrm rot="21416000">
            <a:off x="2175837" y="2387700"/>
            <a:ext cx="1119189" cy="1700148"/>
          </a:xfrm>
          <a:custGeom>
            <a:avLst/>
            <a:gdLst>
              <a:gd name="connsiteX0" fmla="*/ 2194560 w 2459736"/>
              <a:gd name="connsiteY0" fmla="*/ 0 h 2176272"/>
              <a:gd name="connsiteX1" fmla="*/ 1700784 w 2459736"/>
              <a:gd name="connsiteY1" fmla="*/ 164592 h 2176272"/>
              <a:gd name="connsiteX2" fmla="*/ 1444752 w 2459736"/>
              <a:gd name="connsiteY2" fmla="*/ 484632 h 2176272"/>
              <a:gd name="connsiteX3" fmla="*/ 1271016 w 2459736"/>
              <a:gd name="connsiteY3" fmla="*/ 594360 h 2176272"/>
              <a:gd name="connsiteX4" fmla="*/ 850392 w 2459736"/>
              <a:gd name="connsiteY4" fmla="*/ 694944 h 2176272"/>
              <a:gd name="connsiteX5" fmla="*/ 585216 w 2459736"/>
              <a:gd name="connsiteY5" fmla="*/ 868680 h 2176272"/>
              <a:gd name="connsiteX6" fmla="*/ 475488 w 2459736"/>
              <a:gd name="connsiteY6" fmla="*/ 1152144 h 2176272"/>
              <a:gd name="connsiteX7" fmla="*/ 310896 w 2459736"/>
              <a:gd name="connsiteY7" fmla="*/ 1581912 h 2176272"/>
              <a:gd name="connsiteX8" fmla="*/ 173736 w 2459736"/>
              <a:gd name="connsiteY8" fmla="*/ 1801368 h 2176272"/>
              <a:gd name="connsiteX9" fmla="*/ 9144 w 2459736"/>
              <a:gd name="connsiteY9" fmla="*/ 2039112 h 2176272"/>
              <a:gd name="connsiteX10" fmla="*/ 0 w 2459736"/>
              <a:gd name="connsiteY10" fmla="*/ 2176272 h 2176272"/>
              <a:gd name="connsiteX11" fmla="*/ 612648 w 2459736"/>
              <a:gd name="connsiteY11" fmla="*/ 1911096 h 2176272"/>
              <a:gd name="connsiteX12" fmla="*/ 1060704 w 2459736"/>
              <a:gd name="connsiteY12" fmla="*/ 1773936 h 2176272"/>
              <a:gd name="connsiteX13" fmla="*/ 1801368 w 2459736"/>
              <a:gd name="connsiteY13" fmla="*/ 1691640 h 2176272"/>
              <a:gd name="connsiteX14" fmla="*/ 2112264 w 2459736"/>
              <a:gd name="connsiteY14" fmla="*/ 1554480 h 2176272"/>
              <a:gd name="connsiteX15" fmla="*/ 2185416 w 2459736"/>
              <a:gd name="connsiteY15" fmla="*/ 1389888 h 2176272"/>
              <a:gd name="connsiteX16" fmla="*/ 2304288 w 2459736"/>
              <a:gd name="connsiteY16" fmla="*/ 1133856 h 2176272"/>
              <a:gd name="connsiteX17" fmla="*/ 2340864 w 2459736"/>
              <a:gd name="connsiteY17" fmla="*/ 877824 h 2176272"/>
              <a:gd name="connsiteX18" fmla="*/ 2432304 w 2459736"/>
              <a:gd name="connsiteY18" fmla="*/ 658368 h 2176272"/>
              <a:gd name="connsiteX19" fmla="*/ 2459736 w 2459736"/>
              <a:gd name="connsiteY19" fmla="*/ 530352 h 2176272"/>
              <a:gd name="connsiteX20" fmla="*/ 2194560 w 2459736"/>
              <a:gd name="connsiteY20" fmla="*/ 0 h 2176272"/>
              <a:gd name="connsiteX0" fmla="*/ 2194560 w 2459736"/>
              <a:gd name="connsiteY0" fmla="*/ 0 h 2176272"/>
              <a:gd name="connsiteX1" fmla="*/ 1700784 w 2459736"/>
              <a:gd name="connsiteY1" fmla="*/ 164592 h 2176272"/>
              <a:gd name="connsiteX2" fmla="*/ 1444752 w 2459736"/>
              <a:gd name="connsiteY2" fmla="*/ 484632 h 2176272"/>
              <a:gd name="connsiteX3" fmla="*/ 1271016 w 2459736"/>
              <a:gd name="connsiteY3" fmla="*/ 594360 h 2176272"/>
              <a:gd name="connsiteX4" fmla="*/ 850392 w 2459736"/>
              <a:gd name="connsiteY4" fmla="*/ 694944 h 2176272"/>
              <a:gd name="connsiteX5" fmla="*/ 585216 w 2459736"/>
              <a:gd name="connsiteY5" fmla="*/ 868680 h 2176272"/>
              <a:gd name="connsiteX6" fmla="*/ 475488 w 2459736"/>
              <a:gd name="connsiteY6" fmla="*/ 1152144 h 2176272"/>
              <a:gd name="connsiteX7" fmla="*/ 310896 w 2459736"/>
              <a:gd name="connsiteY7" fmla="*/ 1581912 h 2176272"/>
              <a:gd name="connsiteX8" fmla="*/ 173736 w 2459736"/>
              <a:gd name="connsiteY8" fmla="*/ 1801368 h 2176272"/>
              <a:gd name="connsiteX9" fmla="*/ 9144 w 2459736"/>
              <a:gd name="connsiteY9" fmla="*/ 2039112 h 2176272"/>
              <a:gd name="connsiteX10" fmla="*/ 0 w 2459736"/>
              <a:gd name="connsiteY10" fmla="*/ 2176272 h 2176272"/>
              <a:gd name="connsiteX11" fmla="*/ 612648 w 2459736"/>
              <a:gd name="connsiteY11" fmla="*/ 1911096 h 2176272"/>
              <a:gd name="connsiteX12" fmla="*/ 1060704 w 2459736"/>
              <a:gd name="connsiteY12" fmla="*/ 1773936 h 2176272"/>
              <a:gd name="connsiteX13" fmla="*/ 1801368 w 2459736"/>
              <a:gd name="connsiteY13" fmla="*/ 1691640 h 2176272"/>
              <a:gd name="connsiteX14" fmla="*/ 2112264 w 2459736"/>
              <a:gd name="connsiteY14" fmla="*/ 1554480 h 2176272"/>
              <a:gd name="connsiteX15" fmla="*/ 2185416 w 2459736"/>
              <a:gd name="connsiteY15" fmla="*/ 1389888 h 2176272"/>
              <a:gd name="connsiteX16" fmla="*/ 2304288 w 2459736"/>
              <a:gd name="connsiteY16" fmla="*/ 1133856 h 2176272"/>
              <a:gd name="connsiteX17" fmla="*/ 2366264 w 2459736"/>
              <a:gd name="connsiteY17" fmla="*/ 882904 h 2176272"/>
              <a:gd name="connsiteX18" fmla="*/ 2432304 w 2459736"/>
              <a:gd name="connsiteY18" fmla="*/ 658368 h 2176272"/>
              <a:gd name="connsiteX19" fmla="*/ 2459736 w 2459736"/>
              <a:gd name="connsiteY19" fmla="*/ 530352 h 2176272"/>
              <a:gd name="connsiteX20" fmla="*/ 2194560 w 2459736"/>
              <a:gd name="connsiteY20" fmla="*/ 0 h 2176272"/>
              <a:gd name="connsiteX0" fmla="*/ 2194560 w 2468134"/>
              <a:gd name="connsiteY0" fmla="*/ 0 h 2176272"/>
              <a:gd name="connsiteX1" fmla="*/ 1700784 w 2468134"/>
              <a:gd name="connsiteY1" fmla="*/ 164592 h 2176272"/>
              <a:gd name="connsiteX2" fmla="*/ 1444752 w 2468134"/>
              <a:gd name="connsiteY2" fmla="*/ 484632 h 2176272"/>
              <a:gd name="connsiteX3" fmla="*/ 1271016 w 2468134"/>
              <a:gd name="connsiteY3" fmla="*/ 594360 h 2176272"/>
              <a:gd name="connsiteX4" fmla="*/ 850392 w 2468134"/>
              <a:gd name="connsiteY4" fmla="*/ 694944 h 2176272"/>
              <a:gd name="connsiteX5" fmla="*/ 585216 w 2468134"/>
              <a:gd name="connsiteY5" fmla="*/ 868680 h 2176272"/>
              <a:gd name="connsiteX6" fmla="*/ 475488 w 2468134"/>
              <a:gd name="connsiteY6" fmla="*/ 1152144 h 2176272"/>
              <a:gd name="connsiteX7" fmla="*/ 310896 w 2468134"/>
              <a:gd name="connsiteY7" fmla="*/ 1581912 h 2176272"/>
              <a:gd name="connsiteX8" fmla="*/ 173736 w 2468134"/>
              <a:gd name="connsiteY8" fmla="*/ 1801368 h 2176272"/>
              <a:gd name="connsiteX9" fmla="*/ 9144 w 2468134"/>
              <a:gd name="connsiteY9" fmla="*/ 2039112 h 2176272"/>
              <a:gd name="connsiteX10" fmla="*/ 0 w 2468134"/>
              <a:gd name="connsiteY10" fmla="*/ 2176272 h 2176272"/>
              <a:gd name="connsiteX11" fmla="*/ 612648 w 2468134"/>
              <a:gd name="connsiteY11" fmla="*/ 1911096 h 2176272"/>
              <a:gd name="connsiteX12" fmla="*/ 1060704 w 2468134"/>
              <a:gd name="connsiteY12" fmla="*/ 1773936 h 2176272"/>
              <a:gd name="connsiteX13" fmla="*/ 1801368 w 2468134"/>
              <a:gd name="connsiteY13" fmla="*/ 1691640 h 2176272"/>
              <a:gd name="connsiteX14" fmla="*/ 2112264 w 2468134"/>
              <a:gd name="connsiteY14" fmla="*/ 1554480 h 2176272"/>
              <a:gd name="connsiteX15" fmla="*/ 2185416 w 2468134"/>
              <a:gd name="connsiteY15" fmla="*/ 1389888 h 2176272"/>
              <a:gd name="connsiteX16" fmla="*/ 2304288 w 2468134"/>
              <a:gd name="connsiteY16" fmla="*/ 1133856 h 2176272"/>
              <a:gd name="connsiteX17" fmla="*/ 2366264 w 2468134"/>
              <a:gd name="connsiteY17" fmla="*/ 882904 h 2176272"/>
              <a:gd name="connsiteX18" fmla="*/ 2432304 w 2468134"/>
              <a:gd name="connsiteY18" fmla="*/ 658368 h 2176272"/>
              <a:gd name="connsiteX19" fmla="*/ 2468134 w 2468134"/>
              <a:gd name="connsiteY19" fmla="*/ 540712 h 2176272"/>
              <a:gd name="connsiteX20" fmla="*/ 2194560 w 2468134"/>
              <a:gd name="connsiteY20" fmla="*/ 0 h 2176272"/>
              <a:gd name="connsiteX0" fmla="*/ 2194560 w 2738837"/>
              <a:gd name="connsiteY0" fmla="*/ 0 h 2176272"/>
              <a:gd name="connsiteX1" fmla="*/ 1700784 w 2738837"/>
              <a:gd name="connsiteY1" fmla="*/ 164592 h 2176272"/>
              <a:gd name="connsiteX2" fmla="*/ 1444752 w 2738837"/>
              <a:gd name="connsiteY2" fmla="*/ 484632 h 2176272"/>
              <a:gd name="connsiteX3" fmla="*/ 1271016 w 2738837"/>
              <a:gd name="connsiteY3" fmla="*/ 594360 h 2176272"/>
              <a:gd name="connsiteX4" fmla="*/ 850392 w 2738837"/>
              <a:gd name="connsiteY4" fmla="*/ 694944 h 2176272"/>
              <a:gd name="connsiteX5" fmla="*/ 585216 w 2738837"/>
              <a:gd name="connsiteY5" fmla="*/ 868680 h 2176272"/>
              <a:gd name="connsiteX6" fmla="*/ 475488 w 2738837"/>
              <a:gd name="connsiteY6" fmla="*/ 1152144 h 2176272"/>
              <a:gd name="connsiteX7" fmla="*/ 310896 w 2738837"/>
              <a:gd name="connsiteY7" fmla="*/ 1581912 h 2176272"/>
              <a:gd name="connsiteX8" fmla="*/ 173736 w 2738837"/>
              <a:gd name="connsiteY8" fmla="*/ 1801368 h 2176272"/>
              <a:gd name="connsiteX9" fmla="*/ 9144 w 2738837"/>
              <a:gd name="connsiteY9" fmla="*/ 2039112 h 2176272"/>
              <a:gd name="connsiteX10" fmla="*/ 0 w 2738837"/>
              <a:gd name="connsiteY10" fmla="*/ 2176272 h 2176272"/>
              <a:gd name="connsiteX11" fmla="*/ 612648 w 2738837"/>
              <a:gd name="connsiteY11" fmla="*/ 1911096 h 2176272"/>
              <a:gd name="connsiteX12" fmla="*/ 1060704 w 2738837"/>
              <a:gd name="connsiteY12" fmla="*/ 1773936 h 2176272"/>
              <a:gd name="connsiteX13" fmla="*/ 1801368 w 2738837"/>
              <a:gd name="connsiteY13" fmla="*/ 1691640 h 2176272"/>
              <a:gd name="connsiteX14" fmla="*/ 2112264 w 2738837"/>
              <a:gd name="connsiteY14" fmla="*/ 1554480 h 2176272"/>
              <a:gd name="connsiteX15" fmla="*/ 2185416 w 2738837"/>
              <a:gd name="connsiteY15" fmla="*/ 1389888 h 2176272"/>
              <a:gd name="connsiteX16" fmla="*/ 2304288 w 2738837"/>
              <a:gd name="connsiteY16" fmla="*/ 1133856 h 2176272"/>
              <a:gd name="connsiteX17" fmla="*/ 2366264 w 2738837"/>
              <a:gd name="connsiteY17" fmla="*/ 882904 h 2176272"/>
              <a:gd name="connsiteX18" fmla="*/ 2738837 w 2738837"/>
              <a:gd name="connsiteY18" fmla="*/ 484277 h 2176272"/>
              <a:gd name="connsiteX19" fmla="*/ 2468134 w 2738837"/>
              <a:gd name="connsiteY19" fmla="*/ 540712 h 2176272"/>
              <a:gd name="connsiteX20" fmla="*/ 2194560 w 2738837"/>
              <a:gd name="connsiteY20" fmla="*/ 0 h 2176272"/>
              <a:gd name="connsiteX0" fmla="*/ 2194560 w 2773099"/>
              <a:gd name="connsiteY0" fmla="*/ 0 h 2176272"/>
              <a:gd name="connsiteX1" fmla="*/ 1700784 w 2773099"/>
              <a:gd name="connsiteY1" fmla="*/ 164592 h 2176272"/>
              <a:gd name="connsiteX2" fmla="*/ 1444752 w 2773099"/>
              <a:gd name="connsiteY2" fmla="*/ 484632 h 2176272"/>
              <a:gd name="connsiteX3" fmla="*/ 1271016 w 2773099"/>
              <a:gd name="connsiteY3" fmla="*/ 594360 h 2176272"/>
              <a:gd name="connsiteX4" fmla="*/ 850392 w 2773099"/>
              <a:gd name="connsiteY4" fmla="*/ 694944 h 2176272"/>
              <a:gd name="connsiteX5" fmla="*/ 585216 w 2773099"/>
              <a:gd name="connsiteY5" fmla="*/ 868680 h 2176272"/>
              <a:gd name="connsiteX6" fmla="*/ 475488 w 2773099"/>
              <a:gd name="connsiteY6" fmla="*/ 1152144 h 2176272"/>
              <a:gd name="connsiteX7" fmla="*/ 310896 w 2773099"/>
              <a:gd name="connsiteY7" fmla="*/ 1581912 h 2176272"/>
              <a:gd name="connsiteX8" fmla="*/ 173736 w 2773099"/>
              <a:gd name="connsiteY8" fmla="*/ 1801368 h 2176272"/>
              <a:gd name="connsiteX9" fmla="*/ 9144 w 2773099"/>
              <a:gd name="connsiteY9" fmla="*/ 2039112 h 2176272"/>
              <a:gd name="connsiteX10" fmla="*/ 0 w 2773099"/>
              <a:gd name="connsiteY10" fmla="*/ 2176272 h 2176272"/>
              <a:gd name="connsiteX11" fmla="*/ 612648 w 2773099"/>
              <a:gd name="connsiteY11" fmla="*/ 1911096 h 2176272"/>
              <a:gd name="connsiteX12" fmla="*/ 1060704 w 2773099"/>
              <a:gd name="connsiteY12" fmla="*/ 1773936 h 2176272"/>
              <a:gd name="connsiteX13" fmla="*/ 1801368 w 2773099"/>
              <a:gd name="connsiteY13" fmla="*/ 1691640 h 2176272"/>
              <a:gd name="connsiteX14" fmla="*/ 2112264 w 2773099"/>
              <a:gd name="connsiteY14" fmla="*/ 1554480 h 2176272"/>
              <a:gd name="connsiteX15" fmla="*/ 2185416 w 2773099"/>
              <a:gd name="connsiteY15" fmla="*/ 1389888 h 2176272"/>
              <a:gd name="connsiteX16" fmla="*/ 2304288 w 2773099"/>
              <a:gd name="connsiteY16" fmla="*/ 1133856 h 2176272"/>
              <a:gd name="connsiteX17" fmla="*/ 2773099 w 2773099"/>
              <a:gd name="connsiteY17" fmla="*/ 842960 h 2176272"/>
              <a:gd name="connsiteX18" fmla="*/ 2738837 w 2773099"/>
              <a:gd name="connsiteY18" fmla="*/ 484277 h 2176272"/>
              <a:gd name="connsiteX19" fmla="*/ 2468134 w 2773099"/>
              <a:gd name="connsiteY19" fmla="*/ 540712 h 2176272"/>
              <a:gd name="connsiteX20" fmla="*/ 2194560 w 2773099"/>
              <a:gd name="connsiteY20" fmla="*/ 0 h 2176272"/>
              <a:gd name="connsiteX0" fmla="*/ 2194560 w 2836937"/>
              <a:gd name="connsiteY0" fmla="*/ 0 h 2176272"/>
              <a:gd name="connsiteX1" fmla="*/ 1700784 w 2836937"/>
              <a:gd name="connsiteY1" fmla="*/ 164592 h 2176272"/>
              <a:gd name="connsiteX2" fmla="*/ 1444752 w 2836937"/>
              <a:gd name="connsiteY2" fmla="*/ 484632 h 2176272"/>
              <a:gd name="connsiteX3" fmla="*/ 1271016 w 2836937"/>
              <a:gd name="connsiteY3" fmla="*/ 594360 h 2176272"/>
              <a:gd name="connsiteX4" fmla="*/ 850392 w 2836937"/>
              <a:gd name="connsiteY4" fmla="*/ 694944 h 2176272"/>
              <a:gd name="connsiteX5" fmla="*/ 585216 w 2836937"/>
              <a:gd name="connsiteY5" fmla="*/ 868680 h 2176272"/>
              <a:gd name="connsiteX6" fmla="*/ 475488 w 2836937"/>
              <a:gd name="connsiteY6" fmla="*/ 1152144 h 2176272"/>
              <a:gd name="connsiteX7" fmla="*/ 310896 w 2836937"/>
              <a:gd name="connsiteY7" fmla="*/ 1581912 h 2176272"/>
              <a:gd name="connsiteX8" fmla="*/ 173736 w 2836937"/>
              <a:gd name="connsiteY8" fmla="*/ 1801368 h 2176272"/>
              <a:gd name="connsiteX9" fmla="*/ 9144 w 2836937"/>
              <a:gd name="connsiteY9" fmla="*/ 2039112 h 2176272"/>
              <a:gd name="connsiteX10" fmla="*/ 0 w 2836937"/>
              <a:gd name="connsiteY10" fmla="*/ 2176272 h 2176272"/>
              <a:gd name="connsiteX11" fmla="*/ 612648 w 2836937"/>
              <a:gd name="connsiteY11" fmla="*/ 1911096 h 2176272"/>
              <a:gd name="connsiteX12" fmla="*/ 1060704 w 2836937"/>
              <a:gd name="connsiteY12" fmla="*/ 1773936 h 2176272"/>
              <a:gd name="connsiteX13" fmla="*/ 1801368 w 2836937"/>
              <a:gd name="connsiteY13" fmla="*/ 1691640 h 2176272"/>
              <a:gd name="connsiteX14" fmla="*/ 2112264 w 2836937"/>
              <a:gd name="connsiteY14" fmla="*/ 1554480 h 2176272"/>
              <a:gd name="connsiteX15" fmla="*/ 2185416 w 2836937"/>
              <a:gd name="connsiteY15" fmla="*/ 1389888 h 2176272"/>
              <a:gd name="connsiteX16" fmla="*/ 2836937 w 2836937"/>
              <a:gd name="connsiteY16" fmla="*/ 1160547 h 2176272"/>
              <a:gd name="connsiteX17" fmla="*/ 2773099 w 2836937"/>
              <a:gd name="connsiteY17" fmla="*/ 842960 h 2176272"/>
              <a:gd name="connsiteX18" fmla="*/ 2738837 w 2836937"/>
              <a:gd name="connsiteY18" fmla="*/ 484277 h 2176272"/>
              <a:gd name="connsiteX19" fmla="*/ 2468134 w 2836937"/>
              <a:gd name="connsiteY19" fmla="*/ 540712 h 2176272"/>
              <a:gd name="connsiteX20" fmla="*/ 2194560 w 2836937"/>
              <a:gd name="connsiteY20" fmla="*/ 0 h 2176272"/>
              <a:gd name="connsiteX0" fmla="*/ 2194560 w 2875412"/>
              <a:gd name="connsiteY0" fmla="*/ 0 h 2176272"/>
              <a:gd name="connsiteX1" fmla="*/ 1700784 w 2875412"/>
              <a:gd name="connsiteY1" fmla="*/ 164592 h 2176272"/>
              <a:gd name="connsiteX2" fmla="*/ 1444752 w 2875412"/>
              <a:gd name="connsiteY2" fmla="*/ 484632 h 2176272"/>
              <a:gd name="connsiteX3" fmla="*/ 1271016 w 2875412"/>
              <a:gd name="connsiteY3" fmla="*/ 594360 h 2176272"/>
              <a:gd name="connsiteX4" fmla="*/ 850392 w 2875412"/>
              <a:gd name="connsiteY4" fmla="*/ 694944 h 2176272"/>
              <a:gd name="connsiteX5" fmla="*/ 585216 w 2875412"/>
              <a:gd name="connsiteY5" fmla="*/ 868680 h 2176272"/>
              <a:gd name="connsiteX6" fmla="*/ 475488 w 2875412"/>
              <a:gd name="connsiteY6" fmla="*/ 1152144 h 2176272"/>
              <a:gd name="connsiteX7" fmla="*/ 310896 w 2875412"/>
              <a:gd name="connsiteY7" fmla="*/ 1581912 h 2176272"/>
              <a:gd name="connsiteX8" fmla="*/ 173736 w 2875412"/>
              <a:gd name="connsiteY8" fmla="*/ 1801368 h 2176272"/>
              <a:gd name="connsiteX9" fmla="*/ 9144 w 2875412"/>
              <a:gd name="connsiteY9" fmla="*/ 2039112 h 2176272"/>
              <a:gd name="connsiteX10" fmla="*/ 0 w 2875412"/>
              <a:gd name="connsiteY10" fmla="*/ 2176272 h 2176272"/>
              <a:gd name="connsiteX11" fmla="*/ 612648 w 2875412"/>
              <a:gd name="connsiteY11" fmla="*/ 1911096 h 2176272"/>
              <a:gd name="connsiteX12" fmla="*/ 1060704 w 2875412"/>
              <a:gd name="connsiteY12" fmla="*/ 1773936 h 2176272"/>
              <a:gd name="connsiteX13" fmla="*/ 1801368 w 2875412"/>
              <a:gd name="connsiteY13" fmla="*/ 1691640 h 2176272"/>
              <a:gd name="connsiteX14" fmla="*/ 2112264 w 2875412"/>
              <a:gd name="connsiteY14" fmla="*/ 1554480 h 2176272"/>
              <a:gd name="connsiteX15" fmla="*/ 2875412 w 2875412"/>
              <a:gd name="connsiteY15" fmla="*/ 1475225 h 2176272"/>
              <a:gd name="connsiteX16" fmla="*/ 2836937 w 2875412"/>
              <a:gd name="connsiteY16" fmla="*/ 1160547 h 2176272"/>
              <a:gd name="connsiteX17" fmla="*/ 2773099 w 2875412"/>
              <a:gd name="connsiteY17" fmla="*/ 842960 h 2176272"/>
              <a:gd name="connsiteX18" fmla="*/ 2738837 w 2875412"/>
              <a:gd name="connsiteY18" fmla="*/ 484277 h 2176272"/>
              <a:gd name="connsiteX19" fmla="*/ 2468134 w 2875412"/>
              <a:gd name="connsiteY19" fmla="*/ 540712 h 2176272"/>
              <a:gd name="connsiteX20" fmla="*/ 2194560 w 2875412"/>
              <a:gd name="connsiteY20" fmla="*/ 0 h 2176272"/>
              <a:gd name="connsiteX0" fmla="*/ 2194560 w 2875412"/>
              <a:gd name="connsiteY0" fmla="*/ 0 h 2176272"/>
              <a:gd name="connsiteX1" fmla="*/ 1700784 w 2875412"/>
              <a:gd name="connsiteY1" fmla="*/ 164592 h 2176272"/>
              <a:gd name="connsiteX2" fmla="*/ 1444752 w 2875412"/>
              <a:gd name="connsiteY2" fmla="*/ 484632 h 2176272"/>
              <a:gd name="connsiteX3" fmla="*/ 1271016 w 2875412"/>
              <a:gd name="connsiteY3" fmla="*/ 594360 h 2176272"/>
              <a:gd name="connsiteX4" fmla="*/ 850392 w 2875412"/>
              <a:gd name="connsiteY4" fmla="*/ 694944 h 2176272"/>
              <a:gd name="connsiteX5" fmla="*/ 585216 w 2875412"/>
              <a:gd name="connsiteY5" fmla="*/ 868680 h 2176272"/>
              <a:gd name="connsiteX6" fmla="*/ 475488 w 2875412"/>
              <a:gd name="connsiteY6" fmla="*/ 1152144 h 2176272"/>
              <a:gd name="connsiteX7" fmla="*/ 310896 w 2875412"/>
              <a:gd name="connsiteY7" fmla="*/ 1581912 h 2176272"/>
              <a:gd name="connsiteX8" fmla="*/ 173736 w 2875412"/>
              <a:gd name="connsiteY8" fmla="*/ 1801368 h 2176272"/>
              <a:gd name="connsiteX9" fmla="*/ 9144 w 2875412"/>
              <a:gd name="connsiteY9" fmla="*/ 2039112 h 2176272"/>
              <a:gd name="connsiteX10" fmla="*/ 0 w 2875412"/>
              <a:gd name="connsiteY10" fmla="*/ 2176272 h 2176272"/>
              <a:gd name="connsiteX11" fmla="*/ 612648 w 2875412"/>
              <a:gd name="connsiteY11" fmla="*/ 1911096 h 2176272"/>
              <a:gd name="connsiteX12" fmla="*/ 1060704 w 2875412"/>
              <a:gd name="connsiteY12" fmla="*/ 1773936 h 2176272"/>
              <a:gd name="connsiteX13" fmla="*/ 1801368 w 2875412"/>
              <a:gd name="connsiteY13" fmla="*/ 1691640 h 2176272"/>
              <a:gd name="connsiteX14" fmla="*/ 2073680 w 2875412"/>
              <a:gd name="connsiteY14" fmla="*/ 1616285 h 2176272"/>
              <a:gd name="connsiteX15" fmla="*/ 2875412 w 2875412"/>
              <a:gd name="connsiteY15" fmla="*/ 1475225 h 2176272"/>
              <a:gd name="connsiteX16" fmla="*/ 2836937 w 2875412"/>
              <a:gd name="connsiteY16" fmla="*/ 1160547 h 2176272"/>
              <a:gd name="connsiteX17" fmla="*/ 2773099 w 2875412"/>
              <a:gd name="connsiteY17" fmla="*/ 842960 h 2176272"/>
              <a:gd name="connsiteX18" fmla="*/ 2738837 w 2875412"/>
              <a:gd name="connsiteY18" fmla="*/ 484277 h 2176272"/>
              <a:gd name="connsiteX19" fmla="*/ 2468134 w 2875412"/>
              <a:gd name="connsiteY19" fmla="*/ 540712 h 2176272"/>
              <a:gd name="connsiteX20" fmla="*/ 2194560 w 2875412"/>
              <a:gd name="connsiteY20" fmla="*/ 0 h 2176272"/>
              <a:gd name="connsiteX0" fmla="*/ 2194560 w 2875412"/>
              <a:gd name="connsiteY0" fmla="*/ 0 h 2176272"/>
              <a:gd name="connsiteX1" fmla="*/ 1700784 w 2875412"/>
              <a:gd name="connsiteY1" fmla="*/ 164592 h 2176272"/>
              <a:gd name="connsiteX2" fmla="*/ 1271016 w 2875412"/>
              <a:gd name="connsiteY2" fmla="*/ 594360 h 2176272"/>
              <a:gd name="connsiteX3" fmla="*/ 850392 w 2875412"/>
              <a:gd name="connsiteY3" fmla="*/ 694944 h 2176272"/>
              <a:gd name="connsiteX4" fmla="*/ 585216 w 2875412"/>
              <a:gd name="connsiteY4" fmla="*/ 868680 h 2176272"/>
              <a:gd name="connsiteX5" fmla="*/ 475488 w 2875412"/>
              <a:gd name="connsiteY5" fmla="*/ 1152144 h 2176272"/>
              <a:gd name="connsiteX6" fmla="*/ 310896 w 2875412"/>
              <a:gd name="connsiteY6" fmla="*/ 1581912 h 2176272"/>
              <a:gd name="connsiteX7" fmla="*/ 173736 w 2875412"/>
              <a:gd name="connsiteY7" fmla="*/ 1801368 h 2176272"/>
              <a:gd name="connsiteX8" fmla="*/ 9144 w 2875412"/>
              <a:gd name="connsiteY8" fmla="*/ 2039112 h 2176272"/>
              <a:gd name="connsiteX9" fmla="*/ 0 w 2875412"/>
              <a:gd name="connsiteY9" fmla="*/ 2176272 h 2176272"/>
              <a:gd name="connsiteX10" fmla="*/ 612648 w 2875412"/>
              <a:gd name="connsiteY10" fmla="*/ 1911096 h 2176272"/>
              <a:gd name="connsiteX11" fmla="*/ 1060704 w 2875412"/>
              <a:gd name="connsiteY11" fmla="*/ 1773936 h 2176272"/>
              <a:gd name="connsiteX12" fmla="*/ 1801368 w 2875412"/>
              <a:gd name="connsiteY12" fmla="*/ 1691640 h 2176272"/>
              <a:gd name="connsiteX13" fmla="*/ 2073680 w 2875412"/>
              <a:gd name="connsiteY13" fmla="*/ 1616285 h 2176272"/>
              <a:gd name="connsiteX14" fmla="*/ 2875412 w 2875412"/>
              <a:gd name="connsiteY14" fmla="*/ 1475225 h 2176272"/>
              <a:gd name="connsiteX15" fmla="*/ 2836937 w 2875412"/>
              <a:gd name="connsiteY15" fmla="*/ 1160547 h 2176272"/>
              <a:gd name="connsiteX16" fmla="*/ 2773099 w 2875412"/>
              <a:gd name="connsiteY16" fmla="*/ 842960 h 2176272"/>
              <a:gd name="connsiteX17" fmla="*/ 2738837 w 2875412"/>
              <a:gd name="connsiteY17" fmla="*/ 484277 h 2176272"/>
              <a:gd name="connsiteX18" fmla="*/ 2468134 w 2875412"/>
              <a:gd name="connsiteY18" fmla="*/ 540712 h 2176272"/>
              <a:gd name="connsiteX19" fmla="*/ 2194560 w 2875412"/>
              <a:gd name="connsiteY19" fmla="*/ 0 h 2176272"/>
              <a:gd name="connsiteX0" fmla="*/ 2194560 w 2875412"/>
              <a:gd name="connsiteY0" fmla="*/ 0 h 2176272"/>
              <a:gd name="connsiteX1" fmla="*/ 1271016 w 2875412"/>
              <a:gd name="connsiteY1" fmla="*/ 594360 h 2176272"/>
              <a:gd name="connsiteX2" fmla="*/ 850392 w 2875412"/>
              <a:gd name="connsiteY2" fmla="*/ 694944 h 2176272"/>
              <a:gd name="connsiteX3" fmla="*/ 585216 w 2875412"/>
              <a:gd name="connsiteY3" fmla="*/ 868680 h 2176272"/>
              <a:gd name="connsiteX4" fmla="*/ 475488 w 2875412"/>
              <a:gd name="connsiteY4" fmla="*/ 1152144 h 2176272"/>
              <a:gd name="connsiteX5" fmla="*/ 310896 w 2875412"/>
              <a:gd name="connsiteY5" fmla="*/ 1581912 h 2176272"/>
              <a:gd name="connsiteX6" fmla="*/ 173736 w 2875412"/>
              <a:gd name="connsiteY6" fmla="*/ 1801368 h 2176272"/>
              <a:gd name="connsiteX7" fmla="*/ 9144 w 2875412"/>
              <a:gd name="connsiteY7" fmla="*/ 2039112 h 2176272"/>
              <a:gd name="connsiteX8" fmla="*/ 0 w 2875412"/>
              <a:gd name="connsiteY8" fmla="*/ 2176272 h 2176272"/>
              <a:gd name="connsiteX9" fmla="*/ 612648 w 2875412"/>
              <a:gd name="connsiteY9" fmla="*/ 1911096 h 2176272"/>
              <a:gd name="connsiteX10" fmla="*/ 1060704 w 2875412"/>
              <a:gd name="connsiteY10" fmla="*/ 1773936 h 2176272"/>
              <a:gd name="connsiteX11" fmla="*/ 1801368 w 2875412"/>
              <a:gd name="connsiteY11" fmla="*/ 1691640 h 2176272"/>
              <a:gd name="connsiteX12" fmla="*/ 2073680 w 2875412"/>
              <a:gd name="connsiteY12" fmla="*/ 1616285 h 2176272"/>
              <a:gd name="connsiteX13" fmla="*/ 2875412 w 2875412"/>
              <a:gd name="connsiteY13" fmla="*/ 1475225 h 2176272"/>
              <a:gd name="connsiteX14" fmla="*/ 2836937 w 2875412"/>
              <a:gd name="connsiteY14" fmla="*/ 1160547 h 2176272"/>
              <a:gd name="connsiteX15" fmla="*/ 2773099 w 2875412"/>
              <a:gd name="connsiteY15" fmla="*/ 842960 h 2176272"/>
              <a:gd name="connsiteX16" fmla="*/ 2738837 w 2875412"/>
              <a:gd name="connsiteY16" fmla="*/ 484277 h 2176272"/>
              <a:gd name="connsiteX17" fmla="*/ 2468134 w 2875412"/>
              <a:gd name="connsiteY17" fmla="*/ 540712 h 2176272"/>
              <a:gd name="connsiteX18" fmla="*/ 2194560 w 2875412"/>
              <a:gd name="connsiteY18" fmla="*/ 0 h 2176272"/>
              <a:gd name="connsiteX0" fmla="*/ 2468134 w 2875412"/>
              <a:gd name="connsiteY0" fmla="*/ 56435 h 1691995"/>
              <a:gd name="connsiteX1" fmla="*/ 1271016 w 2875412"/>
              <a:gd name="connsiteY1" fmla="*/ 110083 h 1691995"/>
              <a:gd name="connsiteX2" fmla="*/ 850392 w 2875412"/>
              <a:gd name="connsiteY2" fmla="*/ 210667 h 1691995"/>
              <a:gd name="connsiteX3" fmla="*/ 585216 w 2875412"/>
              <a:gd name="connsiteY3" fmla="*/ 384403 h 1691995"/>
              <a:gd name="connsiteX4" fmla="*/ 475488 w 2875412"/>
              <a:gd name="connsiteY4" fmla="*/ 667867 h 1691995"/>
              <a:gd name="connsiteX5" fmla="*/ 310896 w 2875412"/>
              <a:gd name="connsiteY5" fmla="*/ 1097635 h 1691995"/>
              <a:gd name="connsiteX6" fmla="*/ 173736 w 2875412"/>
              <a:gd name="connsiteY6" fmla="*/ 1317091 h 1691995"/>
              <a:gd name="connsiteX7" fmla="*/ 9144 w 2875412"/>
              <a:gd name="connsiteY7" fmla="*/ 1554835 h 1691995"/>
              <a:gd name="connsiteX8" fmla="*/ 0 w 2875412"/>
              <a:gd name="connsiteY8" fmla="*/ 1691995 h 1691995"/>
              <a:gd name="connsiteX9" fmla="*/ 612648 w 2875412"/>
              <a:gd name="connsiteY9" fmla="*/ 1426819 h 1691995"/>
              <a:gd name="connsiteX10" fmla="*/ 1060704 w 2875412"/>
              <a:gd name="connsiteY10" fmla="*/ 1289659 h 1691995"/>
              <a:gd name="connsiteX11" fmla="*/ 1801368 w 2875412"/>
              <a:gd name="connsiteY11" fmla="*/ 1207363 h 1691995"/>
              <a:gd name="connsiteX12" fmla="*/ 2073680 w 2875412"/>
              <a:gd name="connsiteY12" fmla="*/ 1132008 h 1691995"/>
              <a:gd name="connsiteX13" fmla="*/ 2875412 w 2875412"/>
              <a:gd name="connsiteY13" fmla="*/ 990948 h 1691995"/>
              <a:gd name="connsiteX14" fmla="*/ 2836937 w 2875412"/>
              <a:gd name="connsiteY14" fmla="*/ 676270 h 1691995"/>
              <a:gd name="connsiteX15" fmla="*/ 2773099 w 2875412"/>
              <a:gd name="connsiteY15" fmla="*/ 358683 h 1691995"/>
              <a:gd name="connsiteX16" fmla="*/ 2738837 w 2875412"/>
              <a:gd name="connsiteY16" fmla="*/ 0 h 1691995"/>
              <a:gd name="connsiteX17" fmla="*/ 2468134 w 2875412"/>
              <a:gd name="connsiteY17" fmla="*/ 56435 h 1691995"/>
              <a:gd name="connsiteX0" fmla="*/ 1652820 w 2875412"/>
              <a:gd name="connsiteY0" fmla="*/ 0 h 1820782"/>
              <a:gd name="connsiteX1" fmla="*/ 1271016 w 2875412"/>
              <a:gd name="connsiteY1" fmla="*/ 238870 h 1820782"/>
              <a:gd name="connsiteX2" fmla="*/ 850392 w 2875412"/>
              <a:gd name="connsiteY2" fmla="*/ 339454 h 1820782"/>
              <a:gd name="connsiteX3" fmla="*/ 585216 w 2875412"/>
              <a:gd name="connsiteY3" fmla="*/ 513190 h 1820782"/>
              <a:gd name="connsiteX4" fmla="*/ 475488 w 2875412"/>
              <a:gd name="connsiteY4" fmla="*/ 796654 h 1820782"/>
              <a:gd name="connsiteX5" fmla="*/ 310896 w 2875412"/>
              <a:gd name="connsiteY5" fmla="*/ 1226422 h 1820782"/>
              <a:gd name="connsiteX6" fmla="*/ 173736 w 2875412"/>
              <a:gd name="connsiteY6" fmla="*/ 1445878 h 1820782"/>
              <a:gd name="connsiteX7" fmla="*/ 9144 w 2875412"/>
              <a:gd name="connsiteY7" fmla="*/ 1683622 h 1820782"/>
              <a:gd name="connsiteX8" fmla="*/ 0 w 2875412"/>
              <a:gd name="connsiteY8" fmla="*/ 1820782 h 1820782"/>
              <a:gd name="connsiteX9" fmla="*/ 612648 w 2875412"/>
              <a:gd name="connsiteY9" fmla="*/ 1555606 h 1820782"/>
              <a:gd name="connsiteX10" fmla="*/ 1060704 w 2875412"/>
              <a:gd name="connsiteY10" fmla="*/ 1418446 h 1820782"/>
              <a:gd name="connsiteX11" fmla="*/ 1801368 w 2875412"/>
              <a:gd name="connsiteY11" fmla="*/ 1336150 h 1820782"/>
              <a:gd name="connsiteX12" fmla="*/ 2073680 w 2875412"/>
              <a:gd name="connsiteY12" fmla="*/ 1260795 h 1820782"/>
              <a:gd name="connsiteX13" fmla="*/ 2875412 w 2875412"/>
              <a:gd name="connsiteY13" fmla="*/ 1119735 h 1820782"/>
              <a:gd name="connsiteX14" fmla="*/ 2836937 w 2875412"/>
              <a:gd name="connsiteY14" fmla="*/ 805057 h 1820782"/>
              <a:gd name="connsiteX15" fmla="*/ 2773099 w 2875412"/>
              <a:gd name="connsiteY15" fmla="*/ 487470 h 1820782"/>
              <a:gd name="connsiteX16" fmla="*/ 2738837 w 2875412"/>
              <a:gd name="connsiteY16" fmla="*/ 128787 h 1820782"/>
              <a:gd name="connsiteX17" fmla="*/ 1652820 w 2875412"/>
              <a:gd name="connsiteY17" fmla="*/ 0 h 1820782"/>
              <a:gd name="connsiteX0" fmla="*/ 1652820 w 2875412"/>
              <a:gd name="connsiteY0" fmla="*/ 156190 h 1976972"/>
              <a:gd name="connsiteX1" fmla="*/ 1271016 w 2875412"/>
              <a:gd name="connsiteY1" fmla="*/ 395060 h 1976972"/>
              <a:gd name="connsiteX2" fmla="*/ 850392 w 2875412"/>
              <a:gd name="connsiteY2" fmla="*/ 495644 h 1976972"/>
              <a:gd name="connsiteX3" fmla="*/ 585216 w 2875412"/>
              <a:gd name="connsiteY3" fmla="*/ 669380 h 1976972"/>
              <a:gd name="connsiteX4" fmla="*/ 475488 w 2875412"/>
              <a:gd name="connsiteY4" fmla="*/ 952844 h 1976972"/>
              <a:gd name="connsiteX5" fmla="*/ 310896 w 2875412"/>
              <a:gd name="connsiteY5" fmla="*/ 1382612 h 1976972"/>
              <a:gd name="connsiteX6" fmla="*/ 173736 w 2875412"/>
              <a:gd name="connsiteY6" fmla="*/ 1602068 h 1976972"/>
              <a:gd name="connsiteX7" fmla="*/ 9144 w 2875412"/>
              <a:gd name="connsiteY7" fmla="*/ 1839812 h 1976972"/>
              <a:gd name="connsiteX8" fmla="*/ 0 w 2875412"/>
              <a:gd name="connsiteY8" fmla="*/ 1976972 h 1976972"/>
              <a:gd name="connsiteX9" fmla="*/ 612648 w 2875412"/>
              <a:gd name="connsiteY9" fmla="*/ 1711796 h 1976972"/>
              <a:gd name="connsiteX10" fmla="*/ 1060704 w 2875412"/>
              <a:gd name="connsiteY10" fmla="*/ 1574636 h 1976972"/>
              <a:gd name="connsiteX11" fmla="*/ 1801368 w 2875412"/>
              <a:gd name="connsiteY11" fmla="*/ 1492340 h 1976972"/>
              <a:gd name="connsiteX12" fmla="*/ 2073680 w 2875412"/>
              <a:gd name="connsiteY12" fmla="*/ 1416985 h 1976972"/>
              <a:gd name="connsiteX13" fmla="*/ 2875412 w 2875412"/>
              <a:gd name="connsiteY13" fmla="*/ 1275925 h 1976972"/>
              <a:gd name="connsiteX14" fmla="*/ 2836937 w 2875412"/>
              <a:gd name="connsiteY14" fmla="*/ 961247 h 1976972"/>
              <a:gd name="connsiteX15" fmla="*/ 2773099 w 2875412"/>
              <a:gd name="connsiteY15" fmla="*/ 643660 h 1976972"/>
              <a:gd name="connsiteX16" fmla="*/ 1738131 w 2875412"/>
              <a:gd name="connsiteY16" fmla="*/ 0 h 1976972"/>
              <a:gd name="connsiteX17" fmla="*/ 1652820 w 2875412"/>
              <a:gd name="connsiteY17" fmla="*/ 156190 h 1976972"/>
              <a:gd name="connsiteX0" fmla="*/ 1652820 w 2875412"/>
              <a:gd name="connsiteY0" fmla="*/ 156190 h 1976972"/>
              <a:gd name="connsiteX1" fmla="*/ 1271016 w 2875412"/>
              <a:gd name="connsiteY1" fmla="*/ 395060 h 1976972"/>
              <a:gd name="connsiteX2" fmla="*/ 850392 w 2875412"/>
              <a:gd name="connsiteY2" fmla="*/ 495644 h 1976972"/>
              <a:gd name="connsiteX3" fmla="*/ 585216 w 2875412"/>
              <a:gd name="connsiteY3" fmla="*/ 669380 h 1976972"/>
              <a:gd name="connsiteX4" fmla="*/ 475488 w 2875412"/>
              <a:gd name="connsiteY4" fmla="*/ 952844 h 1976972"/>
              <a:gd name="connsiteX5" fmla="*/ 310896 w 2875412"/>
              <a:gd name="connsiteY5" fmla="*/ 1382612 h 1976972"/>
              <a:gd name="connsiteX6" fmla="*/ 173736 w 2875412"/>
              <a:gd name="connsiteY6" fmla="*/ 1602068 h 1976972"/>
              <a:gd name="connsiteX7" fmla="*/ 9144 w 2875412"/>
              <a:gd name="connsiteY7" fmla="*/ 1839812 h 1976972"/>
              <a:gd name="connsiteX8" fmla="*/ 0 w 2875412"/>
              <a:gd name="connsiteY8" fmla="*/ 1976972 h 1976972"/>
              <a:gd name="connsiteX9" fmla="*/ 612648 w 2875412"/>
              <a:gd name="connsiteY9" fmla="*/ 1711796 h 1976972"/>
              <a:gd name="connsiteX10" fmla="*/ 1060704 w 2875412"/>
              <a:gd name="connsiteY10" fmla="*/ 1574636 h 1976972"/>
              <a:gd name="connsiteX11" fmla="*/ 1801368 w 2875412"/>
              <a:gd name="connsiteY11" fmla="*/ 1492340 h 1976972"/>
              <a:gd name="connsiteX12" fmla="*/ 2073680 w 2875412"/>
              <a:gd name="connsiteY12" fmla="*/ 1416985 h 1976972"/>
              <a:gd name="connsiteX13" fmla="*/ 2875412 w 2875412"/>
              <a:gd name="connsiteY13" fmla="*/ 1275925 h 1976972"/>
              <a:gd name="connsiteX14" fmla="*/ 2773099 w 2875412"/>
              <a:gd name="connsiteY14" fmla="*/ 643660 h 1976972"/>
              <a:gd name="connsiteX15" fmla="*/ 1738131 w 2875412"/>
              <a:gd name="connsiteY15" fmla="*/ 0 h 1976972"/>
              <a:gd name="connsiteX16" fmla="*/ 1652820 w 2875412"/>
              <a:gd name="connsiteY16" fmla="*/ 156190 h 1976972"/>
              <a:gd name="connsiteX0" fmla="*/ 1652820 w 2875412"/>
              <a:gd name="connsiteY0" fmla="*/ 156190 h 1976972"/>
              <a:gd name="connsiteX1" fmla="*/ 1271016 w 2875412"/>
              <a:gd name="connsiteY1" fmla="*/ 395060 h 1976972"/>
              <a:gd name="connsiteX2" fmla="*/ 850392 w 2875412"/>
              <a:gd name="connsiteY2" fmla="*/ 495644 h 1976972"/>
              <a:gd name="connsiteX3" fmla="*/ 585216 w 2875412"/>
              <a:gd name="connsiteY3" fmla="*/ 669380 h 1976972"/>
              <a:gd name="connsiteX4" fmla="*/ 475488 w 2875412"/>
              <a:gd name="connsiteY4" fmla="*/ 952844 h 1976972"/>
              <a:gd name="connsiteX5" fmla="*/ 310896 w 2875412"/>
              <a:gd name="connsiteY5" fmla="*/ 1382612 h 1976972"/>
              <a:gd name="connsiteX6" fmla="*/ 173736 w 2875412"/>
              <a:gd name="connsiteY6" fmla="*/ 1602068 h 1976972"/>
              <a:gd name="connsiteX7" fmla="*/ 9144 w 2875412"/>
              <a:gd name="connsiteY7" fmla="*/ 1839812 h 1976972"/>
              <a:gd name="connsiteX8" fmla="*/ 0 w 2875412"/>
              <a:gd name="connsiteY8" fmla="*/ 1976972 h 1976972"/>
              <a:gd name="connsiteX9" fmla="*/ 612648 w 2875412"/>
              <a:gd name="connsiteY9" fmla="*/ 1711796 h 1976972"/>
              <a:gd name="connsiteX10" fmla="*/ 1060704 w 2875412"/>
              <a:gd name="connsiteY10" fmla="*/ 1574636 h 1976972"/>
              <a:gd name="connsiteX11" fmla="*/ 1801368 w 2875412"/>
              <a:gd name="connsiteY11" fmla="*/ 1492340 h 1976972"/>
              <a:gd name="connsiteX12" fmla="*/ 2073680 w 2875412"/>
              <a:gd name="connsiteY12" fmla="*/ 1416985 h 1976972"/>
              <a:gd name="connsiteX13" fmla="*/ 2875412 w 2875412"/>
              <a:gd name="connsiteY13" fmla="*/ 1275925 h 1976972"/>
              <a:gd name="connsiteX14" fmla="*/ 1738131 w 2875412"/>
              <a:gd name="connsiteY14" fmla="*/ 0 h 1976972"/>
              <a:gd name="connsiteX15" fmla="*/ 1652820 w 2875412"/>
              <a:gd name="connsiteY15" fmla="*/ 156190 h 1976972"/>
              <a:gd name="connsiteX0" fmla="*/ 1652820 w 2073680"/>
              <a:gd name="connsiteY0" fmla="*/ 156190 h 1976972"/>
              <a:gd name="connsiteX1" fmla="*/ 1271016 w 2073680"/>
              <a:gd name="connsiteY1" fmla="*/ 395060 h 1976972"/>
              <a:gd name="connsiteX2" fmla="*/ 850392 w 2073680"/>
              <a:gd name="connsiteY2" fmla="*/ 495644 h 1976972"/>
              <a:gd name="connsiteX3" fmla="*/ 585216 w 2073680"/>
              <a:gd name="connsiteY3" fmla="*/ 669380 h 1976972"/>
              <a:gd name="connsiteX4" fmla="*/ 475488 w 2073680"/>
              <a:gd name="connsiteY4" fmla="*/ 952844 h 1976972"/>
              <a:gd name="connsiteX5" fmla="*/ 310896 w 2073680"/>
              <a:gd name="connsiteY5" fmla="*/ 1382612 h 1976972"/>
              <a:gd name="connsiteX6" fmla="*/ 173736 w 2073680"/>
              <a:gd name="connsiteY6" fmla="*/ 1602068 h 1976972"/>
              <a:gd name="connsiteX7" fmla="*/ 9144 w 2073680"/>
              <a:gd name="connsiteY7" fmla="*/ 1839812 h 1976972"/>
              <a:gd name="connsiteX8" fmla="*/ 0 w 2073680"/>
              <a:gd name="connsiteY8" fmla="*/ 1976972 h 1976972"/>
              <a:gd name="connsiteX9" fmla="*/ 612648 w 2073680"/>
              <a:gd name="connsiteY9" fmla="*/ 1711796 h 1976972"/>
              <a:gd name="connsiteX10" fmla="*/ 1060704 w 2073680"/>
              <a:gd name="connsiteY10" fmla="*/ 1574636 h 1976972"/>
              <a:gd name="connsiteX11" fmla="*/ 1801368 w 2073680"/>
              <a:gd name="connsiteY11" fmla="*/ 1492340 h 1976972"/>
              <a:gd name="connsiteX12" fmla="*/ 2073680 w 2073680"/>
              <a:gd name="connsiteY12" fmla="*/ 1416985 h 1976972"/>
              <a:gd name="connsiteX13" fmla="*/ 1938406 w 2073680"/>
              <a:gd name="connsiteY13" fmla="*/ 846814 h 1976972"/>
              <a:gd name="connsiteX14" fmla="*/ 1738131 w 2073680"/>
              <a:gd name="connsiteY14" fmla="*/ 0 h 1976972"/>
              <a:gd name="connsiteX15" fmla="*/ 1652820 w 2073680"/>
              <a:gd name="connsiteY15" fmla="*/ 156190 h 1976972"/>
              <a:gd name="connsiteX0" fmla="*/ 1335516 w 2073680"/>
              <a:gd name="connsiteY0" fmla="*/ 0 h 3264530"/>
              <a:gd name="connsiteX1" fmla="*/ 1271016 w 2073680"/>
              <a:gd name="connsiteY1" fmla="*/ 1682618 h 3264530"/>
              <a:gd name="connsiteX2" fmla="*/ 850392 w 2073680"/>
              <a:gd name="connsiteY2" fmla="*/ 1783202 h 3264530"/>
              <a:gd name="connsiteX3" fmla="*/ 585216 w 2073680"/>
              <a:gd name="connsiteY3" fmla="*/ 1956938 h 3264530"/>
              <a:gd name="connsiteX4" fmla="*/ 475488 w 2073680"/>
              <a:gd name="connsiteY4" fmla="*/ 2240402 h 3264530"/>
              <a:gd name="connsiteX5" fmla="*/ 310896 w 2073680"/>
              <a:gd name="connsiteY5" fmla="*/ 2670170 h 3264530"/>
              <a:gd name="connsiteX6" fmla="*/ 173736 w 2073680"/>
              <a:gd name="connsiteY6" fmla="*/ 2889626 h 3264530"/>
              <a:gd name="connsiteX7" fmla="*/ 9144 w 2073680"/>
              <a:gd name="connsiteY7" fmla="*/ 3127370 h 3264530"/>
              <a:gd name="connsiteX8" fmla="*/ 0 w 2073680"/>
              <a:gd name="connsiteY8" fmla="*/ 3264530 h 3264530"/>
              <a:gd name="connsiteX9" fmla="*/ 612648 w 2073680"/>
              <a:gd name="connsiteY9" fmla="*/ 2999354 h 3264530"/>
              <a:gd name="connsiteX10" fmla="*/ 1060704 w 2073680"/>
              <a:gd name="connsiteY10" fmla="*/ 2862194 h 3264530"/>
              <a:gd name="connsiteX11" fmla="*/ 1801368 w 2073680"/>
              <a:gd name="connsiteY11" fmla="*/ 2779898 h 3264530"/>
              <a:gd name="connsiteX12" fmla="*/ 2073680 w 2073680"/>
              <a:gd name="connsiteY12" fmla="*/ 2704543 h 3264530"/>
              <a:gd name="connsiteX13" fmla="*/ 1938406 w 2073680"/>
              <a:gd name="connsiteY13" fmla="*/ 2134372 h 3264530"/>
              <a:gd name="connsiteX14" fmla="*/ 1738131 w 2073680"/>
              <a:gd name="connsiteY14" fmla="*/ 1287558 h 3264530"/>
              <a:gd name="connsiteX15" fmla="*/ 1335516 w 2073680"/>
              <a:gd name="connsiteY15" fmla="*/ 0 h 3264530"/>
              <a:gd name="connsiteX0" fmla="*/ 1335516 w 2073680"/>
              <a:gd name="connsiteY0" fmla="*/ 199122 h 3463652"/>
              <a:gd name="connsiteX1" fmla="*/ 1271016 w 2073680"/>
              <a:gd name="connsiteY1" fmla="*/ 1881740 h 3463652"/>
              <a:gd name="connsiteX2" fmla="*/ 850392 w 2073680"/>
              <a:gd name="connsiteY2" fmla="*/ 1982324 h 3463652"/>
              <a:gd name="connsiteX3" fmla="*/ 585216 w 2073680"/>
              <a:gd name="connsiteY3" fmla="*/ 2156060 h 3463652"/>
              <a:gd name="connsiteX4" fmla="*/ 475488 w 2073680"/>
              <a:gd name="connsiteY4" fmla="*/ 2439524 h 3463652"/>
              <a:gd name="connsiteX5" fmla="*/ 310896 w 2073680"/>
              <a:gd name="connsiteY5" fmla="*/ 2869292 h 3463652"/>
              <a:gd name="connsiteX6" fmla="*/ 173736 w 2073680"/>
              <a:gd name="connsiteY6" fmla="*/ 3088748 h 3463652"/>
              <a:gd name="connsiteX7" fmla="*/ 9144 w 2073680"/>
              <a:gd name="connsiteY7" fmla="*/ 3326492 h 3463652"/>
              <a:gd name="connsiteX8" fmla="*/ 0 w 2073680"/>
              <a:gd name="connsiteY8" fmla="*/ 3463652 h 3463652"/>
              <a:gd name="connsiteX9" fmla="*/ 612648 w 2073680"/>
              <a:gd name="connsiteY9" fmla="*/ 3198476 h 3463652"/>
              <a:gd name="connsiteX10" fmla="*/ 1060704 w 2073680"/>
              <a:gd name="connsiteY10" fmla="*/ 3061316 h 3463652"/>
              <a:gd name="connsiteX11" fmla="*/ 1801368 w 2073680"/>
              <a:gd name="connsiteY11" fmla="*/ 2979020 h 3463652"/>
              <a:gd name="connsiteX12" fmla="*/ 2073680 w 2073680"/>
              <a:gd name="connsiteY12" fmla="*/ 2903665 h 3463652"/>
              <a:gd name="connsiteX13" fmla="*/ 1938406 w 2073680"/>
              <a:gd name="connsiteY13" fmla="*/ 2333494 h 3463652"/>
              <a:gd name="connsiteX14" fmla="*/ 1445150 w 2073680"/>
              <a:gd name="connsiteY14" fmla="*/ 0 h 3463652"/>
              <a:gd name="connsiteX15" fmla="*/ 1335516 w 2073680"/>
              <a:gd name="connsiteY15" fmla="*/ 199122 h 3463652"/>
              <a:gd name="connsiteX0" fmla="*/ 1335516 w 2073680"/>
              <a:gd name="connsiteY0" fmla="*/ 199122 h 3463652"/>
              <a:gd name="connsiteX1" fmla="*/ 1271016 w 2073680"/>
              <a:gd name="connsiteY1" fmla="*/ 1881740 h 3463652"/>
              <a:gd name="connsiteX2" fmla="*/ 850392 w 2073680"/>
              <a:gd name="connsiteY2" fmla="*/ 1982324 h 3463652"/>
              <a:gd name="connsiteX3" fmla="*/ 585216 w 2073680"/>
              <a:gd name="connsiteY3" fmla="*/ 2156060 h 3463652"/>
              <a:gd name="connsiteX4" fmla="*/ 475488 w 2073680"/>
              <a:gd name="connsiteY4" fmla="*/ 2439524 h 3463652"/>
              <a:gd name="connsiteX5" fmla="*/ 310896 w 2073680"/>
              <a:gd name="connsiteY5" fmla="*/ 2869292 h 3463652"/>
              <a:gd name="connsiteX6" fmla="*/ 173736 w 2073680"/>
              <a:gd name="connsiteY6" fmla="*/ 3088748 h 3463652"/>
              <a:gd name="connsiteX7" fmla="*/ 9144 w 2073680"/>
              <a:gd name="connsiteY7" fmla="*/ 3326492 h 3463652"/>
              <a:gd name="connsiteX8" fmla="*/ 0 w 2073680"/>
              <a:gd name="connsiteY8" fmla="*/ 3463652 h 3463652"/>
              <a:gd name="connsiteX9" fmla="*/ 612648 w 2073680"/>
              <a:gd name="connsiteY9" fmla="*/ 3198476 h 3463652"/>
              <a:gd name="connsiteX10" fmla="*/ 1060704 w 2073680"/>
              <a:gd name="connsiteY10" fmla="*/ 3061316 h 3463652"/>
              <a:gd name="connsiteX11" fmla="*/ 1801368 w 2073680"/>
              <a:gd name="connsiteY11" fmla="*/ 2979020 h 3463652"/>
              <a:gd name="connsiteX12" fmla="*/ 2073680 w 2073680"/>
              <a:gd name="connsiteY12" fmla="*/ 2903665 h 3463652"/>
              <a:gd name="connsiteX13" fmla="*/ 1938406 w 2073680"/>
              <a:gd name="connsiteY13" fmla="*/ 2333494 h 3463652"/>
              <a:gd name="connsiteX14" fmla="*/ 1445150 w 2073680"/>
              <a:gd name="connsiteY14" fmla="*/ 0 h 3463652"/>
              <a:gd name="connsiteX15" fmla="*/ 1527678 w 2073680"/>
              <a:gd name="connsiteY15" fmla="*/ 100249 h 3463652"/>
              <a:gd name="connsiteX16" fmla="*/ 1335516 w 2073680"/>
              <a:gd name="connsiteY16" fmla="*/ 199122 h 3463652"/>
              <a:gd name="connsiteX0" fmla="*/ 1335516 w 2073680"/>
              <a:gd name="connsiteY0" fmla="*/ 199122 h 3463652"/>
              <a:gd name="connsiteX1" fmla="*/ 1271016 w 2073680"/>
              <a:gd name="connsiteY1" fmla="*/ 1881740 h 3463652"/>
              <a:gd name="connsiteX2" fmla="*/ 850392 w 2073680"/>
              <a:gd name="connsiteY2" fmla="*/ 1982324 h 3463652"/>
              <a:gd name="connsiteX3" fmla="*/ 585216 w 2073680"/>
              <a:gd name="connsiteY3" fmla="*/ 2156060 h 3463652"/>
              <a:gd name="connsiteX4" fmla="*/ 475488 w 2073680"/>
              <a:gd name="connsiteY4" fmla="*/ 2439524 h 3463652"/>
              <a:gd name="connsiteX5" fmla="*/ 310896 w 2073680"/>
              <a:gd name="connsiteY5" fmla="*/ 2869292 h 3463652"/>
              <a:gd name="connsiteX6" fmla="*/ 173736 w 2073680"/>
              <a:gd name="connsiteY6" fmla="*/ 3088748 h 3463652"/>
              <a:gd name="connsiteX7" fmla="*/ 9144 w 2073680"/>
              <a:gd name="connsiteY7" fmla="*/ 3326492 h 3463652"/>
              <a:gd name="connsiteX8" fmla="*/ 0 w 2073680"/>
              <a:gd name="connsiteY8" fmla="*/ 3463652 h 3463652"/>
              <a:gd name="connsiteX9" fmla="*/ 612648 w 2073680"/>
              <a:gd name="connsiteY9" fmla="*/ 3198476 h 3463652"/>
              <a:gd name="connsiteX10" fmla="*/ 1060704 w 2073680"/>
              <a:gd name="connsiteY10" fmla="*/ 3061316 h 3463652"/>
              <a:gd name="connsiteX11" fmla="*/ 1801368 w 2073680"/>
              <a:gd name="connsiteY11" fmla="*/ 2979020 h 3463652"/>
              <a:gd name="connsiteX12" fmla="*/ 2073680 w 2073680"/>
              <a:gd name="connsiteY12" fmla="*/ 2903665 h 3463652"/>
              <a:gd name="connsiteX13" fmla="*/ 1938406 w 2073680"/>
              <a:gd name="connsiteY13" fmla="*/ 2333494 h 3463652"/>
              <a:gd name="connsiteX14" fmla="*/ 1445150 w 2073680"/>
              <a:gd name="connsiteY14" fmla="*/ 0 h 3463652"/>
              <a:gd name="connsiteX15" fmla="*/ 1338799 w 2073680"/>
              <a:gd name="connsiteY15" fmla="*/ 49592 h 3463652"/>
              <a:gd name="connsiteX16" fmla="*/ 1335516 w 2073680"/>
              <a:gd name="connsiteY16" fmla="*/ 199122 h 3463652"/>
              <a:gd name="connsiteX0" fmla="*/ 1335516 w 2073680"/>
              <a:gd name="connsiteY0" fmla="*/ 149909 h 3414439"/>
              <a:gd name="connsiteX1" fmla="*/ 1271016 w 2073680"/>
              <a:gd name="connsiteY1" fmla="*/ 1832527 h 3414439"/>
              <a:gd name="connsiteX2" fmla="*/ 850392 w 2073680"/>
              <a:gd name="connsiteY2" fmla="*/ 1933111 h 3414439"/>
              <a:gd name="connsiteX3" fmla="*/ 585216 w 2073680"/>
              <a:gd name="connsiteY3" fmla="*/ 2106847 h 3414439"/>
              <a:gd name="connsiteX4" fmla="*/ 475488 w 2073680"/>
              <a:gd name="connsiteY4" fmla="*/ 2390311 h 3414439"/>
              <a:gd name="connsiteX5" fmla="*/ 310896 w 2073680"/>
              <a:gd name="connsiteY5" fmla="*/ 2820079 h 3414439"/>
              <a:gd name="connsiteX6" fmla="*/ 173736 w 2073680"/>
              <a:gd name="connsiteY6" fmla="*/ 3039535 h 3414439"/>
              <a:gd name="connsiteX7" fmla="*/ 9144 w 2073680"/>
              <a:gd name="connsiteY7" fmla="*/ 3277279 h 3414439"/>
              <a:gd name="connsiteX8" fmla="*/ 0 w 2073680"/>
              <a:gd name="connsiteY8" fmla="*/ 3414439 h 3414439"/>
              <a:gd name="connsiteX9" fmla="*/ 612648 w 2073680"/>
              <a:gd name="connsiteY9" fmla="*/ 3149263 h 3414439"/>
              <a:gd name="connsiteX10" fmla="*/ 1060704 w 2073680"/>
              <a:gd name="connsiteY10" fmla="*/ 3012103 h 3414439"/>
              <a:gd name="connsiteX11" fmla="*/ 1801368 w 2073680"/>
              <a:gd name="connsiteY11" fmla="*/ 2929807 h 3414439"/>
              <a:gd name="connsiteX12" fmla="*/ 2073680 w 2073680"/>
              <a:gd name="connsiteY12" fmla="*/ 2854452 h 3414439"/>
              <a:gd name="connsiteX13" fmla="*/ 1938406 w 2073680"/>
              <a:gd name="connsiteY13" fmla="*/ 2284281 h 3414439"/>
              <a:gd name="connsiteX14" fmla="*/ 1529605 w 2073680"/>
              <a:gd name="connsiteY14" fmla="*/ 44550 h 3414439"/>
              <a:gd name="connsiteX15" fmla="*/ 1338799 w 2073680"/>
              <a:gd name="connsiteY15" fmla="*/ 379 h 3414439"/>
              <a:gd name="connsiteX16" fmla="*/ 1335516 w 2073680"/>
              <a:gd name="connsiteY16" fmla="*/ 149909 h 3414439"/>
              <a:gd name="connsiteX0" fmla="*/ 1335516 w 2073680"/>
              <a:gd name="connsiteY0" fmla="*/ 196008 h 3460538"/>
              <a:gd name="connsiteX1" fmla="*/ 1271016 w 2073680"/>
              <a:gd name="connsiteY1" fmla="*/ 1878626 h 3460538"/>
              <a:gd name="connsiteX2" fmla="*/ 850392 w 2073680"/>
              <a:gd name="connsiteY2" fmla="*/ 1979210 h 3460538"/>
              <a:gd name="connsiteX3" fmla="*/ 585216 w 2073680"/>
              <a:gd name="connsiteY3" fmla="*/ 2152946 h 3460538"/>
              <a:gd name="connsiteX4" fmla="*/ 475488 w 2073680"/>
              <a:gd name="connsiteY4" fmla="*/ 2436410 h 3460538"/>
              <a:gd name="connsiteX5" fmla="*/ 310896 w 2073680"/>
              <a:gd name="connsiteY5" fmla="*/ 2866178 h 3460538"/>
              <a:gd name="connsiteX6" fmla="*/ 173736 w 2073680"/>
              <a:gd name="connsiteY6" fmla="*/ 3085634 h 3460538"/>
              <a:gd name="connsiteX7" fmla="*/ 9144 w 2073680"/>
              <a:gd name="connsiteY7" fmla="*/ 3323378 h 3460538"/>
              <a:gd name="connsiteX8" fmla="*/ 0 w 2073680"/>
              <a:gd name="connsiteY8" fmla="*/ 3460538 h 3460538"/>
              <a:gd name="connsiteX9" fmla="*/ 612648 w 2073680"/>
              <a:gd name="connsiteY9" fmla="*/ 3195362 h 3460538"/>
              <a:gd name="connsiteX10" fmla="*/ 1060704 w 2073680"/>
              <a:gd name="connsiteY10" fmla="*/ 3058202 h 3460538"/>
              <a:gd name="connsiteX11" fmla="*/ 1801368 w 2073680"/>
              <a:gd name="connsiteY11" fmla="*/ 2975906 h 3460538"/>
              <a:gd name="connsiteX12" fmla="*/ 2073680 w 2073680"/>
              <a:gd name="connsiteY12" fmla="*/ 2900551 h 3460538"/>
              <a:gd name="connsiteX13" fmla="*/ 1938406 w 2073680"/>
              <a:gd name="connsiteY13" fmla="*/ 2330380 h 3460538"/>
              <a:gd name="connsiteX14" fmla="*/ 1529605 w 2073680"/>
              <a:gd name="connsiteY14" fmla="*/ 90649 h 3460538"/>
              <a:gd name="connsiteX15" fmla="*/ 1389980 w 2073680"/>
              <a:gd name="connsiteY15" fmla="*/ 211 h 3460538"/>
              <a:gd name="connsiteX16" fmla="*/ 1335516 w 2073680"/>
              <a:gd name="connsiteY16" fmla="*/ 196008 h 3460538"/>
              <a:gd name="connsiteX0" fmla="*/ 1406979 w 2073680"/>
              <a:gd name="connsiteY0" fmla="*/ 190389 h 3460538"/>
              <a:gd name="connsiteX1" fmla="*/ 1271016 w 2073680"/>
              <a:gd name="connsiteY1" fmla="*/ 1878626 h 3460538"/>
              <a:gd name="connsiteX2" fmla="*/ 850392 w 2073680"/>
              <a:gd name="connsiteY2" fmla="*/ 1979210 h 3460538"/>
              <a:gd name="connsiteX3" fmla="*/ 585216 w 2073680"/>
              <a:gd name="connsiteY3" fmla="*/ 2152946 h 3460538"/>
              <a:gd name="connsiteX4" fmla="*/ 475488 w 2073680"/>
              <a:gd name="connsiteY4" fmla="*/ 2436410 h 3460538"/>
              <a:gd name="connsiteX5" fmla="*/ 310896 w 2073680"/>
              <a:gd name="connsiteY5" fmla="*/ 2866178 h 3460538"/>
              <a:gd name="connsiteX6" fmla="*/ 173736 w 2073680"/>
              <a:gd name="connsiteY6" fmla="*/ 3085634 h 3460538"/>
              <a:gd name="connsiteX7" fmla="*/ 9144 w 2073680"/>
              <a:gd name="connsiteY7" fmla="*/ 3323378 h 3460538"/>
              <a:gd name="connsiteX8" fmla="*/ 0 w 2073680"/>
              <a:gd name="connsiteY8" fmla="*/ 3460538 h 3460538"/>
              <a:gd name="connsiteX9" fmla="*/ 612648 w 2073680"/>
              <a:gd name="connsiteY9" fmla="*/ 3195362 h 3460538"/>
              <a:gd name="connsiteX10" fmla="*/ 1060704 w 2073680"/>
              <a:gd name="connsiteY10" fmla="*/ 3058202 h 3460538"/>
              <a:gd name="connsiteX11" fmla="*/ 1801368 w 2073680"/>
              <a:gd name="connsiteY11" fmla="*/ 2975906 h 3460538"/>
              <a:gd name="connsiteX12" fmla="*/ 2073680 w 2073680"/>
              <a:gd name="connsiteY12" fmla="*/ 2900551 h 3460538"/>
              <a:gd name="connsiteX13" fmla="*/ 1938406 w 2073680"/>
              <a:gd name="connsiteY13" fmla="*/ 2330380 h 3460538"/>
              <a:gd name="connsiteX14" fmla="*/ 1529605 w 2073680"/>
              <a:gd name="connsiteY14" fmla="*/ 90649 h 3460538"/>
              <a:gd name="connsiteX15" fmla="*/ 1389980 w 2073680"/>
              <a:gd name="connsiteY15" fmla="*/ 211 h 3460538"/>
              <a:gd name="connsiteX16" fmla="*/ 1406979 w 2073680"/>
              <a:gd name="connsiteY16" fmla="*/ 190389 h 3460538"/>
              <a:gd name="connsiteX0" fmla="*/ 1406979 w 2073680"/>
              <a:gd name="connsiteY0" fmla="*/ 190389 h 3460538"/>
              <a:gd name="connsiteX1" fmla="*/ 1275204 w 2073680"/>
              <a:gd name="connsiteY1" fmla="*/ 245896 h 3460538"/>
              <a:gd name="connsiteX2" fmla="*/ 850392 w 2073680"/>
              <a:gd name="connsiteY2" fmla="*/ 1979210 h 3460538"/>
              <a:gd name="connsiteX3" fmla="*/ 585216 w 2073680"/>
              <a:gd name="connsiteY3" fmla="*/ 2152946 h 3460538"/>
              <a:gd name="connsiteX4" fmla="*/ 475488 w 2073680"/>
              <a:gd name="connsiteY4" fmla="*/ 2436410 h 3460538"/>
              <a:gd name="connsiteX5" fmla="*/ 310896 w 2073680"/>
              <a:gd name="connsiteY5" fmla="*/ 2866178 h 3460538"/>
              <a:gd name="connsiteX6" fmla="*/ 173736 w 2073680"/>
              <a:gd name="connsiteY6" fmla="*/ 3085634 h 3460538"/>
              <a:gd name="connsiteX7" fmla="*/ 9144 w 2073680"/>
              <a:gd name="connsiteY7" fmla="*/ 3323378 h 3460538"/>
              <a:gd name="connsiteX8" fmla="*/ 0 w 2073680"/>
              <a:gd name="connsiteY8" fmla="*/ 3460538 h 3460538"/>
              <a:gd name="connsiteX9" fmla="*/ 612648 w 2073680"/>
              <a:gd name="connsiteY9" fmla="*/ 3195362 h 3460538"/>
              <a:gd name="connsiteX10" fmla="*/ 1060704 w 2073680"/>
              <a:gd name="connsiteY10" fmla="*/ 3058202 h 3460538"/>
              <a:gd name="connsiteX11" fmla="*/ 1801368 w 2073680"/>
              <a:gd name="connsiteY11" fmla="*/ 2975906 h 3460538"/>
              <a:gd name="connsiteX12" fmla="*/ 2073680 w 2073680"/>
              <a:gd name="connsiteY12" fmla="*/ 2900551 h 3460538"/>
              <a:gd name="connsiteX13" fmla="*/ 1938406 w 2073680"/>
              <a:gd name="connsiteY13" fmla="*/ 2330380 h 3460538"/>
              <a:gd name="connsiteX14" fmla="*/ 1529605 w 2073680"/>
              <a:gd name="connsiteY14" fmla="*/ 90649 h 3460538"/>
              <a:gd name="connsiteX15" fmla="*/ 1389980 w 2073680"/>
              <a:gd name="connsiteY15" fmla="*/ 211 h 3460538"/>
              <a:gd name="connsiteX16" fmla="*/ 1406979 w 2073680"/>
              <a:gd name="connsiteY16" fmla="*/ 190389 h 3460538"/>
              <a:gd name="connsiteX0" fmla="*/ 1406979 w 2073680"/>
              <a:gd name="connsiteY0" fmla="*/ 190389 h 3460538"/>
              <a:gd name="connsiteX1" fmla="*/ 1275204 w 2073680"/>
              <a:gd name="connsiteY1" fmla="*/ 245896 h 3460538"/>
              <a:gd name="connsiteX2" fmla="*/ 1212723 w 2073680"/>
              <a:gd name="connsiteY2" fmla="*/ 6830 h 3460538"/>
              <a:gd name="connsiteX3" fmla="*/ 585216 w 2073680"/>
              <a:gd name="connsiteY3" fmla="*/ 2152946 h 3460538"/>
              <a:gd name="connsiteX4" fmla="*/ 475488 w 2073680"/>
              <a:gd name="connsiteY4" fmla="*/ 2436410 h 3460538"/>
              <a:gd name="connsiteX5" fmla="*/ 310896 w 2073680"/>
              <a:gd name="connsiteY5" fmla="*/ 2866178 h 3460538"/>
              <a:gd name="connsiteX6" fmla="*/ 173736 w 2073680"/>
              <a:gd name="connsiteY6" fmla="*/ 3085634 h 3460538"/>
              <a:gd name="connsiteX7" fmla="*/ 9144 w 2073680"/>
              <a:gd name="connsiteY7" fmla="*/ 3323378 h 3460538"/>
              <a:gd name="connsiteX8" fmla="*/ 0 w 2073680"/>
              <a:gd name="connsiteY8" fmla="*/ 3460538 h 3460538"/>
              <a:gd name="connsiteX9" fmla="*/ 612648 w 2073680"/>
              <a:gd name="connsiteY9" fmla="*/ 3195362 h 3460538"/>
              <a:gd name="connsiteX10" fmla="*/ 1060704 w 2073680"/>
              <a:gd name="connsiteY10" fmla="*/ 3058202 h 3460538"/>
              <a:gd name="connsiteX11" fmla="*/ 1801368 w 2073680"/>
              <a:gd name="connsiteY11" fmla="*/ 2975906 h 3460538"/>
              <a:gd name="connsiteX12" fmla="*/ 2073680 w 2073680"/>
              <a:gd name="connsiteY12" fmla="*/ 2900551 h 3460538"/>
              <a:gd name="connsiteX13" fmla="*/ 1938406 w 2073680"/>
              <a:gd name="connsiteY13" fmla="*/ 2330380 h 3460538"/>
              <a:gd name="connsiteX14" fmla="*/ 1529605 w 2073680"/>
              <a:gd name="connsiteY14" fmla="*/ 90649 h 3460538"/>
              <a:gd name="connsiteX15" fmla="*/ 1389980 w 2073680"/>
              <a:gd name="connsiteY15" fmla="*/ 211 h 3460538"/>
              <a:gd name="connsiteX16" fmla="*/ 1406979 w 2073680"/>
              <a:gd name="connsiteY16" fmla="*/ 190389 h 3460538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85216 w 2073680"/>
              <a:gd name="connsiteY3" fmla="*/ 2552771 h 3860363"/>
              <a:gd name="connsiteX4" fmla="*/ 475488 w 2073680"/>
              <a:gd name="connsiteY4" fmla="*/ 2836235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801368 w 2073680"/>
              <a:gd name="connsiteY11" fmla="*/ 3375731 h 3860363"/>
              <a:gd name="connsiteX12" fmla="*/ 2073680 w 2073680"/>
              <a:gd name="connsiteY12" fmla="*/ 3300376 h 3860363"/>
              <a:gd name="connsiteX13" fmla="*/ 1938406 w 2073680"/>
              <a:gd name="connsiteY13" fmla="*/ 2730205 h 3860363"/>
              <a:gd name="connsiteX14" fmla="*/ 1529605 w 2073680"/>
              <a:gd name="connsiteY14" fmla="*/ 490474 h 3860363"/>
              <a:gd name="connsiteX15" fmla="*/ 1389980 w 2073680"/>
              <a:gd name="connsiteY15" fmla="*/ 400036 h 3860363"/>
              <a:gd name="connsiteX16" fmla="*/ 1406979 w 2073680"/>
              <a:gd name="connsiteY16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475488 w 2073680"/>
              <a:gd name="connsiteY4" fmla="*/ 2836235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801368 w 2073680"/>
              <a:gd name="connsiteY11" fmla="*/ 3375731 h 3860363"/>
              <a:gd name="connsiteX12" fmla="*/ 2073680 w 2073680"/>
              <a:gd name="connsiteY12" fmla="*/ 3300376 h 3860363"/>
              <a:gd name="connsiteX13" fmla="*/ 1938406 w 2073680"/>
              <a:gd name="connsiteY13" fmla="*/ 2730205 h 3860363"/>
              <a:gd name="connsiteX14" fmla="*/ 1529605 w 2073680"/>
              <a:gd name="connsiteY14" fmla="*/ 490474 h 3860363"/>
              <a:gd name="connsiteX15" fmla="*/ 1389980 w 2073680"/>
              <a:gd name="connsiteY15" fmla="*/ 400036 h 3860363"/>
              <a:gd name="connsiteX16" fmla="*/ 1406979 w 2073680"/>
              <a:gd name="connsiteY16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885356 w 2073680"/>
              <a:gd name="connsiteY4" fmla="*/ 1647668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801368 w 2073680"/>
              <a:gd name="connsiteY11" fmla="*/ 3375731 h 3860363"/>
              <a:gd name="connsiteX12" fmla="*/ 2073680 w 2073680"/>
              <a:gd name="connsiteY12" fmla="*/ 3300376 h 3860363"/>
              <a:gd name="connsiteX13" fmla="*/ 1938406 w 2073680"/>
              <a:gd name="connsiteY13" fmla="*/ 2730205 h 3860363"/>
              <a:gd name="connsiteX14" fmla="*/ 1529605 w 2073680"/>
              <a:gd name="connsiteY14" fmla="*/ 490474 h 3860363"/>
              <a:gd name="connsiteX15" fmla="*/ 1389980 w 2073680"/>
              <a:gd name="connsiteY15" fmla="*/ 400036 h 3860363"/>
              <a:gd name="connsiteX16" fmla="*/ 1406979 w 2073680"/>
              <a:gd name="connsiteY16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885356 w 2073680"/>
              <a:gd name="connsiteY4" fmla="*/ 1647668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300053 w 2073680"/>
              <a:gd name="connsiteY11" fmla="*/ 1523779 h 3860363"/>
              <a:gd name="connsiteX12" fmla="*/ 1801368 w 2073680"/>
              <a:gd name="connsiteY12" fmla="*/ 3375731 h 3860363"/>
              <a:gd name="connsiteX13" fmla="*/ 2073680 w 2073680"/>
              <a:gd name="connsiteY13" fmla="*/ 3300376 h 3860363"/>
              <a:gd name="connsiteX14" fmla="*/ 1938406 w 2073680"/>
              <a:gd name="connsiteY14" fmla="*/ 2730205 h 3860363"/>
              <a:gd name="connsiteX15" fmla="*/ 1529605 w 2073680"/>
              <a:gd name="connsiteY15" fmla="*/ 490474 h 3860363"/>
              <a:gd name="connsiteX16" fmla="*/ 1389980 w 2073680"/>
              <a:gd name="connsiteY16" fmla="*/ 400036 h 3860363"/>
              <a:gd name="connsiteX17" fmla="*/ 1406979 w 2073680"/>
              <a:gd name="connsiteY17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885356 w 2073680"/>
              <a:gd name="connsiteY4" fmla="*/ 1647668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300053 w 2073680"/>
              <a:gd name="connsiteY11" fmla="*/ 1523779 h 3860363"/>
              <a:gd name="connsiteX12" fmla="*/ 2073680 w 2073680"/>
              <a:gd name="connsiteY12" fmla="*/ 3300376 h 3860363"/>
              <a:gd name="connsiteX13" fmla="*/ 1938406 w 2073680"/>
              <a:gd name="connsiteY13" fmla="*/ 2730205 h 3860363"/>
              <a:gd name="connsiteX14" fmla="*/ 1529605 w 2073680"/>
              <a:gd name="connsiteY14" fmla="*/ 490474 h 3860363"/>
              <a:gd name="connsiteX15" fmla="*/ 1389980 w 2073680"/>
              <a:gd name="connsiteY15" fmla="*/ 400036 h 3860363"/>
              <a:gd name="connsiteX16" fmla="*/ 1406979 w 2073680"/>
              <a:gd name="connsiteY16" fmla="*/ 590214 h 3860363"/>
              <a:gd name="connsiteX0" fmla="*/ 1406979 w 2073680"/>
              <a:gd name="connsiteY0" fmla="*/ 590214 h 3860363"/>
              <a:gd name="connsiteX1" fmla="*/ 1275204 w 2073680"/>
              <a:gd name="connsiteY1" fmla="*/ 645721 h 3860363"/>
              <a:gd name="connsiteX2" fmla="*/ 1040165 w 2073680"/>
              <a:gd name="connsiteY2" fmla="*/ 0 h 3860363"/>
              <a:gd name="connsiteX3" fmla="*/ 560028 w 2073680"/>
              <a:gd name="connsiteY3" fmla="*/ 202391 h 3860363"/>
              <a:gd name="connsiteX4" fmla="*/ 885356 w 2073680"/>
              <a:gd name="connsiteY4" fmla="*/ 1647668 h 3860363"/>
              <a:gd name="connsiteX5" fmla="*/ 310896 w 2073680"/>
              <a:gd name="connsiteY5" fmla="*/ 3266003 h 3860363"/>
              <a:gd name="connsiteX6" fmla="*/ 173736 w 2073680"/>
              <a:gd name="connsiteY6" fmla="*/ 3485459 h 3860363"/>
              <a:gd name="connsiteX7" fmla="*/ 9144 w 2073680"/>
              <a:gd name="connsiteY7" fmla="*/ 3723203 h 3860363"/>
              <a:gd name="connsiteX8" fmla="*/ 0 w 2073680"/>
              <a:gd name="connsiteY8" fmla="*/ 3860363 h 3860363"/>
              <a:gd name="connsiteX9" fmla="*/ 612648 w 2073680"/>
              <a:gd name="connsiteY9" fmla="*/ 3595187 h 3860363"/>
              <a:gd name="connsiteX10" fmla="*/ 1060704 w 2073680"/>
              <a:gd name="connsiteY10" fmla="*/ 3458027 h 3860363"/>
              <a:gd name="connsiteX11" fmla="*/ 1300053 w 2073680"/>
              <a:gd name="connsiteY11" fmla="*/ 1523779 h 3860363"/>
              <a:gd name="connsiteX12" fmla="*/ 2073680 w 2073680"/>
              <a:gd name="connsiteY12" fmla="*/ 3300376 h 3860363"/>
              <a:gd name="connsiteX13" fmla="*/ 1529605 w 2073680"/>
              <a:gd name="connsiteY13" fmla="*/ 490474 h 3860363"/>
              <a:gd name="connsiteX14" fmla="*/ 1389980 w 2073680"/>
              <a:gd name="connsiteY14" fmla="*/ 400036 h 3860363"/>
              <a:gd name="connsiteX15" fmla="*/ 1406979 w 2073680"/>
              <a:gd name="connsiteY15" fmla="*/ 590214 h 3860363"/>
              <a:gd name="connsiteX0" fmla="*/ 1406979 w 1529605"/>
              <a:gd name="connsiteY0" fmla="*/ 590214 h 3860363"/>
              <a:gd name="connsiteX1" fmla="*/ 1275204 w 1529605"/>
              <a:gd name="connsiteY1" fmla="*/ 645721 h 3860363"/>
              <a:gd name="connsiteX2" fmla="*/ 1040165 w 1529605"/>
              <a:gd name="connsiteY2" fmla="*/ 0 h 3860363"/>
              <a:gd name="connsiteX3" fmla="*/ 560028 w 1529605"/>
              <a:gd name="connsiteY3" fmla="*/ 202391 h 3860363"/>
              <a:gd name="connsiteX4" fmla="*/ 885356 w 1529605"/>
              <a:gd name="connsiteY4" fmla="*/ 1647668 h 3860363"/>
              <a:gd name="connsiteX5" fmla="*/ 310896 w 1529605"/>
              <a:gd name="connsiteY5" fmla="*/ 3266003 h 3860363"/>
              <a:gd name="connsiteX6" fmla="*/ 173736 w 1529605"/>
              <a:gd name="connsiteY6" fmla="*/ 3485459 h 3860363"/>
              <a:gd name="connsiteX7" fmla="*/ 9144 w 1529605"/>
              <a:gd name="connsiteY7" fmla="*/ 3723203 h 3860363"/>
              <a:gd name="connsiteX8" fmla="*/ 0 w 1529605"/>
              <a:gd name="connsiteY8" fmla="*/ 3860363 h 3860363"/>
              <a:gd name="connsiteX9" fmla="*/ 612648 w 1529605"/>
              <a:gd name="connsiteY9" fmla="*/ 3595187 h 3860363"/>
              <a:gd name="connsiteX10" fmla="*/ 1060704 w 1529605"/>
              <a:gd name="connsiteY10" fmla="*/ 3458027 h 3860363"/>
              <a:gd name="connsiteX11" fmla="*/ 1300053 w 1529605"/>
              <a:gd name="connsiteY11" fmla="*/ 1523779 h 3860363"/>
              <a:gd name="connsiteX12" fmla="*/ 1529605 w 1529605"/>
              <a:gd name="connsiteY12" fmla="*/ 490474 h 3860363"/>
              <a:gd name="connsiteX13" fmla="*/ 1389980 w 1529605"/>
              <a:gd name="connsiteY13" fmla="*/ 400036 h 3860363"/>
              <a:gd name="connsiteX14" fmla="*/ 1406979 w 1529605"/>
              <a:gd name="connsiteY14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310896 w 1670919"/>
              <a:gd name="connsiteY5" fmla="*/ 3266003 h 3860363"/>
              <a:gd name="connsiteX6" fmla="*/ 173736 w 1670919"/>
              <a:gd name="connsiteY6" fmla="*/ 3485459 h 3860363"/>
              <a:gd name="connsiteX7" fmla="*/ 9144 w 1670919"/>
              <a:gd name="connsiteY7" fmla="*/ 3723203 h 3860363"/>
              <a:gd name="connsiteX8" fmla="*/ 0 w 1670919"/>
              <a:gd name="connsiteY8" fmla="*/ 3860363 h 3860363"/>
              <a:gd name="connsiteX9" fmla="*/ 612648 w 1670919"/>
              <a:gd name="connsiteY9" fmla="*/ 3595187 h 3860363"/>
              <a:gd name="connsiteX10" fmla="*/ 1060704 w 1670919"/>
              <a:gd name="connsiteY10" fmla="*/ 3458027 h 3860363"/>
              <a:gd name="connsiteX11" fmla="*/ 1670919 w 1670919"/>
              <a:gd name="connsiteY11" fmla="*/ 1491559 h 3860363"/>
              <a:gd name="connsiteX12" fmla="*/ 1529605 w 1670919"/>
              <a:gd name="connsiteY12" fmla="*/ 490474 h 3860363"/>
              <a:gd name="connsiteX13" fmla="*/ 1389980 w 1670919"/>
              <a:gd name="connsiteY13" fmla="*/ 400036 h 3860363"/>
              <a:gd name="connsiteX14" fmla="*/ 1406979 w 1670919"/>
              <a:gd name="connsiteY14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310896 w 1670919"/>
              <a:gd name="connsiteY5" fmla="*/ 3266003 h 3860363"/>
              <a:gd name="connsiteX6" fmla="*/ 173736 w 1670919"/>
              <a:gd name="connsiteY6" fmla="*/ 3485459 h 3860363"/>
              <a:gd name="connsiteX7" fmla="*/ 9144 w 1670919"/>
              <a:gd name="connsiteY7" fmla="*/ 3723203 h 3860363"/>
              <a:gd name="connsiteX8" fmla="*/ 0 w 1670919"/>
              <a:gd name="connsiteY8" fmla="*/ 3860363 h 3860363"/>
              <a:gd name="connsiteX9" fmla="*/ 612648 w 1670919"/>
              <a:gd name="connsiteY9" fmla="*/ 3595187 h 3860363"/>
              <a:gd name="connsiteX10" fmla="*/ 1242061 w 1670919"/>
              <a:gd name="connsiteY10" fmla="*/ 1915689 h 3860363"/>
              <a:gd name="connsiteX11" fmla="*/ 1670919 w 1670919"/>
              <a:gd name="connsiteY11" fmla="*/ 1491559 h 3860363"/>
              <a:gd name="connsiteX12" fmla="*/ 1529605 w 1670919"/>
              <a:gd name="connsiteY12" fmla="*/ 490474 h 3860363"/>
              <a:gd name="connsiteX13" fmla="*/ 1389980 w 1670919"/>
              <a:gd name="connsiteY13" fmla="*/ 400036 h 3860363"/>
              <a:gd name="connsiteX14" fmla="*/ 1406979 w 1670919"/>
              <a:gd name="connsiteY14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310896 w 1670919"/>
              <a:gd name="connsiteY5" fmla="*/ 3266003 h 3860363"/>
              <a:gd name="connsiteX6" fmla="*/ 173736 w 1670919"/>
              <a:gd name="connsiteY6" fmla="*/ 3485459 h 3860363"/>
              <a:gd name="connsiteX7" fmla="*/ 9144 w 1670919"/>
              <a:gd name="connsiteY7" fmla="*/ 3723203 h 3860363"/>
              <a:gd name="connsiteX8" fmla="*/ 0 w 1670919"/>
              <a:gd name="connsiteY8" fmla="*/ 3860363 h 3860363"/>
              <a:gd name="connsiteX9" fmla="*/ 612648 w 1670919"/>
              <a:gd name="connsiteY9" fmla="*/ 3595187 h 3860363"/>
              <a:gd name="connsiteX10" fmla="*/ 1670919 w 1670919"/>
              <a:gd name="connsiteY10" fmla="*/ 1491559 h 3860363"/>
              <a:gd name="connsiteX11" fmla="*/ 1529605 w 1670919"/>
              <a:gd name="connsiteY11" fmla="*/ 490474 h 3860363"/>
              <a:gd name="connsiteX12" fmla="*/ 1389980 w 1670919"/>
              <a:gd name="connsiteY12" fmla="*/ 400036 h 3860363"/>
              <a:gd name="connsiteX13" fmla="*/ 1406979 w 1670919"/>
              <a:gd name="connsiteY13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310896 w 1670919"/>
              <a:gd name="connsiteY5" fmla="*/ 3266003 h 3860363"/>
              <a:gd name="connsiteX6" fmla="*/ 173736 w 1670919"/>
              <a:gd name="connsiteY6" fmla="*/ 3485459 h 3860363"/>
              <a:gd name="connsiteX7" fmla="*/ 9144 w 1670919"/>
              <a:gd name="connsiteY7" fmla="*/ 3723203 h 3860363"/>
              <a:gd name="connsiteX8" fmla="*/ 0 w 1670919"/>
              <a:gd name="connsiteY8" fmla="*/ 3860363 h 3860363"/>
              <a:gd name="connsiteX9" fmla="*/ 1670919 w 1670919"/>
              <a:gd name="connsiteY9" fmla="*/ 1491559 h 3860363"/>
              <a:gd name="connsiteX10" fmla="*/ 1529605 w 1670919"/>
              <a:gd name="connsiteY10" fmla="*/ 490474 h 3860363"/>
              <a:gd name="connsiteX11" fmla="*/ 1389980 w 1670919"/>
              <a:gd name="connsiteY11" fmla="*/ 400036 h 3860363"/>
              <a:gd name="connsiteX12" fmla="*/ 1406979 w 1670919"/>
              <a:gd name="connsiteY12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173736 w 1670919"/>
              <a:gd name="connsiteY5" fmla="*/ 3485459 h 3860363"/>
              <a:gd name="connsiteX6" fmla="*/ 9144 w 1670919"/>
              <a:gd name="connsiteY6" fmla="*/ 3723203 h 3860363"/>
              <a:gd name="connsiteX7" fmla="*/ 0 w 1670919"/>
              <a:gd name="connsiteY7" fmla="*/ 3860363 h 3860363"/>
              <a:gd name="connsiteX8" fmla="*/ 1670919 w 1670919"/>
              <a:gd name="connsiteY8" fmla="*/ 1491559 h 3860363"/>
              <a:gd name="connsiteX9" fmla="*/ 1529605 w 1670919"/>
              <a:gd name="connsiteY9" fmla="*/ 490474 h 3860363"/>
              <a:gd name="connsiteX10" fmla="*/ 1389980 w 1670919"/>
              <a:gd name="connsiteY10" fmla="*/ 400036 h 3860363"/>
              <a:gd name="connsiteX11" fmla="*/ 1406979 w 1670919"/>
              <a:gd name="connsiteY11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9144 w 1670919"/>
              <a:gd name="connsiteY5" fmla="*/ 3723203 h 3860363"/>
              <a:gd name="connsiteX6" fmla="*/ 0 w 1670919"/>
              <a:gd name="connsiteY6" fmla="*/ 3860363 h 3860363"/>
              <a:gd name="connsiteX7" fmla="*/ 1670919 w 1670919"/>
              <a:gd name="connsiteY7" fmla="*/ 1491559 h 3860363"/>
              <a:gd name="connsiteX8" fmla="*/ 1529605 w 1670919"/>
              <a:gd name="connsiteY8" fmla="*/ 490474 h 3860363"/>
              <a:gd name="connsiteX9" fmla="*/ 1389980 w 1670919"/>
              <a:gd name="connsiteY9" fmla="*/ 400036 h 3860363"/>
              <a:gd name="connsiteX10" fmla="*/ 1406979 w 1670919"/>
              <a:gd name="connsiteY10" fmla="*/ 590214 h 3860363"/>
              <a:gd name="connsiteX0" fmla="*/ 1406979 w 1670919"/>
              <a:gd name="connsiteY0" fmla="*/ 590214 h 3860363"/>
              <a:gd name="connsiteX1" fmla="*/ 1275204 w 1670919"/>
              <a:gd name="connsiteY1" fmla="*/ 645721 h 3860363"/>
              <a:gd name="connsiteX2" fmla="*/ 1040165 w 1670919"/>
              <a:gd name="connsiteY2" fmla="*/ 0 h 3860363"/>
              <a:gd name="connsiteX3" fmla="*/ 560028 w 1670919"/>
              <a:gd name="connsiteY3" fmla="*/ 202391 h 3860363"/>
              <a:gd name="connsiteX4" fmla="*/ 885356 w 1670919"/>
              <a:gd name="connsiteY4" fmla="*/ 1647668 h 3860363"/>
              <a:gd name="connsiteX5" fmla="*/ 0 w 1670919"/>
              <a:gd name="connsiteY5" fmla="*/ 3860363 h 3860363"/>
              <a:gd name="connsiteX6" fmla="*/ 1670919 w 1670919"/>
              <a:gd name="connsiteY6" fmla="*/ 1491559 h 3860363"/>
              <a:gd name="connsiteX7" fmla="*/ 1529605 w 1670919"/>
              <a:gd name="connsiteY7" fmla="*/ 490474 h 3860363"/>
              <a:gd name="connsiteX8" fmla="*/ 1389980 w 1670919"/>
              <a:gd name="connsiteY8" fmla="*/ 400036 h 3860363"/>
              <a:gd name="connsiteX9" fmla="*/ 1406979 w 1670919"/>
              <a:gd name="connsiteY9" fmla="*/ 590214 h 3860363"/>
              <a:gd name="connsiteX0" fmla="*/ 846951 w 1110891"/>
              <a:gd name="connsiteY0" fmla="*/ 590214 h 1647668"/>
              <a:gd name="connsiteX1" fmla="*/ 715176 w 1110891"/>
              <a:gd name="connsiteY1" fmla="*/ 645721 h 1647668"/>
              <a:gd name="connsiteX2" fmla="*/ 480137 w 1110891"/>
              <a:gd name="connsiteY2" fmla="*/ 0 h 1647668"/>
              <a:gd name="connsiteX3" fmla="*/ 0 w 1110891"/>
              <a:gd name="connsiteY3" fmla="*/ 202391 h 1647668"/>
              <a:gd name="connsiteX4" fmla="*/ 325328 w 1110891"/>
              <a:gd name="connsiteY4" fmla="*/ 1647668 h 1647668"/>
              <a:gd name="connsiteX5" fmla="*/ 1110891 w 1110891"/>
              <a:gd name="connsiteY5" fmla="*/ 1491559 h 1647668"/>
              <a:gd name="connsiteX6" fmla="*/ 969577 w 1110891"/>
              <a:gd name="connsiteY6" fmla="*/ 490474 h 1647668"/>
              <a:gd name="connsiteX7" fmla="*/ 829952 w 1110891"/>
              <a:gd name="connsiteY7" fmla="*/ 400036 h 1647668"/>
              <a:gd name="connsiteX8" fmla="*/ 846951 w 1110891"/>
              <a:gd name="connsiteY8" fmla="*/ 590214 h 1647668"/>
              <a:gd name="connsiteX0" fmla="*/ 874462 w 1138402"/>
              <a:gd name="connsiteY0" fmla="*/ 590214 h 1647668"/>
              <a:gd name="connsiteX1" fmla="*/ 742687 w 1138402"/>
              <a:gd name="connsiteY1" fmla="*/ 645721 h 1647668"/>
              <a:gd name="connsiteX2" fmla="*/ 507648 w 1138402"/>
              <a:gd name="connsiteY2" fmla="*/ 0 h 1647668"/>
              <a:gd name="connsiteX3" fmla="*/ 0 w 1138402"/>
              <a:gd name="connsiteY3" fmla="*/ 219247 h 1647668"/>
              <a:gd name="connsiteX4" fmla="*/ 352839 w 1138402"/>
              <a:gd name="connsiteY4" fmla="*/ 1647668 h 1647668"/>
              <a:gd name="connsiteX5" fmla="*/ 1138402 w 1138402"/>
              <a:gd name="connsiteY5" fmla="*/ 1491559 h 1647668"/>
              <a:gd name="connsiteX6" fmla="*/ 997088 w 1138402"/>
              <a:gd name="connsiteY6" fmla="*/ 490474 h 1647668"/>
              <a:gd name="connsiteX7" fmla="*/ 857463 w 1138402"/>
              <a:gd name="connsiteY7" fmla="*/ 400036 h 1647668"/>
              <a:gd name="connsiteX8" fmla="*/ 874462 w 1138402"/>
              <a:gd name="connsiteY8" fmla="*/ 590214 h 1647668"/>
              <a:gd name="connsiteX0" fmla="*/ 874462 w 1138402"/>
              <a:gd name="connsiteY0" fmla="*/ 590214 h 1647668"/>
              <a:gd name="connsiteX1" fmla="*/ 742687 w 1138402"/>
              <a:gd name="connsiteY1" fmla="*/ 645721 h 1647668"/>
              <a:gd name="connsiteX2" fmla="*/ 507648 w 1138402"/>
              <a:gd name="connsiteY2" fmla="*/ 0 h 1647668"/>
              <a:gd name="connsiteX3" fmla="*/ 514691 w 1138402"/>
              <a:gd name="connsiteY3" fmla="*/ 16802 h 1647668"/>
              <a:gd name="connsiteX4" fmla="*/ 0 w 1138402"/>
              <a:gd name="connsiteY4" fmla="*/ 219247 h 1647668"/>
              <a:gd name="connsiteX5" fmla="*/ 352839 w 1138402"/>
              <a:gd name="connsiteY5" fmla="*/ 1647668 h 1647668"/>
              <a:gd name="connsiteX6" fmla="*/ 1138402 w 1138402"/>
              <a:gd name="connsiteY6" fmla="*/ 1491559 h 1647668"/>
              <a:gd name="connsiteX7" fmla="*/ 997088 w 1138402"/>
              <a:gd name="connsiteY7" fmla="*/ 490474 h 1647668"/>
              <a:gd name="connsiteX8" fmla="*/ 857463 w 1138402"/>
              <a:gd name="connsiteY8" fmla="*/ 400036 h 1647668"/>
              <a:gd name="connsiteX9" fmla="*/ 874462 w 1138402"/>
              <a:gd name="connsiteY9" fmla="*/ 590214 h 1647668"/>
              <a:gd name="connsiteX0" fmla="*/ 874462 w 1138402"/>
              <a:gd name="connsiteY0" fmla="*/ 590214 h 1647668"/>
              <a:gd name="connsiteX1" fmla="*/ 742687 w 1138402"/>
              <a:gd name="connsiteY1" fmla="*/ 645721 h 1647668"/>
              <a:gd name="connsiteX2" fmla="*/ 507648 w 1138402"/>
              <a:gd name="connsiteY2" fmla="*/ 0 h 1647668"/>
              <a:gd name="connsiteX3" fmla="*/ 178132 w 1138402"/>
              <a:gd name="connsiteY3" fmla="*/ 20487 h 1647668"/>
              <a:gd name="connsiteX4" fmla="*/ 0 w 1138402"/>
              <a:gd name="connsiteY4" fmla="*/ 219247 h 1647668"/>
              <a:gd name="connsiteX5" fmla="*/ 352839 w 1138402"/>
              <a:gd name="connsiteY5" fmla="*/ 1647668 h 1647668"/>
              <a:gd name="connsiteX6" fmla="*/ 1138402 w 1138402"/>
              <a:gd name="connsiteY6" fmla="*/ 1491559 h 1647668"/>
              <a:gd name="connsiteX7" fmla="*/ 997088 w 1138402"/>
              <a:gd name="connsiteY7" fmla="*/ 490474 h 1647668"/>
              <a:gd name="connsiteX8" fmla="*/ 857463 w 1138402"/>
              <a:gd name="connsiteY8" fmla="*/ 400036 h 1647668"/>
              <a:gd name="connsiteX9" fmla="*/ 874462 w 1138402"/>
              <a:gd name="connsiteY9" fmla="*/ 590214 h 1647668"/>
              <a:gd name="connsiteX0" fmla="*/ 874462 w 1138402"/>
              <a:gd name="connsiteY0" fmla="*/ 569727 h 1627181"/>
              <a:gd name="connsiteX1" fmla="*/ 742687 w 1138402"/>
              <a:gd name="connsiteY1" fmla="*/ 625234 h 1627181"/>
              <a:gd name="connsiteX2" fmla="*/ 506507 w 1138402"/>
              <a:gd name="connsiteY2" fmla="*/ 3111 h 1627181"/>
              <a:gd name="connsiteX3" fmla="*/ 178132 w 1138402"/>
              <a:gd name="connsiteY3" fmla="*/ 0 h 1627181"/>
              <a:gd name="connsiteX4" fmla="*/ 0 w 1138402"/>
              <a:gd name="connsiteY4" fmla="*/ 198760 h 1627181"/>
              <a:gd name="connsiteX5" fmla="*/ 352839 w 1138402"/>
              <a:gd name="connsiteY5" fmla="*/ 1627181 h 1627181"/>
              <a:gd name="connsiteX6" fmla="*/ 1138402 w 1138402"/>
              <a:gd name="connsiteY6" fmla="*/ 1471072 h 1627181"/>
              <a:gd name="connsiteX7" fmla="*/ 997088 w 1138402"/>
              <a:gd name="connsiteY7" fmla="*/ 469987 h 1627181"/>
              <a:gd name="connsiteX8" fmla="*/ 857463 w 1138402"/>
              <a:gd name="connsiteY8" fmla="*/ 379549 h 1627181"/>
              <a:gd name="connsiteX9" fmla="*/ 874462 w 1138402"/>
              <a:gd name="connsiteY9" fmla="*/ 569727 h 1627181"/>
              <a:gd name="connsiteX0" fmla="*/ 874462 w 1138402"/>
              <a:gd name="connsiteY0" fmla="*/ 566616 h 1624070"/>
              <a:gd name="connsiteX1" fmla="*/ 742687 w 1138402"/>
              <a:gd name="connsiteY1" fmla="*/ 622123 h 1624070"/>
              <a:gd name="connsiteX2" fmla="*/ 506507 w 1138402"/>
              <a:gd name="connsiteY2" fmla="*/ 0 h 1624070"/>
              <a:gd name="connsiteX3" fmla="*/ 224338 w 1138402"/>
              <a:gd name="connsiteY3" fmla="*/ 35131 h 1624070"/>
              <a:gd name="connsiteX4" fmla="*/ 0 w 1138402"/>
              <a:gd name="connsiteY4" fmla="*/ 195649 h 1624070"/>
              <a:gd name="connsiteX5" fmla="*/ 352839 w 1138402"/>
              <a:gd name="connsiteY5" fmla="*/ 1624070 h 1624070"/>
              <a:gd name="connsiteX6" fmla="*/ 1138402 w 1138402"/>
              <a:gd name="connsiteY6" fmla="*/ 1467961 h 1624070"/>
              <a:gd name="connsiteX7" fmla="*/ 997088 w 1138402"/>
              <a:gd name="connsiteY7" fmla="*/ 466876 h 1624070"/>
              <a:gd name="connsiteX8" fmla="*/ 857463 w 1138402"/>
              <a:gd name="connsiteY8" fmla="*/ 376438 h 1624070"/>
              <a:gd name="connsiteX9" fmla="*/ 874462 w 1138402"/>
              <a:gd name="connsiteY9" fmla="*/ 566616 h 1624070"/>
              <a:gd name="connsiteX0" fmla="*/ 818844 w 1082784"/>
              <a:gd name="connsiteY0" fmla="*/ 566616 h 1624070"/>
              <a:gd name="connsiteX1" fmla="*/ 687069 w 1082784"/>
              <a:gd name="connsiteY1" fmla="*/ 622123 h 1624070"/>
              <a:gd name="connsiteX2" fmla="*/ 450889 w 1082784"/>
              <a:gd name="connsiteY2" fmla="*/ 0 h 1624070"/>
              <a:gd name="connsiteX3" fmla="*/ 168720 w 1082784"/>
              <a:gd name="connsiteY3" fmla="*/ 35131 h 1624070"/>
              <a:gd name="connsiteX4" fmla="*/ 0 w 1082784"/>
              <a:gd name="connsiteY4" fmla="*/ 149646 h 1624070"/>
              <a:gd name="connsiteX5" fmla="*/ 297221 w 1082784"/>
              <a:gd name="connsiteY5" fmla="*/ 1624070 h 1624070"/>
              <a:gd name="connsiteX6" fmla="*/ 1082784 w 1082784"/>
              <a:gd name="connsiteY6" fmla="*/ 1467961 h 1624070"/>
              <a:gd name="connsiteX7" fmla="*/ 941470 w 1082784"/>
              <a:gd name="connsiteY7" fmla="*/ 466876 h 1624070"/>
              <a:gd name="connsiteX8" fmla="*/ 801845 w 1082784"/>
              <a:gd name="connsiteY8" fmla="*/ 376438 h 1624070"/>
              <a:gd name="connsiteX9" fmla="*/ 818844 w 1082784"/>
              <a:gd name="connsiteY9" fmla="*/ 566616 h 1624070"/>
              <a:gd name="connsiteX0" fmla="*/ 818844 w 1082784"/>
              <a:gd name="connsiteY0" fmla="*/ 566616 h 1626089"/>
              <a:gd name="connsiteX1" fmla="*/ 687069 w 1082784"/>
              <a:gd name="connsiteY1" fmla="*/ 622123 h 1626089"/>
              <a:gd name="connsiteX2" fmla="*/ 450889 w 1082784"/>
              <a:gd name="connsiteY2" fmla="*/ 0 h 1626089"/>
              <a:gd name="connsiteX3" fmla="*/ 168720 w 1082784"/>
              <a:gd name="connsiteY3" fmla="*/ 35131 h 1626089"/>
              <a:gd name="connsiteX4" fmla="*/ 0 w 1082784"/>
              <a:gd name="connsiteY4" fmla="*/ 149646 h 1626089"/>
              <a:gd name="connsiteX5" fmla="*/ 248179 w 1082784"/>
              <a:gd name="connsiteY5" fmla="*/ 1626089 h 1626089"/>
              <a:gd name="connsiteX6" fmla="*/ 1082784 w 1082784"/>
              <a:gd name="connsiteY6" fmla="*/ 1467961 h 1626089"/>
              <a:gd name="connsiteX7" fmla="*/ 941470 w 1082784"/>
              <a:gd name="connsiteY7" fmla="*/ 466876 h 1626089"/>
              <a:gd name="connsiteX8" fmla="*/ 801845 w 1082784"/>
              <a:gd name="connsiteY8" fmla="*/ 376438 h 1626089"/>
              <a:gd name="connsiteX9" fmla="*/ 818844 w 1082784"/>
              <a:gd name="connsiteY9" fmla="*/ 566616 h 1626089"/>
              <a:gd name="connsiteX0" fmla="*/ 796423 w 1060363"/>
              <a:gd name="connsiteY0" fmla="*/ 566616 h 1626089"/>
              <a:gd name="connsiteX1" fmla="*/ 664648 w 1060363"/>
              <a:gd name="connsiteY1" fmla="*/ 622123 h 1626089"/>
              <a:gd name="connsiteX2" fmla="*/ 428468 w 1060363"/>
              <a:gd name="connsiteY2" fmla="*/ 0 h 1626089"/>
              <a:gd name="connsiteX3" fmla="*/ 146299 w 1060363"/>
              <a:gd name="connsiteY3" fmla="*/ 35131 h 1626089"/>
              <a:gd name="connsiteX4" fmla="*/ 0 w 1060363"/>
              <a:gd name="connsiteY4" fmla="*/ 146047 h 1626089"/>
              <a:gd name="connsiteX5" fmla="*/ 225758 w 1060363"/>
              <a:gd name="connsiteY5" fmla="*/ 1626089 h 1626089"/>
              <a:gd name="connsiteX6" fmla="*/ 1060363 w 1060363"/>
              <a:gd name="connsiteY6" fmla="*/ 1467961 h 1626089"/>
              <a:gd name="connsiteX7" fmla="*/ 919049 w 1060363"/>
              <a:gd name="connsiteY7" fmla="*/ 466876 h 1626089"/>
              <a:gd name="connsiteX8" fmla="*/ 779424 w 1060363"/>
              <a:gd name="connsiteY8" fmla="*/ 376438 h 1626089"/>
              <a:gd name="connsiteX9" fmla="*/ 796423 w 1060363"/>
              <a:gd name="connsiteY9" fmla="*/ 566616 h 1626089"/>
              <a:gd name="connsiteX0" fmla="*/ 791748 w 1055688"/>
              <a:gd name="connsiteY0" fmla="*/ 566616 h 1626089"/>
              <a:gd name="connsiteX1" fmla="*/ 659973 w 1055688"/>
              <a:gd name="connsiteY1" fmla="*/ 622123 h 1626089"/>
              <a:gd name="connsiteX2" fmla="*/ 423793 w 1055688"/>
              <a:gd name="connsiteY2" fmla="*/ 0 h 1626089"/>
              <a:gd name="connsiteX3" fmla="*/ 141624 w 1055688"/>
              <a:gd name="connsiteY3" fmla="*/ 35131 h 1626089"/>
              <a:gd name="connsiteX4" fmla="*/ 0 w 1055688"/>
              <a:gd name="connsiteY4" fmla="*/ 141394 h 1626089"/>
              <a:gd name="connsiteX5" fmla="*/ 221083 w 1055688"/>
              <a:gd name="connsiteY5" fmla="*/ 1626089 h 1626089"/>
              <a:gd name="connsiteX6" fmla="*/ 1055688 w 1055688"/>
              <a:gd name="connsiteY6" fmla="*/ 1467961 h 1626089"/>
              <a:gd name="connsiteX7" fmla="*/ 914374 w 1055688"/>
              <a:gd name="connsiteY7" fmla="*/ 466876 h 1626089"/>
              <a:gd name="connsiteX8" fmla="*/ 774749 w 1055688"/>
              <a:gd name="connsiteY8" fmla="*/ 376438 h 1626089"/>
              <a:gd name="connsiteX9" fmla="*/ 791748 w 1055688"/>
              <a:gd name="connsiteY9" fmla="*/ 566616 h 1626089"/>
              <a:gd name="connsiteX0" fmla="*/ 714937 w 978877"/>
              <a:gd name="connsiteY0" fmla="*/ 566616 h 1626089"/>
              <a:gd name="connsiteX1" fmla="*/ 583162 w 978877"/>
              <a:gd name="connsiteY1" fmla="*/ 622123 h 1626089"/>
              <a:gd name="connsiteX2" fmla="*/ 346982 w 978877"/>
              <a:gd name="connsiteY2" fmla="*/ 0 h 1626089"/>
              <a:gd name="connsiteX3" fmla="*/ 64813 w 978877"/>
              <a:gd name="connsiteY3" fmla="*/ 35131 h 1626089"/>
              <a:gd name="connsiteX4" fmla="*/ 0 w 978877"/>
              <a:gd name="connsiteY4" fmla="*/ 439317 h 1626089"/>
              <a:gd name="connsiteX5" fmla="*/ 144272 w 978877"/>
              <a:gd name="connsiteY5" fmla="*/ 1626089 h 1626089"/>
              <a:gd name="connsiteX6" fmla="*/ 978877 w 978877"/>
              <a:gd name="connsiteY6" fmla="*/ 1467961 h 1626089"/>
              <a:gd name="connsiteX7" fmla="*/ 837563 w 978877"/>
              <a:gd name="connsiteY7" fmla="*/ 466876 h 1626089"/>
              <a:gd name="connsiteX8" fmla="*/ 697938 w 978877"/>
              <a:gd name="connsiteY8" fmla="*/ 376438 h 1626089"/>
              <a:gd name="connsiteX9" fmla="*/ 714937 w 978877"/>
              <a:gd name="connsiteY9" fmla="*/ 566616 h 1626089"/>
              <a:gd name="connsiteX0" fmla="*/ 714937 w 978877"/>
              <a:gd name="connsiteY0" fmla="*/ 566616 h 1626089"/>
              <a:gd name="connsiteX1" fmla="*/ 583162 w 978877"/>
              <a:gd name="connsiteY1" fmla="*/ 622123 h 1626089"/>
              <a:gd name="connsiteX2" fmla="*/ 346982 w 978877"/>
              <a:gd name="connsiteY2" fmla="*/ 0 h 1626089"/>
              <a:gd name="connsiteX3" fmla="*/ 312994 w 978877"/>
              <a:gd name="connsiteY3" fmla="*/ 377743 h 1626089"/>
              <a:gd name="connsiteX4" fmla="*/ 0 w 978877"/>
              <a:gd name="connsiteY4" fmla="*/ 439317 h 1626089"/>
              <a:gd name="connsiteX5" fmla="*/ 144272 w 978877"/>
              <a:gd name="connsiteY5" fmla="*/ 1626089 h 1626089"/>
              <a:gd name="connsiteX6" fmla="*/ 978877 w 978877"/>
              <a:gd name="connsiteY6" fmla="*/ 1467961 h 1626089"/>
              <a:gd name="connsiteX7" fmla="*/ 837563 w 978877"/>
              <a:gd name="connsiteY7" fmla="*/ 466876 h 1626089"/>
              <a:gd name="connsiteX8" fmla="*/ 697938 w 978877"/>
              <a:gd name="connsiteY8" fmla="*/ 376438 h 1626089"/>
              <a:gd name="connsiteX9" fmla="*/ 714937 w 978877"/>
              <a:gd name="connsiteY9" fmla="*/ 566616 h 1626089"/>
              <a:gd name="connsiteX0" fmla="*/ 714937 w 978877"/>
              <a:gd name="connsiteY0" fmla="*/ 338311 h 1397784"/>
              <a:gd name="connsiteX1" fmla="*/ 583162 w 978877"/>
              <a:gd name="connsiteY1" fmla="*/ 393818 h 1397784"/>
              <a:gd name="connsiteX2" fmla="*/ 538396 w 978877"/>
              <a:gd name="connsiteY2" fmla="*/ 0 h 1397784"/>
              <a:gd name="connsiteX3" fmla="*/ 312994 w 978877"/>
              <a:gd name="connsiteY3" fmla="*/ 149438 h 1397784"/>
              <a:gd name="connsiteX4" fmla="*/ 0 w 978877"/>
              <a:gd name="connsiteY4" fmla="*/ 211012 h 1397784"/>
              <a:gd name="connsiteX5" fmla="*/ 144272 w 978877"/>
              <a:gd name="connsiteY5" fmla="*/ 1397784 h 1397784"/>
              <a:gd name="connsiteX6" fmla="*/ 978877 w 978877"/>
              <a:gd name="connsiteY6" fmla="*/ 1239656 h 1397784"/>
              <a:gd name="connsiteX7" fmla="*/ 837563 w 978877"/>
              <a:gd name="connsiteY7" fmla="*/ 238571 h 1397784"/>
              <a:gd name="connsiteX8" fmla="*/ 697938 w 978877"/>
              <a:gd name="connsiteY8" fmla="*/ 148133 h 1397784"/>
              <a:gd name="connsiteX9" fmla="*/ 714937 w 978877"/>
              <a:gd name="connsiteY9" fmla="*/ 338311 h 1397784"/>
              <a:gd name="connsiteX0" fmla="*/ 697938 w 978877"/>
              <a:gd name="connsiteY0" fmla="*/ 148133 h 1397784"/>
              <a:gd name="connsiteX1" fmla="*/ 583162 w 978877"/>
              <a:gd name="connsiteY1" fmla="*/ 393818 h 1397784"/>
              <a:gd name="connsiteX2" fmla="*/ 538396 w 978877"/>
              <a:gd name="connsiteY2" fmla="*/ 0 h 1397784"/>
              <a:gd name="connsiteX3" fmla="*/ 312994 w 978877"/>
              <a:gd name="connsiteY3" fmla="*/ 149438 h 1397784"/>
              <a:gd name="connsiteX4" fmla="*/ 0 w 978877"/>
              <a:gd name="connsiteY4" fmla="*/ 211012 h 1397784"/>
              <a:gd name="connsiteX5" fmla="*/ 144272 w 978877"/>
              <a:gd name="connsiteY5" fmla="*/ 1397784 h 1397784"/>
              <a:gd name="connsiteX6" fmla="*/ 978877 w 978877"/>
              <a:gd name="connsiteY6" fmla="*/ 1239656 h 1397784"/>
              <a:gd name="connsiteX7" fmla="*/ 837563 w 978877"/>
              <a:gd name="connsiteY7" fmla="*/ 238571 h 1397784"/>
              <a:gd name="connsiteX8" fmla="*/ 697938 w 978877"/>
              <a:gd name="connsiteY8" fmla="*/ 148133 h 1397784"/>
              <a:gd name="connsiteX0" fmla="*/ 697938 w 978877"/>
              <a:gd name="connsiteY0" fmla="*/ 398097 h 1647748"/>
              <a:gd name="connsiteX1" fmla="*/ 743322 w 978877"/>
              <a:gd name="connsiteY1" fmla="*/ 0 h 1647748"/>
              <a:gd name="connsiteX2" fmla="*/ 538396 w 978877"/>
              <a:gd name="connsiteY2" fmla="*/ 249964 h 1647748"/>
              <a:gd name="connsiteX3" fmla="*/ 312994 w 978877"/>
              <a:gd name="connsiteY3" fmla="*/ 399402 h 1647748"/>
              <a:gd name="connsiteX4" fmla="*/ 0 w 978877"/>
              <a:gd name="connsiteY4" fmla="*/ 460976 h 1647748"/>
              <a:gd name="connsiteX5" fmla="*/ 144272 w 978877"/>
              <a:gd name="connsiteY5" fmla="*/ 1647748 h 1647748"/>
              <a:gd name="connsiteX6" fmla="*/ 978877 w 978877"/>
              <a:gd name="connsiteY6" fmla="*/ 1489620 h 1647748"/>
              <a:gd name="connsiteX7" fmla="*/ 837563 w 978877"/>
              <a:gd name="connsiteY7" fmla="*/ 488535 h 1647748"/>
              <a:gd name="connsiteX8" fmla="*/ 697938 w 978877"/>
              <a:gd name="connsiteY8" fmla="*/ 398097 h 1647748"/>
              <a:gd name="connsiteX0" fmla="*/ 837563 w 978877"/>
              <a:gd name="connsiteY0" fmla="*/ 488535 h 1647748"/>
              <a:gd name="connsiteX1" fmla="*/ 743322 w 978877"/>
              <a:gd name="connsiteY1" fmla="*/ 0 h 1647748"/>
              <a:gd name="connsiteX2" fmla="*/ 538396 w 978877"/>
              <a:gd name="connsiteY2" fmla="*/ 249964 h 1647748"/>
              <a:gd name="connsiteX3" fmla="*/ 312994 w 978877"/>
              <a:gd name="connsiteY3" fmla="*/ 399402 h 1647748"/>
              <a:gd name="connsiteX4" fmla="*/ 0 w 978877"/>
              <a:gd name="connsiteY4" fmla="*/ 460976 h 1647748"/>
              <a:gd name="connsiteX5" fmla="*/ 144272 w 978877"/>
              <a:gd name="connsiteY5" fmla="*/ 1647748 h 1647748"/>
              <a:gd name="connsiteX6" fmla="*/ 978877 w 978877"/>
              <a:gd name="connsiteY6" fmla="*/ 1489620 h 1647748"/>
              <a:gd name="connsiteX7" fmla="*/ 837563 w 978877"/>
              <a:gd name="connsiteY7" fmla="*/ 488535 h 164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877" h="1647748">
                <a:moveTo>
                  <a:pt x="837563" y="488535"/>
                </a:moveTo>
                <a:cubicBezTo>
                  <a:pt x="798304" y="240265"/>
                  <a:pt x="793183" y="39762"/>
                  <a:pt x="743322" y="0"/>
                </a:cubicBezTo>
                <a:lnTo>
                  <a:pt x="538396" y="249964"/>
                </a:lnTo>
                <a:lnTo>
                  <a:pt x="312994" y="399402"/>
                </a:lnTo>
                <a:lnTo>
                  <a:pt x="0" y="460976"/>
                </a:lnTo>
                <a:lnTo>
                  <a:pt x="144272" y="1647748"/>
                </a:lnTo>
                <a:lnTo>
                  <a:pt x="978877" y="1489620"/>
                </a:lnTo>
                <a:lnTo>
                  <a:pt x="837563" y="488535"/>
                </a:lnTo>
                <a:close/>
              </a:path>
            </a:pathLst>
          </a:custGeom>
          <a:solidFill>
            <a:srgbClr val="92D050">
              <a:alpha val="25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graphicFrame>
        <p:nvGraphicFramePr>
          <p:cNvPr id="49" name="表格 39">
            <a:extLst>
              <a:ext uri="{FF2B5EF4-FFF2-40B4-BE49-F238E27FC236}">
                <a16:creationId xmlns:a16="http://schemas.microsoft.com/office/drawing/2014/main" xmlns="" id="{E3D86FCF-0C6E-4F79-9B2B-912D15DE3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35921"/>
              </p:ext>
            </p:extLst>
          </p:nvPr>
        </p:nvGraphicFramePr>
        <p:xfrm>
          <a:off x="229615" y="4941168"/>
          <a:ext cx="84005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80">
                  <a:extLst>
                    <a:ext uri="{9D8B030D-6E8A-4147-A177-3AD203B41FA5}">
                      <a16:colId xmlns:a16="http://schemas.microsoft.com/office/drawing/2014/main" xmlns="" val="3186685708"/>
                    </a:ext>
                  </a:extLst>
                </a:gridCol>
                <a:gridCol w="2616843">
                  <a:extLst>
                    <a:ext uri="{9D8B030D-6E8A-4147-A177-3AD203B41FA5}">
                      <a16:colId xmlns:a16="http://schemas.microsoft.com/office/drawing/2014/main" xmlns="" val="44794375"/>
                    </a:ext>
                  </a:extLst>
                </a:gridCol>
                <a:gridCol w="1680112">
                  <a:extLst>
                    <a:ext uri="{9D8B030D-6E8A-4147-A177-3AD203B41FA5}">
                      <a16:colId xmlns:a16="http://schemas.microsoft.com/office/drawing/2014/main" xmlns="" val="2553481448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xmlns="" val="1182943757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xmlns="" val="1718709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標別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里程距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疏濬量</a:t>
                      </a:r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m3)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</a:t>
                      </a:r>
                      <a:r>
                        <a:rPr lang="en-US" altLang="zh-TW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r>
                        <a:rPr 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工期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258487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第二標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0K+150~0K+300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6,000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185884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第三標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0K-240~0K+000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4,500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32215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第四標</a:t>
                      </a:r>
                      <a:endParaRPr lang="zh-TW" alt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0K+000~0K+150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4,500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5443" marR="5443" marT="5443" marB="0" anchor="ctr"/>
                </a:tc>
              </a:tr>
            </a:tbl>
          </a:graphicData>
        </a:graphic>
      </p:graphicFrame>
      <p:sp>
        <p:nvSpPr>
          <p:cNvPr id="50" name="圓角矩形 49"/>
          <p:cNvSpPr/>
          <p:nvPr/>
        </p:nvSpPr>
        <p:spPr>
          <a:xfrm>
            <a:off x="1627390" y="3678753"/>
            <a:ext cx="721631" cy="340519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endParaRPr kumimoji="1" lang="zh-TW" altLang="en-US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2235323" y="2939551"/>
            <a:ext cx="721631" cy="340519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</a:p>
        </p:txBody>
      </p:sp>
      <p:sp>
        <p:nvSpPr>
          <p:cNvPr id="52" name="圓角矩形 51"/>
          <p:cNvSpPr/>
          <p:nvPr/>
        </p:nvSpPr>
        <p:spPr>
          <a:xfrm>
            <a:off x="3455563" y="3259701"/>
            <a:ext cx="721631" cy="340519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53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6686872" y="6165304"/>
            <a:ext cx="2133600" cy="476250"/>
          </a:xfrm>
        </p:spPr>
        <p:txBody>
          <a:bodyPr/>
          <a:lstStyle/>
          <a:p>
            <a:pPr>
              <a:defRPr/>
            </a:pPr>
            <a:fld id="{45239229-E4D1-4FCF-A564-220A61287553}" type="slidenum">
              <a:rPr lang="en-US" altLang="zh-TW" smtClean="0">
                <a:solidFill>
                  <a:srgbClr val="002060"/>
                </a:solidFill>
              </a:rPr>
              <a:pPr>
                <a:defRPr/>
              </a:pPr>
              <a:t>1</a:t>
            </a:fld>
            <a:endParaRPr lang="en-US" altLang="zh-TW" dirty="0">
              <a:solidFill>
                <a:srgbClr val="002060"/>
              </a:solidFill>
            </a:endParaRPr>
          </a:p>
        </p:txBody>
      </p:sp>
      <p:sp>
        <p:nvSpPr>
          <p:cNvPr id="54" name="圓角矩形 53"/>
          <p:cNvSpPr/>
          <p:nvPr/>
        </p:nvSpPr>
        <p:spPr>
          <a:xfrm>
            <a:off x="1688996" y="329272"/>
            <a:ext cx="5543047" cy="34051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二重疏洪道入口段疏濬實施計畫分期分標示意圖</a:t>
            </a:r>
            <a:endParaRPr kumimoji="1" lang="zh-TW" altLang="en-US" sz="2000" b="1" u="sng" kern="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8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利署簡報主題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水利署簡報主題</Template>
  <TotalTime>11016</TotalTime>
  <Words>90</Words>
  <Application>Microsoft Office PowerPoint</Application>
  <PresentationFormat>如螢幕大小 (4:3)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微軟正黑體</vt:lpstr>
      <vt:lpstr>新細明體</vt:lpstr>
      <vt:lpstr>標楷體</vt:lpstr>
      <vt:lpstr>Arial</vt:lpstr>
      <vt:lpstr>Calibri</vt:lpstr>
      <vt:lpstr>Tahoma</vt:lpstr>
      <vt:lpstr>Times New Roman</vt:lpstr>
      <vt:lpstr>Wingdings</vt:lpstr>
      <vt:lpstr>水利署簡報主題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大湖口溪 石牛溪</dc:title>
  <dc:creator>葉人瑞</dc:creator>
  <cp:lastModifiedBy>葉光輝</cp:lastModifiedBy>
  <cp:revision>1043</cp:revision>
  <cp:lastPrinted>2022-07-21T11:20:33Z</cp:lastPrinted>
  <dcterms:created xsi:type="dcterms:W3CDTF">2017-10-31T07:31:48Z</dcterms:created>
  <dcterms:modified xsi:type="dcterms:W3CDTF">2022-08-01T09:13:34Z</dcterms:modified>
</cp:coreProperties>
</file>