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797675" cy="9926638"/>
  <p:defaultTextStyle>
    <a:defPPr>
      <a:defRPr lang="zh-TW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70" y="-17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679" y="1078654"/>
            <a:ext cx="11321415" cy="469392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8" y="5889626"/>
            <a:ext cx="9689611" cy="230428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51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0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1148" y="973455"/>
            <a:ext cx="2760345" cy="672084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01" y="1000126"/>
            <a:ext cx="8121015" cy="756094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17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70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79" y="1074387"/>
            <a:ext cx="11319815" cy="469818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888" y="5885893"/>
            <a:ext cx="9687611" cy="2304288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10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0489" y="2797388"/>
            <a:ext cx="4896612" cy="5274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897" y="2797388"/>
            <a:ext cx="4896612" cy="5274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82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489" y="2856654"/>
            <a:ext cx="4896612" cy="101276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489" y="3854318"/>
            <a:ext cx="4896612" cy="448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7988" y="2853809"/>
            <a:ext cx="4896612" cy="101132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7988" y="3851386"/>
            <a:ext cx="4896612" cy="448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93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78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11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0" y="0"/>
            <a:ext cx="4800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74474" y="759195"/>
            <a:ext cx="3552444" cy="2688336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066800"/>
            <a:ext cx="6400800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9781" y="3516539"/>
            <a:ext cx="3568446" cy="437778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36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85" y="7586135"/>
            <a:ext cx="11319815" cy="858596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801600" cy="746333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89" y="8273629"/>
            <a:ext cx="9690811" cy="7467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645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086" y="699346"/>
            <a:ext cx="11311414" cy="232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489" y="2816353"/>
            <a:ext cx="11291411" cy="5272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90" y="8977426"/>
            <a:ext cx="43205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152F7B-FD85-41FD-9993-C75E2013F3E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90" y="9176576"/>
            <a:ext cx="528066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2122" y="8226977"/>
            <a:ext cx="3072384" cy="195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1AAD168-2751-41C3-ADC0-F7809DF00A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95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9976"/>
            <a:ext cx="12745837" cy="887416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1455" y="154845"/>
            <a:ext cx="11616614" cy="458987"/>
          </a:xfrm>
        </p:spPr>
        <p:txBody>
          <a:bodyPr>
            <a:noAutofit/>
          </a:bodyPr>
          <a:lstStyle/>
          <a:p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雲林縣二崙鄉港後段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R43</a:t>
            </a:r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地號河川公地遭傾倒土方乙案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-112</a:t>
            </a:r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5" name="五角星形 4"/>
          <p:cNvSpPr/>
          <p:nvPr/>
        </p:nvSpPr>
        <p:spPr>
          <a:xfrm>
            <a:off x="5041390" y="7862605"/>
            <a:ext cx="300818" cy="3207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7" name="矩形圖說文字 6"/>
          <p:cNvSpPr/>
          <p:nvPr/>
        </p:nvSpPr>
        <p:spPr>
          <a:xfrm>
            <a:off x="1954317" y="4118864"/>
            <a:ext cx="3576238" cy="3017520"/>
          </a:xfrm>
          <a:prstGeom prst="wedgeRectCallout">
            <a:avLst>
              <a:gd name="adj1" fmla="val 37947"/>
              <a:gd name="adj2" fmla="val 75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94304" y="5312664"/>
            <a:ext cx="256946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85" y="5787441"/>
            <a:ext cx="1838878" cy="135331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32" y="4442094"/>
            <a:ext cx="1760859" cy="269723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86" y="4429183"/>
            <a:ext cx="1815379" cy="135825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956883" y="4052720"/>
            <a:ext cx="347565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現場照片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49761"/>
              </p:ext>
            </p:extLst>
          </p:nvPr>
        </p:nvGraphicFramePr>
        <p:xfrm>
          <a:off x="7587615" y="685436"/>
          <a:ext cx="5158221" cy="886869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52684"/>
                <a:gridCol w="1051917"/>
                <a:gridCol w="3453620"/>
              </a:tblGrid>
              <a:tr h="397988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辦理事紀表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79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項次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辦理情形</a:t>
                      </a:r>
                    </a:p>
                  </a:txBody>
                  <a:tcPr/>
                </a:tc>
              </a:tr>
              <a:tr h="15911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巡查至旨揭公地時，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發現現場有傾倒土方之情事（挖土機、拖車各乙部），于現場詢問申請許可人，許可人稱有申請整地，經檢視其申請整地許可日期為</a:t>
                      </a: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月份（時間未至），且本案尚無申請土方回填</a:t>
                      </a:r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874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去電通報雲林縣二崙鄉油車派出所請求協助。</a:t>
                      </a:r>
                      <a:endParaRPr lang="zh-TW" altLang="en-US" sz="1600" dirty="0" smtClean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6874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altLang="en-US" sz="1600" dirty="0" smtClean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去電通報雲林縣環境保護局請求派員查勘。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768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|</a:t>
                      </a:r>
                    </a:p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雲林縣二崙鄉油車派出所員警及雲林縣環境保護局稽查員到達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8667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經雲林縣環境保護局</a:t>
                      </a:r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稽查員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現場</a:t>
                      </a:r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目視，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認定係一般土方，未含廢棄物</a:t>
                      </a:r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1921541">
                <a:tc>
                  <a:txBody>
                    <a:bodyPr/>
                    <a:lstStyle/>
                    <a:p>
                      <a:pPr algn="ctr"/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zh-TW" altLang="en-US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本案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遂依水利法</a:t>
                      </a: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78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條之</a:t>
                      </a: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款並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</a:t>
                      </a:r>
                      <a:r>
                        <a:rPr lang="zh-TW" altLang="en-US" sz="1600" kern="12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行政罰法第</a:t>
                      </a:r>
                      <a:r>
                        <a:rPr lang="en-US" altLang="zh-TW" sz="1600" kern="12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36</a:t>
                      </a:r>
                      <a:r>
                        <a:rPr lang="zh-TW" altLang="en-US" sz="1600" kern="120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條</a:t>
                      </a:r>
                      <a:r>
                        <a:rPr lang="zh-TW" altLang="zh-TW" sz="1600" kern="120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扣挖土機（</a:t>
                      </a: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SUMITOMO 200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型乙部）及拖車含子車乙部（</a:t>
                      </a: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KLJ-3538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HK-387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子車）。</a:t>
                      </a:r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至本局林內機具保管場進行保管，並請本案行為人至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雲林縣二崙鄉油車派出所製作取締紀錄。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55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請求檢座協助事項</a:t>
                      </a:r>
                      <a:endParaRPr lang="zh-TW" altLang="en-US" sz="14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6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請檢座是否能夠要求環境保護局針對回填之土方進行採樣與檢測，相關土方來源追蹤及辦理，避免環境汙染。</a:t>
                      </a:r>
                      <a:endParaRPr lang="en-US" altLang="zh-TW" sz="1600" dirty="0" smtClean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60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60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警方</a:t>
                      </a:r>
                      <a:r>
                        <a:rPr lang="zh-TW" altLang="en-US" sz="16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無法跨區協助押送機具至本局保管場。</a:t>
                      </a:r>
                      <a:endParaRPr lang="zh-TW" altLang="en-US" sz="1600" dirty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8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TM03457491[[fn=都會]]</Template>
  <TotalTime>59</TotalTime>
  <Words>295</Words>
  <Application>Microsoft Office PowerPoint</Application>
  <PresentationFormat>A3 紙張 (297x420 公釐)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 Light</vt:lpstr>
      <vt:lpstr>Times New Roman</vt:lpstr>
      <vt:lpstr>都會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黃洽訓</dc:creator>
  <cp:lastModifiedBy>黃洽訓</cp:lastModifiedBy>
  <cp:revision>22</cp:revision>
  <cp:lastPrinted>2023-07-26T01:21:39Z</cp:lastPrinted>
  <dcterms:created xsi:type="dcterms:W3CDTF">2023-07-25T02:06:34Z</dcterms:created>
  <dcterms:modified xsi:type="dcterms:W3CDTF">2023-08-02T05:35:33Z</dcterms:modified>
</cp:coreProperties>
</file>