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824" r:id="rId2"/>
    <p:sldId id="906" r:id="rId3"/>
    <p:sldId id="1202" r:id="rId4"/>
    <p:sldId id="1235" r:id="rId5"/>
    <p:sldId id="1237" r:id="rId6"/>
    <p:sldId id="1238" r:id="rId7"/>
    <p:sldId id="1206" r:id="rId8"/>
    <p:sldId id="1246" r:id="rId9"/>
    <p:sldId id="868" r:id="rId10"/>
    <p:sldId id="1231" r:id="rId11"/>
    <p:sldId id="869" r:id="rId12"/>
    <p:sldId id="582" r:id="rId13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hruti" pitchFamily="34" charset="0"/>
        <a:ea typeface="標楷體" pitchFamily="65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 userDrawn="1">
          <p15:clr>
            <a:srgbClr val="A4A3A4"/>
          </p15:clr>
        </p15:guide>
        <p15:guide id="2" pos="312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靖 林" initials="靖" lastIdx="1" clrIdx="0">
    <p:extLst>
      <p:ext uri="{19B8F6BF-5375-455C-9EA6-DF929625EA0E}">
        <p15:presenceInfo xmlns="" xmlns:p15="http://schemas.microsoft.com/office/powerpoint/2012/main" userId="b9e3ce7cee4f57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FF"/>
    <a:srgbClr val="6600CC"/>
    <a:srgbClr val="FFCCFF"/>
    <a:srgbClr val="FFFF00"/>
    <a:srgbClr val="66FFFF"/>
    <a:srgbClr val="3333FF"/>
    <a:srgbClr val="FF0000"/>
    <a:srgbClr val="CCE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6398" autoAdjust="0"/>
  </p:normalViewPr>
  <p:slideViewPr>
    <p:cSldViewPr snapToGrid="0">
      <p:cViewPr>
        <p:scale>
          <a:sx n="99" d="100"/>
          <a:sy n="99" d="100"/>
        </p:scale>
        <p:origin x="-426" y="-24"/>
      </p:cViewPr>
      <p:guideLst>
        <p:guide orient="horz" pos="2162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2130" y="114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7"/>
            <a:ext cx="3077137" cy="5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2232">
              <a:defRPr sz="120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10" y="7"/>
            <a:ext cx="3077137" cy="5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2232">
              <a:defRPr sz="120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18"/>
            <a:ext cx="3077137" cy="5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2232">
              <a:defRPr sz="120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10" y="9722318"/>
            <a:ext cx="3077137" cy="5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2232">
              <a:defRPr sz="1200">
                <a:effectLst/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A37D97-A3A6-45A1-9832-C5FEC32C4D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332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833813" y="11113"/>
            <a:ext cx="14766926" cy="1022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11808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76288" y="763588"/>
            <a:ext cx="5546725" cy="384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7943" y="4859528"/>
            <a:ext cx="5683419" cy="4607456"/>
          </a:xfrm>
          <a:prstGeom prst="rect">
            <a:avLst/>
          </a:prstGeom>
        </p:spPr>
        <p:txBody>
          <a:bodyPr lIns="94768" tIns="47384" rIns="94768" bIns="47384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510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66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85813"/>
            <a:ext cx="5554663" cy="384651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979" y="4869354"/>
            <a:ext cx="5172773" cy="4636919"/>
          </a:xfrm>
          <a:prstGeom prst="rect">
            <a:avLst/>
          </a:prstGeom>
          <a:noFill/>
        </p:spPr>
        <p:txBody>
          <a:bodyPr lIns="95383" tIns="47690" rIns="95383" bIns="47690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75" y="763588"/>
            <a:ext cx="5546725" cy="3840162"/>
          </a:xfrm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xfrm>
            <a:off x="709608" y="4861169"/>
            <a:ext cx="5680103" cy="4605821"/>
          </a:xfrm>
          <a:prstGeom prst="rect">
            <a:avLst/>
          </a:prstGeom>
          <a:noFill/>
        </p:spPr>
        <p:txBody>
          <a:bodyPr lIns="94588" tIns="47293" rIns="94588" bIns="47293"/>
          <a:lstStyle/>
          <a:p>
            <a:endParaRPr lang="zh-TW" altLang="en-US"/>
          </a:p>
        </p:txBody>
      </p:sp>
      <p:sp>
        <p:nvSpPr>
          <p:cNvPr id="90116" name="投影片編號版面配置區 3"/>
          <p:cNvSpPr txBox="1">
            <a:spLocks noGrp="1"/>
          </p:cNvSpPr>
          <p:nvPr/>
        </p:nvSpPr>
        <p:spPr bwMode="auto">
          <a:xfrm>
            <a:off x="4022175" y="9720677"/>
            <a:ext cx="3075480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88" tIns="47293" rIns="94588" bIns="47293" anchor="b"/>
          <a:lstStyle>
            <a:lvl1pPr defTabSz="911225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defTabSz="911225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defTabSz="911225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defTabSz="911225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defTabSz="911225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algn="r" eaLnBrk="1" hangingPunct="1"/>
            <a:fld id="{B16F6E6F-B5F4-44A2-BD62-AB966CCA69DE}" type="slidenum">
              <a:rPr lang="en-US" altLang="zh-TW" sz="1200">
                <a:effectLst/>
                <a:latin typeface="Arial" pitchFamily="34" charset="0"/>
                <a:ea typeface="新細明體" pitchFamily="18" charset="-120"/>
              </a:rPr>
              <a:pPr algn="r" eaLnBrk="1" hangingPunct="1"/>
              <a:t>1</a:t>
            </a:fld>
            <a:endParaRPr lang="en-US" altLang="zh-TW" sz="1200"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82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34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87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8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5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33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709614" y="4926015"/>
            <a:ext cx="5680075" cy="402907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37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2" indent="0" algn="ctr">
              <a:buNone/>
              <a:defRPr/>
            </a:lvl3pPr>
            <a:lvl4pPr marL="1371558" indent="0" algn="ctr">
              <a:buNone/>
              <a:defRPr/>
            </a:lvl4pPr>
            <a:lvl5pPr marL="1828743" indent="0" algn="ctr">
              <a:buNone/>
              <a:defRPr/>
            </a:lvl5pPr>
            <a:lvl6pPr marL="2285930" indent="0" algn="ctr">
              <a:buNone/>
              <a:defRPr/>
            </a:lvl6pPr>
            <a:lvl7pPr marL="2743115" indent="0" algn="ctr">
              <a:buNone/>
              <a:defRPr/>
            </a:lvl7pPr>
            <a:lvl8pPr marL="3200302" indent="0" algn="ctr">
              <a:buNone/>
              <a:defRPr/>
            </a:lvl8pPr>
            <a:lvl9pPr marL="3657487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6EE6-E9E7-431F-878E-0CC44A0F5C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48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1E9E7-7A81-42B6-9D95-937A3C6633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50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87721" y="193675"/>
            <a:ext cx="2111904" cy="5938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48574" y="193675"/>
            <a:ext cx="6174052" cy="5938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E002C-CA3D-4307-A294-C0CF8C354F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64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248574" y="193675"/>
            <a:ext cx="8451056" cy="5938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4E147-F9F0-4DD7-B930-DC160A492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745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8572" y="193675"/>
            <a:ext cx="7610079" cy="8509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81245" y="2017713"/>
            <a:ext cx="412578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72125" y="2017713"/>
            <a:ext cx="41275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365F-5EFA-4D5B-B3C3-46648A1F7E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251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8572" y="193675"/>
            <a:ext cx="7610079" cy="8509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81245" y="2017713"/>
            <a:ext cx="412578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5572125" y="2017713"/>
            <a:ext cx="41275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FFCA-4BE6-420E-A4D4-EE4C964D19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68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E0E6-8C07-43D4-9410-7A4D597465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270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2" indent="0">
              <a:buNone/>
              <a:defRPr sz="1600"/>
            </a:lvl3pPr>
            <a:lvl4pPr marL="1371558" indent="0">
              <a:buNone/>
              <a:defRPr sz="1400"/>
            </a:lvl4pPr>
            <a:lvl5pPr marL="1828743" indent="0">
              <a:buNone/>
              <a:defRPr sz="1400"/>
            </a:lvl5pPr>
            <a:lvl6pPr marL="2285930" indent="0">
              <a:buNone/>
              <a:defRPr sz="1400"/>
            </a:lvl6pPr>
            <a:lvl7pPr marL="2743115" indent="0">
              <a:buNone/>
              <a:defRPr sz="1400"/>
            </a:lvl7pPr>
            <a:lvl8pPr marL="3200302" indent="0">
              <a:buNone/>
              <a:defRPr sz="1400"/>
            </a:lvl8pPr>
            <a:lvl9pPr marL="3657487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F9D-CF25-4AC9-8381-84604DEBA7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29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81245" y="2017713"/>
            <a:ext cx="41257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72125" y="2017713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DE9A-233A-4E74-8C31-C587E78238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73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30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2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3" indent="0">
              <a:buNone/>
              <a:defRPr sz="1600" b="1"/>
            </a:lvl5pPr>
            <a:lvl6pPr marL="2285930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2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7601-B138-458C-B96A-74044E8FE1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891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326E-6901-4193-92BD-09965DEE20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064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A6E0-4B3A-46C0-9201-FBE8D4657E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80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3" indent="0">
              <a:buNone/>
              <a:defRPr sz="900"/>
            </a:lvl5pPr>
            <a:lvl6pPr marL="2285930" indent="0">
              <a:buNone/>
              <a:defRPr sz="900"/>
            </a:lvl6pPr>
            <a:lvl7pPr marL="2743115" indent="0">
              <a:buNone/>
              <a:defRPr sz="900"/>
            </a:lvl7pPr>
            <a:lvl8pPr marL="3200302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D523-09F1-467F-B86E-4BC07125BE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85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2" indent="0">
              <a:buNone/>
              <a:defRPr sz="2400"/>
            </a:lvl3pPr>
            <a:lvl4pPr marL="1371558" indent="0">
              <a:buNone/>
              <a:defRPr sz="2000"/>
            </a:lvl4pPr>
            <a:lvl5pPr marL="1828743" indent="0">
              <a:buNone/>
              <a:defRPr sz="2000"/>
            </a:lvl5pPr>
            <a:lvl6pPr marL="2285930" indent="0">
              <a:buNone/>
              <a:defRPr sz="2000"/>
            </a:lvl6pPr>
            <a:lvl7pPr marL="2743115" indent="0">
              <a:buNone/>
              <a:defRPr sz="2000"/>
            </a:lvl7pPr>
            <a:lvl8pPr marL="3200302" indent="0">
              <a:buNone/>
              <a:defRPr sz="2000"/>
            </a:lvl8pPr>
            <a:lvl9pPr marL="3657487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3" indent="0">
              <a:buNone/>
              <a:defRPr sz="900"/>
            </a:lvl5pPr>
            <a:lvl6pPr marL="2285930" indent="0">
              <a:buNone/>
              <a:defRPr sz="900"/>
            </a:lvl6pPr>
            <a:lvl7pPr marL="2743115" indent="0">
              <a:buNone/>
              <a:defRPr sz="900"/>
            </a:lvl7pPr>
            <a:lvl8pPr marL="3200302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F432-5243-4A7C-978B-9F9812E85D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13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48572" y="193675"/>
            <a:ext cx="7610079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14" tIns="42458" rIns="84914" bIns="424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245" y="2017713"/>
            <a:ext cx="84183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14" tIns="42458" rIns="84914" bIns="42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92" y="6243647"/>
            <a:ext cx="206203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914" tIns="42458" rIns="84914" bIns="42458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effectLst/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4120" y="6243647"/>
            <a:ext cx="313518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914" tIns="42458" rIns="84914" bIns="42458" numCol="1" anchor="b" anchorCtr="0" compatLnSpc="1">
            <a:prstTxWarp prst="textNoShape">
              <a:avLst/>
            </a:prstTxWarp>
          </a:bodyPr>
          <a:lstStyle>
            <a:lvl1pPr algn="ctr">
              <a:defRPr kumimoji="0" sz="1300">
                <a:effectLst/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7099305" y="6523041"/>
            <a:ext cx="2858294" cy="323725"/>
          </a:xfrm>
          <a:prstGeom prst="rect">
            <a:avLst/>
          </a:prstGeom>
          <a:noFill/>
          <a:ln>
            <a:noFill/>
          </a:ln>
        </p:spPr>
        <p:txBody>
          <a:bodyPr lIns="84915" tIns="42459" rIns="84915" bIns="42459">
            <a:spAutoFit/>
          </a:bodyPr>
          <a:lstStyle>
            <a:lvl1pPr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1pPr>
            <a:lvl2pPr marL="742950" indent="-28575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2pPr>
            <a:lvl3pPr marL="1143000" indent="-22860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3pPr>
            <a:lvl4pPr marL="1600200" indent="-22860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4pPr>
            <a:lvl5pPr marL="2057400" indent="-22860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sz="1500" b="1">
                <a:solidFill>
                  <a:schemeClr val="hlink"/>
                </a:solidFill>
                <a:effectLst/>
                <a:latin typeface="Times New Roman" pitchFamily="18" charset="0"/>
                <a:ea typeface="標楷體" pitchFamily="65" charset="-120"/>
              </a:rPr>
              <a:t>經濟部水利署第七河川局製</a:t>
            </a:r>
          </a:p>
        </p:txBody>
      </p:sp>
      <p:pic>
        <p:nvPicPr>
          <p:cNvPr id="1031" name="Picture 17" descr="底圖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1971" y="6364297"/>
            <a:ext cx="42134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kumimoji="0" sz="1300">
                <a:effectLst/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5E95199-91DD-4AB4-B976-DE1C36EA02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3" name="Picture 18" descr="底圖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906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9202611" y="6381759"/>
            <a:ext cx="421348" cy="288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1pPr>
            <a:lvl2pPr marL="742950" indent="-28575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2pPr>
            <a:lvl3pPr marL="1143000" indent="-22860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3pPr>
            <a:lvl4pPr marL="1600200" indent="-22860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4pPr>
            <a:lvl5pPr marL="2057400" indent="-228600" defTabSz="849313" eaLnBrk="0" hangingPunct="0"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2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fld id="{8FC45FA7-BBB6-4688-96A1-C7ACFC80C4D8}" type="slidenum">
              <a:rPr kumimoji="0" lang="zh-TW" altLang="en-US" sz="1300" smtClean="0">
                <a:effectLst/>
                <a:latin typeface="Arial" charset="0"/>
              </a:rPr>
              <a:pPr algn="ctr" eaLnBrk="1" hangingPunct="1">
                <a:defRPr/>
              </a:pPr>
              <a:t>‹#›</a:t>
            </a:fld>
            <a:endParaRPr kumimoji="0" lang="en-US" altLang="zh-TW" sz="1300"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sldNum="0" hdr="0" ftr="0" dt="0"/>
  <p:txStyles>
    <p:titleStyle>
      <a:lvl1pPr algn="ctr" defTabSz="849287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49287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ctr" defTabSz="849287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ctr" defTabSz="849287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ctr" defTabSz="849287" rtl="0" eaLnBrk="0" fontAlgn="base" hangingPunct="0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187" algn="ctr" defTabSz="849287" rtl="0" fontAlgn="base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372" algn="ctr" defTabSz="849287" rtl="0" fontAlgn="base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558" algn="ctr" defTabSz="849287" rtl="0" fontAlgn="base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743" algn="ctr" defTabSz="849287" rtl="0" fontAlgn="base">
        <a:spcBef>
          <a:spcPct val="0"/>
        </a:spcBef>
        <a:spcAft>
          <a:spcPct val="0"/>
        </a:spcAft>
        <a:defRPr kumimoji="1" sz="41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19078" indent="-319078" algn="l" defTabSz="849287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0541" indent="-266692" algn="l" defTabSz="849287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060418" indent="-211131" algn="l" defTabSz="849287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300">
          <a:solidFill>
            <a:schemeClr val="tx1"/>
          </a:solidFill>
          <a:latin typeface="+mn-lt"/>
          <a:ea typeface="+mn-ea"/>
        </a:defRPr>
      </a:lvl3pPr>
      <a:lvl4pPr marL="1485854" indent="-212719" algn="l" defTabSz="849287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900">
          <a:solidFill>
            <a:schemeClr val="tx1"/>
          </a:solidFill>
          <a:latin typeface="+mn-lt"/>
          <a:ea typeface="+mn-ea"/>
        </a:defRPr>
      </a:lvl4pPr>
      <a:lvl5pPr marL="1909704" indent="-211131" algn="l" defTabSz="849287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900">
          <a:solidFill>
            <a:schemeClr val="tx1"/>
          </a:solidFill>
          <a:latin typeface="+mn-lt"/>
          <a:ea typeface="+mn-ea"/>
        </a:defRPr>
      </a:lvl5pPr>
      <a:lvl6pPr marL="2366889" indent="-211131" algn="l" defTabSz="84928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900">
          <a:solidFill>
            <a:schemeClr val="tx1"/>
          </a:solidFill>
          <a:latin typeface="+mn-lt"/>
          <a:ea typeface="+mn-ea"/>
        </a:defRPr>
      </a:lvl6pPr>
      <a:lvl7pPr marL="2824076" indent="-211131" algn="l" defTabSz="84928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900">
          <a:solidFill>
            <a:schemeClr val="tx1"/>
          </a:solidFill>
          <a:latin typeface="+mn-lt"/>
          <a:ea typeface="+mn-ea"/>
        </a:defRPr>
      </a:lvl7pPr>
      <a:lvl8pPr marL="3281262" indent="-211131" algn="l" defTabSz="84928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900">
          <a:solidFill>
            <a:schemeClr val="tx1"/>
          </a:solidFill>
          <a:latin typeface="+mn-lt"/>
          <a:ea typeface="+mn-ea"/>
        </a:defRPr>
      </a:lvl8pPr>
      <a:lvl9pPr marL="3738447" indent="-211131" algn="l" defTabSz="849287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3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底圖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048627" y="6477007"/>
            <a:ext cx="1515456" cy="34073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kumimoji="0" lang="en-US" altLang="zh-TW" sz="1600" b="1" dirty="0" smtClean="0">
                <a:solidFill>
                  <a:schemeClr val="bg1"/>
                </a:solidFill>
                <a:effectLst/>
                <a:latin typeface="標楷體" pitchFamily="65" charset="-120"/>
              </a:rPr>
              <a:t>110</a:t>
            </a:r>
            <a:r>
              <a:rPr kumimoji="0" lang="zh-TW" altLang="en-US" sz="1600" b="1" dirty="0" smtClean="0">
                <a:solidFill>
                  <a:schemeClr val="bg1"/>
                </a:solidFill>
                <a:effectLst/>
                <a:latin typeface="標楷體" pitchFamily="65" charset="-120"/>
              </a:rPr>
              <a:t>年</a:t>
            </a:r>
            <a:r>
              <a:rPr kumimoji="0" lang="en-US" altLang="zh-TW" sz="1600" b="1" dirty="0">
                <a:solidFill>
                  <a:schemeClr val="bg1"/>
                </a:solidFill>
                <a:effectLst/>
                <a:latin typeface="標楷體" pitchFamily="65" charset="-120"/>
              </a:rPr>
              <a:t>10</a:t>
            </a:r>
            <a:r>
              <a:rPr kumimoji="0" lang="zh-TW" altLang="en-US" sz="1600" b="1" dirty="0" smtClean="0">
                <a:solidFill>
                  <a:schemeClr val="bg1"/>
                </a:solidFill>
                <a:effectLst/>
                <a:latin typeface="標楷體" pitchFamily="65" charset="-120"/>
              </a:rPr>
              <a:t>月</a:t>
            </a:r>
            <a:r>
              <a:rPr kumimoji="0" lang="en-US" altLang="zh-TW" sz="1600" b="1" dirty="0" smtClean="0">
                <a:solidFill>
                  <a:schemeClr val="bg1"/>
                </a:solidFill>
                <a:effectLst/>
                <a:latin typeface="標楷體" pitchFamily="65" charset="-120"/>
              </a:rPr>
              <a:t>27</a:t>
            </a:r>
            <a:r>
              <a:rPr kumimoji="0" lang="zh-TW" altLang="en-US" sz="1600" b="1" dirty="0">
                <a:solidFill>
                  <a:schemeClr val="bg1"/>
                </a:solidFill>
                <a:effectLst/>
                <a:latin typeface="標楷體" pitchFamily="65" charset="-120"/>
              </a:rPr>
              <a:t>日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="" xmlns:a16="http://schemas.microsoft.com/office/drawing/2014/main" id="{CBFCCC68-28BC-40B8-8E5E-3CB72A251C02}"/>
              </a:ext>
            </a:extLst>
          </p:cNvPr>
          <p:cNvSpPr txBox="1">
            <a:spLocks/>
          </p:cNvSpPr>
          <p:nvPr/>
        </p:nvSpPr>
        <p:spPr bwMode="auto">
          <a:xfrm>
            <a:off x="1527679" y="2012399"/>
            <a:ext cx="6686551" cy="283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15" tIns="42459" rIns="84915" bIns="42459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defTabSz="849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66700" algn="l" defTabSz="849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60450" indent="-211138" algn="l" defTabSz="849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485900" indent="-212725" algn="l" defTabSz="849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909763" indent="-211138" algn="l" defTabSz="8493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2366963" indent="-211138" algn="l" defTabSz="84931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824163" indent="-211138" algn="l" defTabSz="84931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281363" indent="-211138" algn="l" defTabSz="84931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738563" indent="-211138" algn="l" defTabSz="84931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2800" b="1" kern="0" dirty="0" smtClean="0">
                <a:solidFill>
                  <a:srgbClr val="FFC000"/>
                </a:solidFill>
                <a:effectLst/>
                <a:latin typeface="標楷體" pitchFamily="65" charset="-120"/>
                <a:ea typeface="標楷體" pitchFamily="65" charset="-120"/>
              </a:rPr>
              <a:t>花蓮溪壽豐堤段河道整理工程</a:t>
            </a:r>
            <a:endParaRPr lang="en-US" altLang="zh-TW" sz="2400" b="1" kern="0" dirty="0">
              <a:solidFill>
                <a:srgbClr val="FFC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en-US" altLang="zh-TW" sz="2251" b="1" kern="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en-US" altLang="zh-TW" sz="2251" b="1" kern="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2251" b="1" kern="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主辦機關：經濟部水利署第九河川局</a:t>
            </a:r>
            <a:endParaRPr lang="en-US" altLang="zh-TW" sz="2251" b="1" kern="0" dirty="0"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2251" b="1" kern="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zh-TW" altLang="en-US" sz="2251" b="1" kern="0" dirty="0" smtClean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251" b="1" kern="0" dirty="0"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</a:rPr>
              <a:t>陳卿輝</a:t>
            </a:r>
          </a:p>
          <a:p>
            <a:pPr marL="0" indent="0" algn="ctr">
              <a:buNone/>
            </a:pPr>
            <a:endParaRPr lang="en-US" altLang="zh-TW" sz="2251" b="1" kern="0" dirty="0">
              <a:solidFill>
                <a:srgbClr val="FFC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en-US" altLang="zh-TW" sz="2251" b="1" kern="0" dirty="0">
              <a:solidFill>
                <a:srgbClr val="FFC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zh-TW" altLang="en-US" sz="2251" b="1" kern="0" dirty="0">
              <a:solidFill>
                <a:srgbClr val="FFC000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5BC1B7A-A626-4952-84F0-4F66B1A4F615}"/>
              </a:ext>
            </a:extLst>
          </p:cNvPr>
          <p:cNvSpPr txBox="1"/>
          <p:nvPr/>
        </p:nvSpPr>
        <p:spPr>
          <a:xfrm>
            <a:off x="5583237" y="4303272"/>
            <a:ext cx="4322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latin typeface="標楷體" panose="03000509000000000000" pitchFamily="65" charset="-120"/>
              </a:rPr>
              <a:t>1</a:t>
            </a:r>
            <a:r>
              <a:rPr lang="en-US" altLang="zh-TW" sz="1800" dirty="0" smtClean="0">
                <a:latin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堤前覆土營造高灘</a:t>
            </a:r>
            <a:endParaRPr lang="en-US" altLang="zh-TW" sz="1800" dirty="0">
              <a:latin typeface="標楷體" panose="03000509000000000000" pitchFamily="65" charset="-120"/>
            </a:endParaRPr>
          </a:p>
          <a:p>
            <a:r>
              <a:rPr lang="en-US" altLang="zh-TW" sz="1800" dirty="0">
                <a:latin typeface="標楷體" panose="03000509000000000000" pitchFamily="65" charset="-120"/>
              </a:rPr>
              <a:t>2</a:t>
            </a:r>
            <a:r>
              <a:rPr lang="en-US" altLang="zh-TW" sz="1800" dirty="0" smtClean="0">
                <a:latin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堤前佈設丁壩工及護址工約</a:t>
            </a:r>
            <a:r>
              <a:rPr lang="en-US" altLang="zh-TW" sz="1800" dirty="0" smtClean="0">
                <a:latin typeface="標楷體" panose="03000509000000000000" pitchFamily="65" charset="-120"/>
              </a:rPr>
              <a:t>11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座</a:t>
            </a:r>
            <a:endParaRPr lang="en-US" altLang="zh-TW" sz="1800" dirty="0" smtClean="0">
              <a:latin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</a:rPr>
              <a:t>3.</a:t>
            </a:r>
            <a:r>
              <a:rPr lang="zh-TW" altLang="en-US" sz="1800" dirty="0" smtClean="0">
                <a:latin typeface="標楷體" panose="03000509000000000000" pitchFamily="65" charset="-120"/>
              </a:rPr>
              <a:t>河道整理</a:t>
            </a:r>
            <a:endParaRPr lang="zh-TW" altLang="en-US" sz="1800" dirty="0">
              <a:latin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6B410708-093A-4D00-81E1-1B3A8D25E86C}"/>
              </a:ext>
            </a:extLst>
          </p:cNvPr>
          <p:cNvSpPr txBox="1"/>
          <p:nvPr/>
        </p:nvSpPr>
        <p:spPr>
          <a:xfrm>
            <a:off x="500705" y="6324085"/>
            <a:ext cx="43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</a:rPr>
              <a:t>意象圖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" y="471638"/>
            <a:ext cx="9817707" cy="349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" y="3971410"/>
            <a:ext cx="53816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z="1800">
              <a:effectLst/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83971" name="Rectangle 10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zh-TW" altLang="en-US" sz="4000" dirty="0">
                <a:effectLst/>
                <a:latin typeface="標楷體" pitchFamily="65" charset="-120"/>
              </a:rPr>
              <a:t>肆、</a:t>
            </a:r>
            <a:r>
              <a:rPr lang="zh-TW" altLang="en-US" sz="4000" dirty="0">
                <a:effectLst/>
                <a:latin typeface="Arial" pitchFamily="34" charset="0"/>
              </a:rPr>
              <a:t>意見檢討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3" descr="底圖03-01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7"/>
          <a:stretch/>
        </p:blipFill>
        <p:spPr bwMode="auto">
          <a:xfrm>
            <a:off x="0" y="444617"/>
            <a:ext cx="9906000" cy="64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2114554" y="1204918"/>
            <a:ext cx="7310439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TW" altLang="en-US" sz="1800">
              <a:effectLst/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099" name="標題 60"/>
          <p:cNvSpPr>
            <a:spLocks noGrp="1"/>
          </p:cNvSpPr>
          <p:nvPr>
            <p:ph type="title" idx="4294967295"/>
          </p:nvPr>
        </p:nvSpPr>
        <p:spPr>
          <a:xfrm>
            <a:off x="1755779" y="193675"/>
            <a:ext cx="6802439" cy="8509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zh-TW" altLang="en-US" sz="4200"/>
              <a:t>簡報大綱</a:t>
            </a:r>
          </a:p>
        </p:txBody>
      </p:sp>
      <p:pic>
        <p:nvPicPr>
          <p:cNvPr id="4101" name="Picture 14" descr="署徽-大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7" y="188914"/>
            <a:ext cx="2151063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AutoShape 3"/>
          <p:cNvSpPr>
            <a:spLocks noChangeAspect="1" noChangeArrowheads="1" noTextEdit="1"/>
          </p:cNvSpPr>
          <p:nvPr/>
        </p:nvSpPr>
        <p:spPr bwMode="auto">
          <a:xfrm>
            <a:off x="1400175" y="1622431"/>
            <a:ext cx="76327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9335" name="AutoShape 3"/>
          <p:cNvSpPr>
            <a:spLocks noChangeAspect="1" noChangeArrowheads="1" noTextEdit="1"/>
          </p:cNvSpPr>
          <p:nvPr/>
        </p:nvSpPr>
        <p:spPr bwMode="auto">
          <a:xfrm>
            <a:off x="1903414" y="1630369"/>
            <a:ext cx="76327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697168" y="2566995"/>
            <a:ext cx="6646863" cy="827087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TW" altLang="en-US" sz="1800">
              <a:effectLst/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99337" name="Freeform 5"/>
          <p:cNvSpPr>
            <a:spLocks/>
          </p:cNvSpPr>
          <p:nvPr/>
        </p:nvSpPr>
        <p:spPr bwMode="auto">
          <a:xfrm>
            <a:off x="1184280" y="844555"/>
            <a:ext cx="1555751" cy="5608639"/>
          </a:xfrm>
          <a:custGeom>
            <a:avLst/>
            <a:gdLst>
              <a:gd name="T0" fmla="*/ 209835 w 1105"/>
              <a:gd name="T1" fmla="*/ 150109 h 5194"/>
              <a:gd name="T2" fmla="*/ 466144 w 1105"/>
              <a:gd name="T3" fmla="*/ 381212 h 5194"/>
              <a:gd name="T4" fmla="*/ 697103 w 1105"/>
              <a:gd name="T5" fmla="*/ 623114 h 5194"/>
              <a:gd name="T6" fmla="*/ 898488 w 1105"/>
              <a:gd name="T7" fmla="*/ 875816 h 5194"/>
              <a:gd name="T8" fmla="*/ 1073116 w 1105"/>
              <a:gd name="T9" fmla="*/ 1136077 h 5194"/>
              <a:gd name="T10" fmla="*/ 1220986 w 1105"/>
              <a:gd name="T11" fmla="*/ 1401737 h 5194"/>
              <a:gd name="T12" fmla="*/ 1342099 w 1105"/>
              <a:gd name="T13" fmla="*/ 1676037 h 5194"/>
              <a:gd name="T14" fmla="*/ 1436454 w 1105"/>
              <a:gd name="T15" fmla="*/ 1953577 h 5194"/>
              <a:gd name="T16" fmla="*/ 1502644 w 1105"/>
              <a:gd name="T17" fmla="*/ 2234356 h 5194"/>
              <a:gd name="T18" fmla="*/ 1543484 w 1105"/>
              <a:gd name="T19" fmla="*/ 2520535 h 5194"/>
              <a:gd name="T20" fmla="*/ 1556159 w 1105"/>
              <a:gd name="T21" fmla="*/ 2805634 h 5194"/>
              <a:gd name="T22" fmla="*/ 1543484 w 1105"/>
              <a:gd name="T23" fmla="*/ 3090733 h 5194"/>
              <a:gd name="T24" fmla="*/ 1502644 w 1105"/>
              <a:gd name="T25" fmla="*/ 3374753 h 5194"/>
              <a:gd name="T26" fmla="*/ 1436454 w 1105"/>
              <a:gd name="T27" fmla="*/ 3655532 h 5194"/>
              <a:gd name="T28" fmla="*/ 1342099 w 1105"/>
              <a:gd name="T29" fmla="*/ 3933071 h 5194"/>
              <a:gd name="T30" fmla="*/ 1220986 w 1105"/>
              <a:gd name="T31" fmla="*/ 4207371 h 5194"/>
              <a:gd name="T32" fmla="*/ 1073116 w 1105"/>
              <a:gd name="T33" fmla="*/ 4475193 h 5194"/>
              <a:gd name="T34" fmla="*/ 898488 w 1105"/>
              <a:gd name="T35" fmla="*/ 4735453 h 5194"/>
              <a:gd name="T36" fmla="*/ 697103 w 1105"/>
              <a:gd name="T37" fmla="*/ 4987075 h 5194"/>
              <a:gd name="T38" fmla="*/ 466144 w 1105"/>
              <a:gd name="T39" fmla="*/ 5227897 h 5194"/>
              <a:gd name="T40" fmla="*/ 209835 w 1105"/>
              <a:gd name="T41" fmla="*/ 5461160 h 5194"/>
              <a:gd name="T42" fmla="*/ 0 w 1105"/>
              <a:gd name="T43" fmla="*/ 5589670 h 5194"/>
              <a:gd name="T44" fmla="*/ 271800 w 1105"/>
              <a:gd name="T45" fmla="*/ 5366127 h 5194"/>
              <a:gd name="T46" fmla="*/ 518250 w 1105"/>
              <a:gd name="T47" fmla="*/ 5132864 h 5194"/>
              <a:gd name="T48" fmla="*/ 735127 w 1105"/>
              <a:gd name="T49" fmla="*/ 4888802 h 5194"/>
              <a:gd name="T50" fmla="*/ 926654 w 1105"/>
              <a:gd name="T51" fmla="*/ 4636101 h 5194"/>
              <a:gd name="T52" fmla="*/ 1091424 w 1105"/>
              <a:gd name="T53" fmla="*/ 4375839 h 5194"/>
              <a:gd name="T54" fmla="*/ 1229436 w 1105"/>
              <a:gd name="T55" fmla="*/ 4108019 h 5194"/>
              <a:gd name="T56" fmla="*/ 1342099 w 1105"/>
              <a:gd name="T57" fmla="*/ 3834799 h 5194"/>
              <a:gd name="T58" fmla="*/ 1426596 w 1105"/>
              <a:gd name="T59" fmla="*/ 3557259 h 5194"/>
              <a:gd name="T60" fmla="*/ 1482928 w 1105"/>
              <a:gd name="T61" fmla="*/ 3277560 h 5194"/>
              <a:gd name="T62" fmla="*/ 1515319 w 1105"/>
              <a:gd name="T63" fmla="*/ 2993541 h 5194"/>
              <a:gd name="T64" fmla="*/ 1518135 w 1105"/>
              <a:gd name="T65" fmla="*/ 2710601 h 5194"/>
              <a:gd name="T66" fmla="*/ 1498419 w 1105"/>
              <a:gd name="T67" fmla="*/ 2426582 h 5194"/>
              <a:gd name="T68" fmla="*/ 1449129 w 1105"/>
              <a:gd name="T69" fmla="*/ 2145802 h 5194"/>
              <a:gd name="T70" fmla="*/ 1373081 w 1105"/>
              <a:gd name="T71" fmla="*/ 1868263 h 5194"/>
              <a:gd name="T72" fmla="*/ 1270276 w 1105"/>
              <a:gd name="T73" fmla="*/ 1591803 h 5194"/>
              <a:gd name="T74" fmla="*/ 1139305 w 1105"/>
              <a:gd name="T75" fmla="*/ 1322903 h 5194"/>
              <a:gd name="T76" fmla="*/ 982985 w 1105"/>
              <a:gd name="T77" fmla="*/ 1060482 h 5194"/>
              <a:gd name="T78" fmla="*/ 801316 w 1105"/>
              <a:gd name="T79" fmla="*/ 804541 h 5194"/>
              <a:gd name="T80" fmla="*/ 591481 w 1105"/>
              <a:gd name="T81" fmla="*/ 557239 h 5194"/>
              <a:gd name="T82" fmla="*/ 356297 w 1105"/>
              <a:gd name="T83" fmla="*/ 318577 h 5194"/>
              <a:gd name="T84" fmla="*/ 92947 w 1105"/>
              <a:gd name="T85" fmla="*/ 93953 h 519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05"/>
              <a:gd name="T130" fmla="*/ 0 h 5194"/>
              <a:gd name="T131" fmla="*/ 1105 w 1105"/>
              <a:gd name="T132" fmla="*/ 5194 h 519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05" h="5194">
                <a:moveTo>
                  <a:pt x="19" y="0"/>
                </a:moveTo>
                <a:lnTo>
                  <a:pt x="86" y="69"/>
                </a:lnTo>
                <a:lnTo>
                  <a:pt x="149" y="139"/>
                </a:lnTo>
                <a:lnTo>
                  <a:pt x="213" y="209"/>
                </a:lnTo>
                <a:lnTo>
                  <a:pt x="273" y="279"/>
                </a:lnTo>
                <a:lnTo>
                  <a:pt x="331" y="353"/>
                </a:lnTo>
                <a:lnTo>
                  <a:pt x="388" y="426"/>
                </a:lnTo>
                <a:lnTo>
                  <a:pt x="442" y="502"/>
                </a:lnTo>
                <a:lnTo>
                  <a:pt x="495" y="577"/>
                </a:lnTo>
                <a:lnTo>
                  <a:pt x="544" y="655"/>
                </a:lnTo>
                <a:lnTo>
                  <a:pt x="591" y="732"/>
                </a:lnTo>
                <a:lnTo>
                  <a:pt x="638" y="811"/>
                </a:lnTo>
                <a:lnTo>
                  <a:pt x="682" y="890"/>
                </a:lnTo>
                <a:lnTo>
                  <a:pt x="722" y="969"/>
                </a:lnTo>
                <a:lnTo>
                  <a:pt x="762" y="1052"/>
                </a:lnTo>
                <a:lnTo>
                  <a:pt x="798" y="1133"/>
                </a:lnTo>
                <a:lnTo>
                  <a:pt x="835" y="1216"/>
                </a:lnTo>
                <a:lnTo>
                  <a:pt x="867" y="1298"/>
                </a:lnTo>
                <a:lnTo>
                  <a:pt x="898" y="1383"/>
                </a:lnTo>
                <a:lnTo>
                  <a:pt x="925" y="1467"/>
                </a:lnTo>
                <a:lnTo>
                  <a:pt x="953" y="1552"/>
                </a:lnTo>
                <a:lnTo>
                  <a:pt x="976" y="1638"/>
                </a:lnTo>
                <a:lnTo>
                  <a:pt x="1000" y="1722"/>
                </a:lnTo>
                <a:lnTo>
                  <a:pt x="1020" y="1809"/>
                </a:lnTo>
                <a:lnTo>
                  <a:pt x="1038" y="1897"/>
                </a:lnTo>
                <a:lnTo>
                  <a:pt x="1055" y="1983"/>
                </a:lnTo>
                <a:lnTo>
                  <a:pt x="1067" y="2069"/>
                </a:lnTo>
                <a:lnTo>
                  <a:pt x="1080" y="2157"/>
                </a:lnTo>
                <a:lnTo>
                  <a:pt x="1089" y="2246"/>
                </a:lnTo>
                <a:lnTo>
                  <a:pt x="1096" y="2334"/>
                </a:lnTo>
                <a:lnTo>
                  <a:pt x="1102" y="2422"/>
                </a:lnTo>
                <a:lnTo>
                  <a:pt x="1105" y="2510"/>
                </a:lnTo>
                <a:lnTo>
                  <a:pt x="1105" y="2598"/>
                </a:lnTo>
                <a:lnTo>
                  <a:pt x="1105" y="2686"/>
                </a:lnTo>
                <a:lnTo>
                  <a:pt x="1102" y="2774"/>
                </a:lnTo>
                <a:lnTo>
                  <a:pt x="1096" y="2862"/>
                </a:lnTo>
                <a:lnTo>
                  <a:pt x="1089" y="2948"/>
                </a:lnTo>
                <a:lnTo>
                  <a:pt x="1080" y="3037"/>
                </a:lnTo>
                <a:lnTo>
                  <a:pt x="1067" y="3125"/>
                </a:lnTo>
                <a:lnTo>
                  <a:pt x="1055" y="3211"/>
                </a:lnTo>
                <a:lnTo>
                  <a:pt x="1038" y="3299"/>
                </a:lnTo>
                <a:lnTo>
                  <a:pt x="1020" y="3385"/>
                </a:lnTo>
                <a:lnTo>
                  <a:pt x="1000" y="3472"/>
                </a:lnTo>
                <a:lnTo>
                  <a:pt x="976" y="3558"/>
                </a:lnTo>
                <a:lnTo>
                  <a:pt x="953" y="3642"/>
                </a:lnTo>
                <a:lnTo>
                  <a:pt x="925" y="3727"/>
                </a:lnTo>
                <a:lnTo>
                  <a:pt x="898" y="3811"/>
                </a:lnTo>
                <a:lnTo>
                  <a:pt x="867" y="3896"/>
                </a:lnTo>
                <a:lnTo>
                  <a:pt x="835" y="3978"/>
                </a:lnTo>
                <a:lnTo>
                  <a:pt x="798" y="4061"/>
                </a:lnTo>
                <a:lnTo>
                  <a:pt x="762" y="4144"/>
                </a:lnTo>
                <a:lnTo>
                  <a:pt x="722" y="4225"/>
                </a:lnTo>
                <a:lnTo>
                  <a:pt x="682" y="4306"/>
                </a:lnTo>
                <a:lnTo>
                  <a:pt x="638" y="4385"/>
                </a:lnTo>
                <a:lnTo>
                  <a:pt x="591" y="4464"/>
                </a:lnTo>
                <a:lnTo>
                  <a:pt x="544" y="4541"/>
                </a:lnTo>
                <a:lnTo>
                  <a:pt x="495" y="4618"/>
                </a:lnTo>
                <a:lnTo>
                  <a:pt x="442" y="4694"/>
                </a:lnTo>
                <a:lnTo>
                  <a:pt x="388" y="4768"/>
                </a:lnTo>
                <a:lnTo>
                  <a:pt x="331" y="4841"/>
                </a:lnTo>
                <a:lnTo>
                  <a:pt x="273" y="4915"/>
                </a:lnTo>
                <a:lnTo>
                  <a:pt x="213" y="4987"/>
                </a:lnTo>
                <a:lnTo>
                  <a:pt x="149" y="5057"/>
                </a:lnTo>
                <a:lnTo>
                  <a:pt x="86" y="5125"/>
                </a:lnTo>
                <a:lnTo>
                  <a:pt x="19" y="5194"/>
                </a:lnTo>
                <a:lnTo>
                  <a:pt x="0" y="5176"/>
                </a:lnTo>
                <a:lnTo>
                  <a:pt x="66" y="5107"/>
                </a:lnTo>
                <a:lnTo>
                  <a:pt x="131" y="5039"/>
                </a:lnTo>
                <a:lnTo>
                  <a:pt x="193" y="4969"/>
                </a:lnTo>
                <a:lnTo>
                  <a:pt x="253" y="4899"/>
                </a:lnTo>
                <a:lnTo>
                  <a:pt x="311" y="4827"/>
                </a:lnTo>
                <a:lnTo>
                  <a:pt x="368" y="4753"/>
                </a:lnTo>
                <a:lnTo>
                  <a:pt x="420" y="4679"/>
                </a:lnTo>
                <a:lnTo>
                  <a:pt x="473" y="4604"/>
                </a:lnTo>
                <a:lnTo>
                  <a:pt x="522" y="4527"/>
                </a:lnTo>
                <a:lnTo>
                  <a:pt x="569" y="4449"/>
                </a:lnTo>
                <a:lnTo>
                  <a:pt x="615" y="4372"/>
                </a:lnTo>
                <a:lnTo>
                  <a:pt x="658" y="4293"/>
                </a:lnTo>
                <a:lnTo>
                  <a:pt x="698" y="4214"/>
                </a:lnTo>
                <a:lnTo>
                  <a:pt x="738" y="4133"/>
                </a:lnTo>
                <a:lnTo>
                  <a:pt x="775" y="4052"/>
                </a:lnTo>
                <a:lnTo>
                  <a:pt x="809" y="3969"/>
                </a:lnTo>
                <a:lnTo>
                  <a:pt x="842" y="3887"/>
                </a:lnTo>
                <a:lnTo>
                  <a:pt x="873" y="3804"/>
                </a:lnTo>
                <a:lnTo>
                  <a:pt x="902" y="3720"/>
                </a:lnTo>
                <a:lnTo>
                  <a:pt x="927" y="3635"/>
                </a:lnTo>
                <a:lnTo>
                  <a:pt x="953" y="3551"/>
                </a:lnTo>
                <a:lnTo>
                  <a:pt x="975" y="3466"/>
                </a:lnTo>
                <a:lnTo>
                  <a:pt x="995" y="3380"/>
                </a:lnTo>
                <a:lnTo>
                  <a:pt x="1013" y="3294"/>
                </a:lnTo>
                <a:lnTo>
                  <a:pt x="1029" y="3207"/>
                </a:lnTo>
                <a:lnTo>
                  <a:pt x="1042" y="3121"/>
                </a:lnTo>
                <a:lnTo>
                  <a:pt x="1053" y="3035"/>
                </a:lnTo>
                <a:lnTo>
                  <a:pt x="1064" y="2947"/>
                </a:lnTo>
                <a:lnTo>
                  <a:pt x="1071" y="2860"/>
                </a:lnTo>
                <a:lnTo>
                  <a:pt x="1076" y="2772"/>
                </a:lnTo>
                <a:lnTo>
                  <a:pt x="1078" y="2684"/>
                </a:lnTo>
                <a:lnTo>
                  <a:pt x="1080" y="2598"/>
                </a:lnTo>
                <a:lnTo>
                  <a:pt x="1078" y="2510"/>
                </a:lnTo>
                <a:lnTo>
                  <a:pt x="1076" y="2422"/>
                </a:lnTo>
                <a:lnTo>
                  <a:pt x="1071" y="2335"/>
                </a:lnTo>
                <a:lnTo>
                  <a:pt x="1064" y="2247"/>
                </a:lnTo>
                <a:lnTo>
                  <a:pt x="1053" y="2161"/>
                </a:lnTo>
                <a:lnTo>
                  <a:pt x="1042" y="2073"/>
                </a:lnTo>
                <a:lnTo>
                  <a:pt x="1029" y="1987"/>
                </a:lnTo>
                <a:lnTo>
                  <a:pt x="1013" y="1900"/>
                </a:lnTo>
                <a:lnTo>
                  <a:pt x="995" y="1814"/>
                </a:lnTo>
                <a:lnTo>
                  <a:pt x="975" y="1730"/>
                </a:lnTo>
                <a:lnTo>
                  <a:pt x="953" y="1643"/>
                </a:lnTo>
                <a:lnTo>
                  <a:pt x="927" y="1559"/>
                </a:lnTo>
                <a:lnTo>
                  <a:pt x="902" y="1474"/>
                </a:lnTo>
                <a:lnTo>
                  <a:pt x="873" y="1392"/>
                </a:lnTo>
                <a:lnTo>
                  <a:pt x="842" y="1307"/>
                </a:lnTo>
                <a:lnTo>
                  <a:pt x="809" y="1225"/>
                </a:lnTo>
                <a:lnTo>
                  <a:pt x="775" y="1144"/>
                </a:lnTo>
                <a:lnTo>
                  <a:pt x="738" y="1063"/>
                </a:lnTo>
                <a:lnTo>
                  <a:pt x="698" y="982"/>
                </a:lnTo>
                <a:lnTo>
                  <a:pt x="658" y="901"/>
                </a:lnTo>
                <a:lnTo>
                  <a:pt x="615" y="822"/>
                </a:lnTo>
                <a:lnTo>
                  <a:pt x="569" y="745"/>
                </a:lnTo>
                <a:lnTo>
                  <a:pt x="522" y="667"/>
                </a:lnTo>
                <a:lnTo>
                  <a:pt x="473" y="592"/>
                </a:lnTo>
                <a:lnTo>
                  <a:pt x="420" y="516"/>
                </a:lnTo>
                <a:lnTo>
                  <a:pt x="368" y="441"/>
                </a:lnTo>
                <a:lnTo>
                  <a:pt x="311" y="369"/>
                </a:lnTo>
                <a:lnTo>
                  <a:pt x="253" y="295"/>
                </a:lnTo>
                <a:lnTo>
                  <a:pt x="193" y="225"/>
                </a:lnTo>
                <a:lnTo>
                  <a:pt x="131" y="155"/>
                </a:lnTo>
                <a:lnTo>
                  <a:pt x="66" y="87"/>
                </a:lnTo>
                <a:lnTo>
                  <a:pt x="0" y="18"/>
                </a:lnTo>
                <a:lnTo>
                  <a:pt x="19" y="0"/>
                </a:lnTo>
              </a:path>
            </a:pathLst>
          </a:custGeom>
          <a:noFill/>
          <a:ln w="23813">
            <a:solidFill>
              <a:srgbClr val="F796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2346326" y="2270126"/>
            <a:ext cx="5448300" cy="636588"/>
          </a:xfrm>
          <a:prstGeom prst="rect">
            <a:avLst/>
          </a:prstGeom>
          <a:noFill/>
          <a:ln w="23813">
            <a:solidFill>
              <a:srgbClr val="FFFFFF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TW" altLang="en-US" sz="1800">
              <a:effectLst/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4107" name="Rectangle 18"/>
          <p:cNvSpPr>
            <a:spLocks noChangeArrowheads="1"/>
          </p:cNvSpPr>
          <p:nvPr/>
        </p:nvSpPr>
        <p:spPr bwMode="auto">
          <a:xfrm>
            <a:off x="2690818" y="3902075"/>
            <a:ext cx="6684963" cy="82708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TW" altLang="en-US" sz="1800">
              <a:effectLst/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99340" name="Freeform 21"/>
          <p:cNvSpPr>
            <a:spLocks/>
          </p:cNvSpPr>
          <p:nvPr/>
        </p:nvSpPr>
        <p:spPr bwMode="auto">
          <a:xfrm>
            <a:off x="2263782" y="3908432"/>
            <a:ext cx="828675" cy="828675"/>
          </a:xfrm>
          <a:custGeom>
            <a:avLst/>
            <a:gdLst>
              <a:gd name="T0" fmla="*/ 2341 w 1061"/>
              <a:gd name="T1" fmla="*/ 372126 h 1048"/>
              <a:gd name="T2" fmla="*/ 17949 w 1061"/>
              <a:gd name="T3" fmla="*/ 291538 h 1048"/>
              <a:gd name="T4" fmla="*/ 49165 w 1061"/>
              <a:gd name="T5" fmla="*/ 217271 h 1048"/>
              <a:gd name="T6" fmla="*/ 94428 w 1061"/>
              <a:gd name="T7" fmla="*/ 150905 h 1048"/>
              <a:gd name="T8" fmla="*/ 149836 w 1061"/>
              <a:gd name="T9" fmla="*/ 95599 h 1048"/>
              <a:gd name="T10" fmla="*/ 216950 w 1061"/>
              <a:gd name="T11" fmla="*/ 49775 h 1048"/>
              <a:gd name="T12" fmla="*/ 290307 w 1061"/>
              <a:gd name="T13" fmla="*/ 18962 h 1048"/>
              <a:gd name="T14" fmla="*/ 371468 w 1061"/>
              <a:gd name="T15" fmla="*/ 3160 h 1048"/>
              <a:gd name="T16" fmla="*/ 456532 w 1061"/>
              <a:gd name="T17" fmla="*/ 3160 h 1048"/>
              <a:gd name="T18" fmla="*/ 536912 w 1061"/>
              <a:gd name="T19" fmla="*/ 18962 h 1048"/>
              <a:gd name="T20" fmla="*/ 611050 w 1061"/>
              <a:gd name="T21" fmla="*/ 49775 h 1048"/>
              <a:gd name="T22" fmla="*/ 677383 w 1061"/>
              <a:gd name="T23" fmla="*/ 95599 h 1048"/>
              <a:gd name="T24" fmla="*/ 732792 w 1061"/>
              <a:gd name="T25" fmla="*/ 150905 h 1048"/>
              <a:gd name="T26" fmla="*/ 778054 w 1061"/>
              <a:gd name="T27" fmla="*/ 217271 h 1048"/>
              <a:gd name="T28" fmla="*/ 809271 w 1061"/>
              <a:gd name="T29" fmla="*/ 291538 h 1048"/>
              <a:gd name="T30" fmla="*/ 826439 w 1061"/>
              <a:gd name="T31" fmla="*/ 372126 h 1048"/>
              <a:gd name="T32" fmla="*/ 826439 w 1061"/>
              <a:gd name="T33" fmla="*/ 455874 h 1048"/>
              <a:gd name="T34" fmla="*/ 809271 w 1061"/>
              <a:gd name="T35" fmla="*/ 537252 h 1048"/>
              <a:gd name="T36" fmla="*/ 778054 w 1061"/>
              <a:gd name="T37" fmla="*/ 612309 h 1048"/>
              <a:gd name="T38" fmla="*/ 732792 w 1061"/>
              <a:gd name="T39" fmla="*/ 677885 h 1048"/>
              <a:gd name="T40" fmla="*/ 677383 w 1061"/>
              <a:gd name="T41" fmla="*/ 734771 h 1048"/>
              <a:gd name="T42" fmla="*/ 611050 w 1061"/>
              <a:gd name="T43" fmla="*/ 778225 h 1048"/>
              <a:gd name="T44" fmla="*/ 536912 w 1061"/>
              <a:gd name="T45" fmla="*/ 809828 h 1048"/>
              <a:gd name="T46" fmla="*/ 456532 w 1061"/>
              <a:gd name="T47" fmla="*/ 826420 h 1048"/>
              <a:gd name="T48" fmla="*/ 371468 w 1061"/>
              <a:gd name="T49" fmla="*/ 826420 h 1048"/>
              <a:gd name="T50" fmla="*/ 290307 w 1061"/>
              <a:gd name="T51" fmla="*/ 809828 h 1048"/>
              <a:gd name="T52" fmla="*/ 216950 w 1061"/>
              <a:gd name="T53" fmla="*/ 778225 h 1048"/>
              <a:gd name="T54" fmla="*/ 149836 w 1061"/>
              <a:gd name="T55" fmla="*/ 734771 h 1048"/>
              <a:gd name="T56" fmla="*/ 94428 w 1061"/>
              <a:gd name="T57" fmla="*/ 677885 h 1048"/>
              <a:gd name="T58" fmla="*/ 49165 w 1061"/>
              <a:gd name="T59" fmla="*/ 612309 h 1048"/>
              <a:gd name="T60" fmla="*/ 17949 w 1061"/>
              <a:gd name="T61" fmla="*/ 537252 h 1048"/>
              <a:gd name="T62" fmla="*/ 2341 w 1061"/>
              <a:gd name="T63" fmla="*/ 455874 h 10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1"/>
              <a:gd name="T97" fmla="*/ 0 h 1048"/>
              <a:gd name="T98" fmla="*/ 1061 w 1061"/>
              <a:gd name="T99" fmla="*/ 1048 h 10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1" h="1048">
                <a:moveTo>
                  <a:pt x="0" y="525"/>
                </a:moveTo>
                <a:lnTo>
                  <a:pt x="3" y="471"/>
                </a:lnTo>
                <a:lnTo>
                  <a:pt x="11" y="419"/>
                </a:lnTo>
                <a:lnTo>
                  <a:pt x="23" y="369"/>
                </a:lnTo>
                <a:lnTo>
                  <a:pt x="41" y="320"/>
                </a:lnTo>
                <a:lnTo>
                  <a:pt x="63" y="275"/>
                </a:lnTo>
                <a:lnTo>
                  <a:pt x="91" y="232"/>
                </a:lnTo>
                <a:lnTo>
                  <a:pt x="121" y="191"/>
                </a:lnTo>
                <a:lnTo>
                  <a:pt x="156" y="155"/>
                </a:lnTo>
                <a:lnTo>
                  <a:pt x="192" y="121"/>
                </a:lnTo>
                <a:lnTo>
                  <a:pt x="234" y="90"/>
                </a:lnTo>
                <a:lnTo>
                  <a:pt x="278" y="63"/>
                </a:lnTo>
                <a:lnTo>
                  <a:pt x="323" y="42"/>
                </a:lnTo>
                <a:lnTo>
                  <a:pt x="372" y="24"/>
                </a:lnTo>
                <a:lnTo>
                  <a:pt x="423" y="11"/>
                </a:lnTo>
                <a:lnTo>
                  <a:pt x="476" y="4"/>
                </a:lnTo>
                <a:lnTo>
                  <a:pt x="530" y="0"/>
                </a:lnTo>
                <a:lnTo>
                  <a:pt x="585" y="4"/>
                </a:lnTo>
                <a:lnTo>
                  <a:pt x="638" y="11"/>
                </a:lnTo>
                <a:lnTo>
                  <a:pt x="688" y="24"/>
                </a:lnTo>
                <a:lnTo>
                  <a:pt x="738" y="42"/>
                </a:lnTo>
                <a:lnTo>
                  <a:pt x="783" y="63"/>
                </a:lnTo>
                <a:lnTo>
                  <a:pt x="827" y="90"/>
                </a:lnTo>
                <a:lnTo>
                  <a:pt x="868" y="121"/>
                </a:lnTo>
                <a:lnTo>
                  <a:pt x="907" y="155"/>
                </a:lnTo>
                <a:lnTo>
                  <a:pt x="939" y="191"/>
                </a:lnTo>
                <a:lnTo>
                  <a:pt x="970" y="232"/>
                </a:lnTo>
                <a:lnTo>
                  <a:pt x="997" y="275"/>
                </a:lnTo>
                <a:lnTo>
                  <a:pt x="1019" y="320"/>
                </a:lnTo>
                <a:lnTo>
                  <a:pt x="1037" y="369"/>
                </a:lnTo>
                <a:lnTo>
                  <a:pt x="1050" y="419"/>
                </a:lnTo>
                <a:lnTo>
                  <a:pt x="1059" y="471"/>
                </a:lnTo>
                <a:lnTo>
                  <a:pt x="1061" y="525"/>
                </a:lnTo>
                <a:lnTo>
                  <a:pt x="1059" y="577"/>
                </a:lnTo>
                <a:lnTo>
                  <a:pt x="1050" y="629"/>
                </a:lnTo>
                <a:lnTo>
                  <a:pt x="1037" y="680"/>
                </a:lnTo>
                <a:lnTo>
                  <a:pt x="1019" y="728"/>
                </a:lnTo>
                <a:lnTo>
                  <a:pt x="997" y="775"/>
                </a:lnTo>
                <a:lnTo>
                  <a:pt x="970" y="818"/>
                </a:lnTo>
                <a:lnTo>
                  <a:pt x="939" y="858"/>
                </a:lnTo>
                <a:lnTo>
                  <a:pt x="907" y="895"/>
                </a:lnTo>
                <a:lnTo>
                  <a:pt x="868" y="930"/>
                </a:lnTo>
                <a:lnTo>
                  <a:pt x="827" y="958"/>
                </a:lnTo>
                <a:lnTo>
                  <a:pt x="783" y="985"/>
                </a:lnTo>
                <a:lnTo>
                  <a:pt x="738" y="1007"/>
                </a:lnTo>
                <a:lnTo>
                  <a:pt x="688" y="1025"/>
                </a:lnTo>
                <a:lnTo>
                  <a:pt x="638" y="1037"/>
                </a:lnTo>
                <a:lnTo>
                  <a:pt x="585" y="1046"/>
                </a:lnTo>
                <a:lnTo>
                  <a:pt x="530" y="1048"/>
                </a:lnTo>
                <a:lnTo>
                  <a:pt x="476" y="1046"/>
                </a:lnTo>
                <a:lnTo>
                  <a:pt x="423" y="1037"/>
                </a:lnTo>
                <a:lnTo>
                  <a:pt x="372" y="1025"/>
                </a:lnTo>
                <a:lnTo>
                  <a:pt x="323" y="1007"/>
                </a:lnTo>
                <a:lnTo>
                  <a:pt x="278" y="985"/>
                </a:lnTo>
                <a:lnTo>
                  <a:pt x="234" y="958"/>
                </a:lnTo>
                <a:lnTo>
                  <a:pt x="192" y="930"/>
                </a:lnTo>
                <a:lnTo>
                  <a:pt x="156" y="895"/>
                </a:lnTo>
                <a:lnTo>
                  <a:pt x="121" y="858"/>
                </a:lnTo>
                <a:lnTo>
                  <a:pt x="91" y="818"/>
                </a:lnTo>
                <a:lnTo>
                  <a:pt x="63" y="775"/>
                </a:lnTo>
                <a:lnTo>
                  <a:pt x="41" y="728"/>
                </a:lnTo>
                <a:lnTo>
                  <a:pt x="23" y="680"/>
                </a:lnTo>
                <a:lnTo>
                  <a:pt x="11" y="629"/>
                </a:lnTo>
                <a:lnTo>
                  <a:pt x="3" y="577"/>
                </a:lnTo>
                <a:lnTo>
                  <a:pt x="0" y="525"/>
                </a:lnTo>
              </a:path>
            </a:pathLst>
          </a:custGeom>
          <a:solidFill>
            <a:srgbClr val="FFFFFF"/>
          </a:solidFill>
          <a:ln w="23813">
            <a:solidFill>
              <a:srgbClr val="F7964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109" name="Rectangle 18"/>
          <p:cNvSpPr>
            <a:spLocks noChangeArrowheads="1"/>
          </p:cNvSpPr>
          <p:nvPr/>
        </p:nvSpPr>
        <p:spPr bwMode="auto">
          <a:xfrm>
            <a:off x="2305058" y="5208594"/>
            <a:ext cx="7053263" cy="82867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TW" altLang="en-US" sz="1800">
              <a:effectLst/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99342" name="Freeform 21"/>
          <p:cNvSpPr>
            <a:spLocks/>
          </p:cNvSpPr>
          <p:nvPr/>
        </p:nvSpPr>
        <p:spPr bwMode="auto">
          <a:xfrm>
            <a:off x="1712920" y="5180020"/>
            <a:ext cx="828675" cy="828675"/>
          </a:xfrm>
          <a:custGeom>
            <a:avLst/>
            <a:gdLst>
              <a:gd name="T0" fmla="*/ 2341 w 1061"/>
              <a:gd name="T1" fmla="*/ 372126 h 1048"/>
              <a:gd name="T2" fmla="*/ 17949 w 1061"/>
              <a:gd name="T3" fmla="*/ 291538 h 1048"/>
              <a:gd name="T4" fmla="*/ 49165 w 1061"/>
              <a:gd name="T5" fmla="*/ 217271 h 1048"/>
              <a:gd name="T6" fmla="*/ 94428 w 1061"/>
              <a:gd name="T7" fmla="*/ 150905 h 1048"/>
              <a:gd name="T8" fmla="*/ 149836 w 1061"/>
              <a:gd name="T9" fmla="*/ 95599 h 1048"/>
              <a:gd name="T10" fmla="*/ 216950 w 1061"/>
              <a:gd name="T11" fmla="*/ 49775 h 1048"/>
              <a:gd name="T12" fmla="*/ 290307 w 1061"/>
              <a:gd name="T13" fmla="*/ 18962 h 1048"/>
              <a:gd name="T14" fmla="*/ 371468 w 1061"/>
              <a:gd name="T15" fmla="*/ 3160 h 1048"/>
              <a:gd name="T16" fmla="*/ 456532 w 1061"/>
              <a:gd name="T17" fmla="*/ 3160 h 1048"/>
              <a:gd name="T18" fmla="*/ 536912 w 1061"/>
              <a:gd name="T19" fmla="*/ 18962 h 1048"/>
              <a:gd name="T20" fmla="*/ 611050 w 1061"/>
              <a:gd name="T21" fmla="*/ 49775 h 1048"/>
              <a:gd name="T22" fmla="*/ 677383 w 1061"/>
              <a:gd name="T23" fmla="*/ 95599 h 1048"/>
              <a:gd name="T24" fmla="*/ 732792 w 1061"/>
              <a:gd name="T25" fmla="*/ 150905 h 1048"/>
              <a:gd name="T26" fmla="*/ 778054 w 1061"/>
              <a:gd name="T27" fmla="*/ 217271 h 1048"/>
              <a:gd name="T28" fmla="*/ 809271 w 1061"/>
              <a:gd name="T29" fmla="*/ 291538 h 1048"/>
              <a:gd name="T30" fmla="*/ 826439 w 1061"/>
              <a:gd name="T31" fmla="*/ 372126 h 1048"/>
              <a:gd name="T32" fmla="*/ 826439 w 1061"/>
              <a:gd name="T33" fmla="*/ 455874 h 1048"/>
              <a:gd name="T34" fmla="*/ 809271 w 1061"/>
              <a:gd name="T35" fmla="*/ 537252 h 1048"/>
              <a:gd name="T36" fmla="*/ 778054 w 1061"/>
              <a:gd name="T37" fmla="*/ 612309 h 1048"/>
              <a:gd name="T38" fmla="*/ 732792 w 1061"/>
              <a:gd name="T39" fmla="*/ 677885 h 1048"/>
              <a:gd name="T40" fmla="*/ 677383 w 1061"/>
              <a:gd name="T41" fmla="*/ 734771 h 1048"/>
              <a:gd name="T42" fmla="*/ 611050 w 1061"/>
              <a:gd name="T43" fmla="*/ 778225 h 1048"/>
              <a:gd name="T44" fmla="*/ 536912 w 1061"/>
              <a:gd name="T45" fmla="*/ 809828 h 1048"/>
              <a:gd name="T46" fmla="*/ 456532 w 1061"/>
              <a:gd name="T47" fmla="*/ 826420 h 1048"/>
              <a:gd name="T48" fmla="*/ 371468 w 1061"/>
              <a:gd name="T49" fmla="*/ 826420 h 1048"/>
              <a:gd name="T50" fmla="*/ 290307 w 1061"/>
              <a:gd name="T51" fmla="*/ 809828 h 1048"/>
              <a:gd name="T52" fmla="*/ 216950 w 1061"/>
              <a:gd name="T53" fmla="*/ 778225 h 1048"/>
              <a:gd name="T54" fmla="*/ 149836 w 1061"/>
              <a:gd name="T55" fmla="*/ 734771 h 1048"/>
              <a:gd name="T56" fmla="*/ 94428 w 1061"/>
              <a:gd name="T57" fmla="*/ 677885 h 1048"/>
              <a:gd name="T58" fmla="*/ 49165 w 1061"/>
              <a:gd name="T59" fmla="*/ 612309 h 1048"/>
              <a:gd name="T60" fmla="*/ 17949 w 1061"/>
              <a:gd name="T61" fmla="*/ 537252 h 1048"/>
              <a:gd name="T62" fmla="*/ 2341 w 1061"/>
              <a:gd name="T63" fmla="*/ 455874 h 10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1"/>
              <a:gd name="T97" fmla="*/ 0 h 1048"/>
              <a:gd name="T98" fmla="*/ 1061 w 1061"/>
              <a:gd name="T99" fmla="*/ 1048 h 10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1" h="1048">
                <a:moveTo>
                  <a:pt x="0" y="525"/>
                </a:moveTo>
                <a:lnTo>
                  <a:pt x="3" y="471"/>
                </a:lnTo>
                <a:lnTo>
                  <a:pt x="11" y="419"/>
                </a:lnTo>
                <a:lnTo>
                  <a:pt x="23" y="369"/>
                </a:lnTo>
                <a:lnTo>
                  <a:pt x="41" y="320"/>
                </a:lnTo>
                <a:lnTo>
                  <a:pt x="63" y="275"/>
                </a:lnTo>
                <a:lnTo>
                  <a:pt x="91" y="232"/>
                </a:lnTo>
                <a:lnTo>
                  <a:pt x="121" y="191"/>
                </a:lnTo>
                <a:lnTo>
                  <a:pt x="156" y="155"/>
                </a:lnTo>
                <a:lnTo>
                  <a:pt x="192" y="121"/>
                </a:lnTo>
                <a:lnTo>
                  <a:pt x="234" y="90"/>
                </a:lnTo>
                <a:lnTo>
                  <a:pt x="278" y="63"/>
                </a:lnTo>
                <a:lnTo>
                  <a:pt x="323" y="42"/>
                </a:lnTo>
                <a:lnTo>
                  <a:pt x="372" y="24"/>
                </a:lnTo>
                <a:lnTo>
                  <a:pt x="423" y="11"/>
                </a:lnTo>
                <a:lnTo>
                  <a:pt x="476" y="4"/>
                </a:lnTo>
                <a:lnTo>
                  <a:pt x="530" y="0"/>
                </a:lnTo>
                <a:lnTo>
                  <a:pt x="585" y="4"/>
                </a:lnTo>
                <a:lnTo>
                  <a:pt x="638" y="11"/>
                </a:lnTo>
                <a:lnTo>
                  <a:pt x="688" y="24"/>
                </a:lnTo>
                <a:lnTo>
                  <a:pt x="738" y="42"/>
                </a:lnTo>
                <a:lnTo>
                  <a:pt x="783" y="63"/>
                </a:lnTo>
                <a:lnTo>
                  <a:pt x="827" y="90"/>
                </a:lnTo>
                <a:lnTo>
                  <a:pt x="868" y="121"/>
                </a:lnTo>
                <a:lnTo>
                  <a:pt x="907" y="155"/>
                </a:lnTo>
                <a:lnTo>
                  <a:pt x="939" y="191"/>
                </a:lnTo>
                <a:lnTo>
                  <a:pt x="970" y="232"/>
                </a:lnTo>
                <a:lnTo>
                  <a:pt x="997" y="275"/>
                </a:lnTo>
                <a:lnTo>
                  <a:pt x="1019" y="320"/>
                </a:lnTo>
                <a:lnTo>
                  <a:pt x="1037" y="369"/>
                </a:lnTo>
                <a:lnTo>
                  <a:pt x="1050" y="419"/>
                </a:lnTo>
                <a:lnTo>
                  <a:pt x="1059" y="471"/>
                </a:lnTo>
                <a:lnTo>
                  <a:pt x="1061" y="525"/>
                </a:lnTo>
                <a:lnTo>
                  <a:pt x="1059" y="577"/>
                </a:lnTo>
                <a:lnTo>
                  <a:pt x="1050" y="629"/>
                </a:lnTo>
                <a:lnTo>
                  <a:pt x="1037" y="680"/>
                </a:lnTo>
                <a:lnTo>
                  <a:pt x="1019" y="728"/>
                </a:lnTo>
                <a:lnTo>
                  <a:pt x="997" y="775"/>
                </a:lnTo>
                <a:lnTo>
                  <a:pt x="970" y="818"/>
                </a:lnTo>
                <a:lnTo>
                  <a:pt x="939" y="858"/>
                </a:lnTo>
                <a:lnTo>
                  <a:pt x="907" y="895"/>
                </a:lnTo>
                <a:lnTo>
                  <a:pt x="868" y="930"/>
                </a:lnTo>
                <a:lnTo>
                  <a:pt x="827" y="958"/>
                </a:lnTo>
                <a:lnTo>
                  <a:pt x="783" y="985"/>
                </a:lnTo>
                <a:lnTo>
                  <a:pt x="738" y="1007"/>
                </a:lnTo>
                <a:lnTo>
                  <a:pt x="688" y="1025"/>
                </a:lnTo>
                <a:lnTo>
                  <a:pt x="638" y="1037"/>
                </a:lnTo>
                <a:lnTo>
                  <a:pt x="585" y="1046"/>
                </a:lnTo>
                <a:lnTo>
                  <a:pt x="530" y="1048"/>
                </a:lnTo>
                <a:lnTo>
                  <a:pt x="476" y="1046"/>
                </a:lnTo>
                <a:lnTo>
                  <a:pt x="423" y="1037"/>
                </a:lnTo>
                <a:lnTo>
                  <a:pt x="372" y="1025"/>
                </a:lnTo>
                <a:lnTo>
                  <a:pt x="323" y="1007"/>
                </a:lnTo>
                <a:lnTo>
                  <a:pt x="278" y="985"/>
                </a:lnTo>
                <a:lnTo>
                  <a:pt x="234" y="958"/>
                </a:lnTo>
                <a:lnTo>
                  <a:pt x="192" y="930"/>
                </a:lnTo>
                <a:lnTo>
                  <a:pt x="156" y="895"/>
                </a:lnTo>
                <a:lnTo>
                  <a:pt x="121" y="858"/>
                </a:lnTo>
                <a:lnTo>
                  <a:pt x="91" y="818"/>
                </a:lnTo>
                <a:lnTo>
                  <a:pt x="63" y="775"/>
                </a:lnTo>
                <a:lnTo>
                  <a:pt x="41" y="728"/>
                </a:lnTo>
                <a:lnTo>
                  <a:pt x="23" y="680"/>
                </a:lnTo>
                <a:lnTo>
                  <a:pt x="11" y="629"/>
                </a:lnTo>
                <a:lnTo>
                  <a:pt x="3" y="577"/>
                </a:lnTo>
                <a:lnTo>
                  <a:pt x="0" y="525"/>
                </a:lnTo>
              </a:path>
            </a:pathLst>
          </a:custGeom>
          <a:solidFill>
            <a:srgbClr val="FFFFFF"/>
          </a:solidFill>
          <a:ln w="238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9343" name="AutoShape 3"/>
          <p:cNvSpPr>
            <a:spLocks noChangeAspect="1" noChangeArrowheads="1" noTextEdit="1"/>
          </p:cNvSpPr>
          <p:nvPr/>
        </p:nvSpPr>
        <p:spPr bwMode="auto">
          <a:xfrm>
            <a:off x="954089" y="1622431"/>
            <a:ext cx="76327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112" name="Text Box 11"/>
          <p:cNvSpPr txBox="1">
            <a:spLocks noChangeArrowheads="1"/>
          </p:cNvSpPr>
          <p:nvPr/>
        </p:nvSpPr>
        <p:spPr bwMode="auto">
          <a:xfrm>
            <a:off x="2462214" y="1285594"/>
            <a:ext cx="3175000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effectLst/>
                <a:latin typeface="Arial" pitchFamily="34" charset="0"/>
              </a:rPr>
              <a:t>現地情況</a:t>
            </a:r>
          </a:p>
        </p:txBody>
      </p:sp>
      <p:sp>
        <p:nvSpPr>
          <p:cNvPr id="4113" name="Text Box 11"/>
          <p:cNvSpPr txBox="1">
            <a:spLocks noChangeArrowheads="1"/>
          </p:cNvSpPr>
          <p:nvPr/>
        </p:nvSpPr>
        <p:spPr bwMode="auto">
          <a:xfrm>
            <a:off x="3133727" y="4074037"/>
            <a:ext cx="5894388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effectLst/>
                <a:latin typeface="Arial" pitchFamily="34" charset="0"/>
              </a:rPr>
              <a:t>設計構想</a:t>
            </a:r>
          </a:p>
        </p:txBody>
      </p:sp>
      <p:sp>
        <p:nvSpPr>
          <p:cNvPr id="4114" name="Text Box 11"/>
          <p:cNvSpPr txBox="1">
            <a:spLocks noChangeArrowheads="1"/>
          </p:cNvSpPr>
          <p:nvPr/>
        </p:nvSpPr>
        <p:spPr bwMode="auto">
          <a:xfrm>
            <a:off x="2659070" y="5324987"/>
            <a:ext cx="5640387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effectLst/>
                <a:latin typeface="Arial" pitchFamily="34" charset="0"/>
              </a:rPr>
              <a:t>意見檢討</a:t>
            </a:r>
          </a:p>
        </p:txBody>
      </p:sp>
      <p:sp>
        <p:nvSpPr>
          <p:cNvPr id="99347" name="Freeform 9"/>
          <p:cNvSpPr>
            <a:spLocks/>
          </p:cNvSpPr>
          <p:nvPr/>
        </p:nvSpPr>
        <p:spPr bwMode="auto">
          <a:xfrm>
            <a:off x="2214568" y="2538420"/>
            <a:ext cx="804863" cy="828675"/>
          </a:xfrm>
          <a:custGeom>
            <a:avLst/>
            <a:gdLst>
              <a:gd name="T0" fmla="*/ 2276 w 1061"/>
              <a:gd name="T1" fmla="*/ 372126 h 1048"/>
              <a:gd name="T2" fmla="*/ 17447 w 1061"/>
              <a:gd name="T3" fmla="*/ 290748 h 1048"/>
              <a:gd name="T4" fmla="*/ 47790 w 1061"/>
              <a:gd name="T5" fmla="*/ 217271 h 1048"/>
              <a:gd name="T6" fmla="*/ 91787 w 1061"/>
              <a:gd name="T7" fmla="*/ 150114 h 1048"/>
              <a:gd name="T8" fmla="*/ 145645 w 1061"/>
              <a:gd name="T9" fmla="*/ 94809 h 1048"/>
              <a:gd name="T10" fmla="*/ 210883 w 1061"/>
              <a:gd name="T11" fmla="*/ 48985 h 1048"/>
              <a:gd name="T12" fmla="*/ 282188 w 1061"/>
              <a:gd name="T13" fmla="*/ 18172 h 1048"/>
              <a:gd name="T14" fmla="*/ 361079 w 1061"/>
              <a:gd name="T15" fmla="*/ 2370 h 1048"/>
              <a:gd name="T16" fmla="*/ 443764 w 1061"/>
              <a:gd name="T17" fmla="*/ 2370 h 1048"/>
              <a:gd name="T18" fmla="*/ 521896 w 1061"/>
              <a:gd name="T19" fmla="*/ 18172 h 1048"/>
              <a:gd name="T20" fmla="*/ 593960 w 1061"/>
              <a:gd name="T21" fmla="*/ 48985 h 1048"/>
              <a:gd name="T22" fmla="*/ 658439 w 1061"/>
              <a:gd name="T23" fmla="*/ 94809 h 1048"/>
              <a:gd name="T24" fmla="*/ 712297 w 1061"/>
              <a:gd name="T25" fmla="*/ 150114 h 1048"/>
              <a:gd name="T26" fmla="*/ 756294 w 1061"/>
              <a:gd name="T27" fmla="*/ 217271 h 1048"/>
              <a:gd name="T28" fmla="*/ 786637 w 1061"/>
              <a:gd name="T29" fmla="*/ 290748 h 1048"/>
              <a:gd name="T30" fmla="*/ 803326 w 1061"/>
              <a:gd name="T31" fmla="*/ 372126 h 1048"/>
              <a:gd name="T32" fmla="*/ 803326 w 1061"/>
              <a:gd name="T33" fmla="*/ 455874 h 1048"/>
              <a:gd name="T34" fmla="*/ 786637 w 1061"/>
              <a:gd name="T35" fmla="*/ 536462 h 1048"/>
              <a:gd name="T36" fmla="*/ 756294 w 1061"/>
              <a:gd name="T37" fmla="*/ 610729 h 1048"/>
              <a:gd name="T38" fmla="*/ 712297 w 1061"/>
              <a:gd name="T39" fmla="*/ 677095 h 1048"/>
              <a:gd name="T40" fmla="*/ 658439 w 1061"/>
              <a:gd name="T41" fmla="*/ 732401 h 1048"/>
              <a:gd name="T42" fmla="*/ 593960 w 1061"/>
              <a:gd name="T43" fmla="*/ 778225 h 1048"/>
              <a:gd name="T44" fmla="*/ 521896 w 1061"/>
              <a:gd name="T45" fmla="*/ 809038 h 1048"/>
              <a:gd name="T46" fmla="*/ 443764 w 1061"/>
              <a:gd name="T47" fmla="*/ 826420 h 1048"/>
              <a:gd name="T48" fmla="*/ 361079 w 1061"/>
              <a:gd name="T49" fmla="*/ 826420 h 1048"/>
              <a:gd name="T50" fmla="*/ 282188 w 1061"/>
              <a:gd name="T51" fmla="*/ 809038 h 1048"/>
              <a:gd name="T52" fmla="*/ 210883 w 1061"/>
              <a:gd name="T53" fmla="*/ 778225 h 1048"/>
              <a:gd name="T54" fmla="*/ 145645 w 1061"/>
              <a:gd name="T55" fmla="*/ 732401 h 1048"/>
              <a:gd name="T56" fmla="*/ 91787 w 1061"/>
              <a:gd name="T57" fmla="*/ 677095 h 1048"/>
              <a:gd name="T58" fmla="*/ 47790 w 1061"/>
              <a:gd name="T59" fmla="*/ 610729 h 1048"/>
              <a:gd name="T60" fmla="*/ 17447 w 1061"/>
              <a:gd name="T61" fmla="*/ 536462 h 1048"/>
              <a:gd name="T62" fmla="*/ 2276 w 1061"/>
              <a:gd name="T63" fmla="*/ 455874 h 10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1"/>
              <a:gd name="T97" fmla="*/ 0 h 1048"/>
              <a:gd name="T98" fmla="*/ 1061 w 1061"/>
              <a:gd name="T99" fmla="*/ 1048 h 10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1" h="1048">
                <a:moveTo>
                  <a:pt x="0" y="524"/>
                </a:moveTo>
                <a:lnTo>
                  <a:pt x="3" y="471"/>
                </a:lnTo>
                <a:lnTo>
                  <a:pt x="11" y="418"/>
                </a:lnTo>
                <a:lnTo>
                  <a:pt x="23" y="368"/>
                </a:lnTo>
                <a:lnTo>
                  <a:pt x="41" y="320"/>
                </a:lnTo>
                <a:lnTo>
                  <a:pt x="63" y="275"/>
                </a:lnTo>
                <a:lnTo>
                  <a:pt x="91" y="231"/>
                </a:lnTo>
                <a:lnTo>
                  <a:pt x="121" y="190"/>
                </a:lnTo>
                <a:lnTo>
                  <a:pt x="156" y="152"/>
                </a:lnTo>
                <a:lnTo>
                  <a:pt x="192" y="120"/>
                </a:lnTo>
                <a:lnTo>
                  <a:pt x="234" y="89"/>
                </a:lnTo>
                <a:lnTo>
                  <a:pt x="278" y="62"/>
                </a:lnTo>
                <a:lnTo>
                  <a:pt x="323" y="41"/>
                </a:lnTo>
                <a:lnTo>
                  <a:pt x="372" y="23"/>
                </a:lnTo>
                <a:lnTo>
                  <a:pt x="423" y="10"/>
                </a:lnTo>
                <a:lnTo>
                  <a:pt x="476" y="3"/>
                </a:lnTo>
                <a:lnTo>
                  <a:pt x="530" y="0"/>
                </a:lnTo>
                <a:lnTo>
                  <a:pt x="585" y="3"/>
                </a:lnTo>
                <a:lnTo>
                  <a:pt x="638" y="10"/>
                </a:lnTo>
                <a:lnTo>
                  <a:pt x="688" y="23"/>
                </a:lnTo>
                <a:lnTo>
                  <a:pt x="738" y="41"/>
                </a:lnTo>
                <a:lnTo>
                  <a:pt x="783" y="62"/>
                </a:lnTo>
                <a:lnTo>
                  <a:pt x="827" y="89"/>
                </a:lnTo>
                <a:lnTo>
                  <a:pt x="868" y="120"/>
                </a:lnTo>
                <a:lnTo>
                  <a:pt x="907" y="152"/>
                </a:lnTo>
                <a:lnTo>
                  <a:pt x="939" y="190"/>
                </a:lnTo>
                <a:lnTo>
                  <a:pt x="970" y="231"/>
                </a:lnTo>
                <a:lnTo>
                  <a:pt x="997" y="275"/>
                </a:lnTo>
                <a:lnTo>
                  <a:pt x="1019" y="320"/>
                </a:lnTo>
                <a:lnTo>
                  <a:pt x="1037" y="368"/>
                </a:lnTo>
                <a:lnTo>
                  <a:pt x="1050" y="418"/>
                </a:lnTo>
                <a:lnTo>
                  <a:pt x="1059" y="471"/>
                </a:lnTo>
                <a:lnTo>
                  <a:pt x="1061" y="524"/>
                </a:lnTo>
                <a:lnTo>
                  <a:pt x="1059" y="577"/>
                </a:lnTo>
                <a:lnTo>
                  <a:pt x="1050" y="629"/>
                </a:lnTo>
                <a:lnTo>
                  <a:pt x="1037" y="679"/>
                </a:lnTo>
                <a:lnTo>
                  <a:pt x="1019" y="728"/>
                </a:lnTo>
                <a:lnTo>
                  <a:pt x="997" y="773"/>
                </a:lnTo>
                <a:lnTo>
                  <a:pt x="970" y="817"/>
                </a:lnTo>
                <a:lnTo>
                  <a:pt x="939" y="857"/>
                </a:lnTo>
                <a:lnTo>
                  <a:pt x="907" y="895"/>
                </a:lnTo>
                <a:lnTo>
                  <a:pt x="868" y="927"/>
                </a:lnTo>
                <a:lnTo>
                  <a:pt x="827" y="958"/>
                </a:lnTo>
                <a:lnTo>
                  <a:pt x="783" y="985"/>
                </a:lnTo>
                <a:lnTo>
                  <a:pt x="738" y="1006"/>
                </a:lnTo>
                <a:lnTo>
                  <a:pt x="688" y="1024"/>
                </a:lnTo>
                <a:lnTo>
                  <a:pt x="638" y="1037"/>
                </a:lnTo>
                <a:lnTo>
                  <a:pt x="585" y="1046"/>
                </a:lnTo>
                <a:lnTo>
                  <a:pt x="530" y="1048"/>
                </a:lnTo>
                <a:lnTo>
                  <a:pt x="476" y="1046"/>
                </a:lnTo>
                <a:lnTo>
                  <a:pt x="423" y="1037"/>
                </a:lnTo>
                <a:lnTo>
                  <a:pt x="372" y="1024"/>
                </a:lnTo>
                <a:lnTo>
                  <a:pt x="323" y="1006"/>
                </a:lnTo>
                <a:lnTo>
                  <a:pt x="278" y="985"/>
                </a:lnTo>
                <a:lnTo>
                  <a:pt x="234" y="958"/>
                </a:lnTo>
                <a:lnTo>
                  <a:pt x="192" y="927"/>
                </a:lnTo>
                <a:lnTo>
                  <a:pt x="156" y="895"/>
                </a:lnTo>
                <a:lnTo>
                  <a:pt x="121" y="857"/>
                </a:lnTo>
                <a:lnTo>
                  <a:pt x="91" y="817"/>
                </a:lnTo>
                <a:lnTo>
                  <a:pt x="63" y="773"/>
                </a:lnTo>
                <a:lnTo>
                  <a:pt x="41" y="728"/>
                </a:lnTo>
                <a:lnTo>
                  <a:pt x="23" y="679"/>
                </a:lnTo>
                <a:lnTo>
                  <a:pt x="11" y="629"/>
                </a:lnTo>
                <a:lnTo>
                  <a:pt x="3" y="577"/>
                </a:lnTo>
                <a:lnTo>
                  <a:pt x="0" y="524"/>
                </a:lnTo>
              </a:path>
            </a:pathLst>
          </a:custGeom>
          <a:solidFill>
            <a:srgbClr val="FFFFFF"/>
          </a:solidFill>
          <a:ln w="23813">
            <a:solidFill>
              <a:srgbClr val="4BACC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116" name="Text Box 6"/>
          <p:cNvSpPr txBox="1">
            <a:spLocks noChangeArrowheads="1"/>
          </p:cNvSpPr>
          <p:nvPr/>
        </p:nvSpPr>
        <p:spPr bwMode="auto">
          <a:xfrm>
            <a:off x="2228857" y="2659071"/>
            <a:ext cx="828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 b="1">
                <a:solidFill>
                  <a:srgbClr val="FF0000"/>
                </a:solidFill>
                <a:effectLst/>
                <a:latin typeface="標楷體" pitchFamily="65" charset="-120"/>
              </a:rPr>
              <a:t>貳</a:t>
            </a:r>
          </a:p>
        </p:txBody>
      </p:sp>
      <p:grpSp>
        <p:nvGrpSpPr>
          <p:cNvPr id="4117" name="群組 2"/>
          <p:cNvGrpSpPr>
            <a:grpSpLocks/>
          </p:cNvGrpSpPr>
          <p:nvPr/>
        </p:nvGrpSpPr>
        <p:grpSpPr bwMode="auto">
          <a:xfrm>
            <a:off x="1595446" y="1185871"/>
            <a:ext cx="827087" cy="828675"/>
            <a:chOff x="1212899" y="1140592"/>
            <a:chExt cx="742779" cy="689803"/>
          </a:xfrm>
        </p:grpSpPr>
        <p:sp>
          <p:nvSpPr>
            <p:cNvPr id="99350" name="Freeform 9"/>
            <p:cNvSpPr>
              <a:spLocks/>
            </p:cNvSpPr>
            <p:nvPr/>
          </p:nvSpPr>
          <p:spPr bwMode="auto">
            <a:xfrm>
              <a:off x="1228581" y="1140592"/>
              <a:ext cx="709989" cy="689803"/>
            </a:xfrm>
            <a:custGeom>
              <a:avLst/>
              <a:gdLst>
                <a:gd name="T0" fmla="*/ 2008 w 1061"/>
                <a:gd name="T1" fmla="*/ 310016 h 1048"/>
                <a:gd name="T2" fmla="*/ 15391 w 1061"/>
                <a:gd name="T3" fmla="*/ 242221 h 1048"/>
                <a:gd name="T4" fmla="*/ 42159 w 1061"/>
                <a:gd name="T5" fmla="*/ 181007 h 1048"/>
                <a:gd name="T6" fmla="*/ 80973 w 1061"/>
                <a:gd name="T7" fmla="*/ 125060 h 1048"/>
                <a:gd name="T8" fmla="*/ 128485 w 1061"/>
                <a:gd name="T9" fmla="*/ 78985 h 1048"/>
                <a:gd name="T10" fmla="*/ 186036 w 1061"/>
                <a:gd name="T11" fmla="*/ 40809 h 1048"/>
                <a:gd name="T12" fmla="*/ 248941 w 1061"/>
                <a:gd name="T13" fmla="*/ 15139 h 1048"/>
                <a:gd name="T14" fmla="*/ 318537 w 1061"/>
                <a:gd name="T15" fmla="*/ 1975 h 1048"/>
                <a:gd name="T16" fmla="*/ 391479 w 1061"/>
                <a:gd name="T17" fmla="*/ 1975 h 1048"/>
                <a:gd name="T18" fmla="*/ 460406 w 1061"/>
                <a:gd name="T19" fmla="*/ 15139 h 1048"/>
                <a:gd name="T20" fmla="*/ 523980 w 1061"/>
                <a:gd name="T21" fmla="*/ 40809 h 1048"/>
                <a:gd name="T22" fmla="*/ 580861 w 1061"/>
                <a:gd name="T23" fmla="*/ 78985 h 1048"/>
                <a:gd name="T24" fmla="*/ 628374 w 1061"/>
                <a:gd name="T25" fmla="*/ 125060 h 1048"/>
                <a:gd name="T26" fmla="*/ 667187 w 1061"/>
                <a:gd name="T27" fmla="*/ 181007 h 1048"/>
                <a:gd name="T28" fmla="*/ 693955 w 1061"/>
                <a:gd name="T29" fmla="*/ 242221 h 1048"/>
                <a:gd name="T30" fmla="*/ 708678 w 1061"/>
                <a:gd name="T31" fmla="*/ 310016 h 1048"/>
                <a:gd name="T32" fmla="*/ 708678 w 1061"/>
                <a:gd name="T33" fmla="*/ 379787 h 1048"/>
                <a:gd name="T34" fmla="*/ 693955 w 1061"/>
                <a:gd name="T35" fmla="*/ 446924 h 1048"/>
                <a:gd name="T36" fmla="*/ 667187 w 1061"/>
                <a:gd name="T37" fmla="*/ 508795 h 1048"/>
                <a:gd name="T38" fmla="*/ 628374 w 1061"/>
                <a:gd name="T39" fmla="*/ 564085 h 1048"/>
                <a:gd name="T40" fmla="*/ 580861 w 1061"/>
                <a:gd name="T41" fmla="*/ 610160 h 1048"/>
                <a:gd name="T42" fmla="*/ 523980 w 1061"/>
                <a:gd name="T43" fmla="*/ 648336 h 1048"/>
                <a:gd name="T44" fmla="*/ 460406 w 1061"/>
                <a:gd name="T45" fmla="*/ 674006 h 1048"/>
                <a:gd name="T46" fmla="*/ 391479 w 1061"/>
                <a:gd name="T47" fmla="*/ 688487 h 1048"/>
                <a:gd name="T48" fmla="*/ 318537 w 1061"/>
                <a:gd name="T49" fmla="*/ 688487 h 1048"/>
                <a:gd name="T50" fmla="*/ 248941 w 1061"/>
                <a:gd name="T51" fmla="*/ 674006 h 1048"/>
                <a:gd name="T52" fmla="*/ 186036 w 1061"/>
                <a:gd name="T53" fmla="*/ 648336 h 1048"/>
                <a:gd name="T54" fmla="*/ 128485 w 1061"/>
                <a:gd name="T55" fmla="*/ 610160 h 1048"/>
                <a:gd name="T56" fmla="*/ 80973 w 1061"/>
                <a:gd name="T57" fmla="*/ 564085 h 1048"/>
                <a:gd name="T58" fmla="*/ 42159 w 1061"/>
                <a:gd name="T59" fmla="*/ 508795 h 1048"/>
                <a:gd name="T60" fmla="*/ 15391 w 1061"/>
                <a:gd name="T61" fmla="*/ 446924 h 1048"/>
                <a:gd name="T62" fmla="*/ 2008 w 1061"/>
                <a:gd name="T63" fmla="*/ 379787 h 10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1"/>
                <a:gd name="T97" fmla="*/ 0 h 1048"/>
                <a:gd name="T98" fmla="*/ 1061 w 1061"/>
                <a:gd name="T99" fmla="*/ 1048 h 10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1" h="1048">
                  <a:moveTo>
                    <a:pt x="0" y="524"/>
                  </a:moveTo>
                  <a:lnTo>
                    <a:pt x="3" y="471"/>
                  </a:lnTo>
                  <a:lnTo>
                    <a:pt x="11" y="418"/>
                  </a:lnTo>
                  <a:lnTo>
                    <a:pt x="23" y="368"/>
                  </a:lnTo>
                  <a:lnTo>
                    <a:pt x="41" y="320"/>
                  </a:lnTo>
                  <a:lnTo>
                    <a:pt x="63" y="275"/>
                  </a:lnTo>
                  <a:lnTo>
                    <a:pt x="91" y="231"/>
                  </a:lnTo>
                  <a:lnTo>
                    <a:pt x="121" y="190"/>
                  </a:lnTo>
                  <a:lnTo>
                    <a:pt x="156" y="152"/>
                  </a:lnTo>
                  <a:lnTo>
                    <a:pt x="192" y="120"/>
                  </a:lnTo>
                  <a:lnTo>
                    <a:pt x="234" y="89"/>
                  </a:lnTo>
                  <a:lnTo>
                    <a:pt x="278" y="62"/>
                  </a:lnTo>
                  <a:lnTo>
                    <a:pt x="323" y="41"/>
                  </a:lnTo>
                  <a:lnTo>
                    <a:pt x="372" y="23"/>
                  </a:lnTo>
                  <a:lnTo>
                    <a:pt x="423" y="10"/>
                  </a:lnTo>
                  <a:lnTo>
                    <a:pt x="476" y="3"/>
                  </a:lnTo>
                  <a:lnTo>
                    <a:pt x="530" y="0"/>
                  </a:lnTo>
                  <a:lnTo>
                    <a:pt x="585" y="3"/>
                  </a:lnTo>
                  <a:lnTo>
                    <a:pt x="638" y="10"/>
                  </a:lnTo>
                  <a:lnTo>
                    <a:pt x="688" y="23"/>
                  </a:lnTo>
                  <a:lnTo>
                    <a:pt x="738" y="41"/>
                  </a:lnTo>
                  <a:lnTo>
                    <a:pt x="783" y="62"/>
                  </a:lnTo>
                  <a:lnTo>
                    <a:pt x="827" y="89"/>
                  </a:lnTo>
                  <a:lnTo>
                    <a:pt x="868" y="120"/>
                  </a:lnTo>
                  <a:lnTo>
                    <a:pt x="907" y="152"/>
                  </a:lnTo>
                  <a:lnTo>
                    <a:pt x="939" y="190"/>
                  </a:lnTo>
                  <a:lnTo>
                    <a:pt x="970" y="231"/>
                  </a:lnTo>
                  <a:lnTo>
                    <a:pt x="997" y="275"/>
                  </a:lnTo>
                  <a:lnTo>
                    <a:pt x="1019" y="320"/>
                  </a:lnTo>
                  <a:lnTo>
                    <a:pt x="1037" y="368"/>
                  </a:lnTo>
                  <a:lnTo>
                    <a:pt x="1050" y="418"/>
                  </a:lnTo>
                  <a:lnTo>
                    <a:pt x="1059" y="471"/>
                  </a:lnTo>
                  <a:lnTo>
                    <a:pt x="1061" y="524"/>
                  </a:lnTo>
                  <a:lnTo>
                    <a:pt x="1059" y="577"/>
                  </a:lnTo>
                  <a:lnTo>
                    <a:pt x="1050" y="629"/>
                  </a:lnTo>
                  <a:lnTo>
                    <a:pt x="1037" y="679"/>
                  </a:lnTo>
                  <a:lnTo>
                    <a:pt x="1019" y="728"/>
                  </a:lnTo>
                  <a:lnTo>
                    <a:pt x="997" y="773"/>
                  </a:lnTo>
                  <a:lnTo>
                    <a:pt x="970" y="817"/>
                  </a:lnTo>
                  <a:lnTo>
                    <a:pt x="939" y="857"/>
                  </a:lnTo>
                  <a:lnTo>
                    <a:pt x="907" y="895"/>
                  </a:lnTo>
                  <a:lnTo>
                    <a:pt x="868" y="927"/>
                  </a:lnTo>
                  <a:lnTo>
                    <a:pt x="827" y="958"/>
                  </a:lnTo>
                  <a:lnTo>
                    <a:pt x="783" y="985"/>
                  </a:lnTo>
                  <a:lnTo>
                    <a:pt x="738" y="1006"/>
                  </a:lnTo>
                  <a:lnTo>
                    <a:pt x="688" y="1024"/>
                  </a:lnTo>
                  <a:lnTo>
                    <a:pt x="638" y="1037"/>
                  </a:lnTo>
                  <a:lnTo>
                    <a:pt x="585" y="1046"/>
                  </a:lnTo>
                  <a:lnTo>
                    <a:pt x="530" y="1048"/>
                  </a:lnTo>
                  <a:lnTo>
                    <a:pt x="476" y="1046"/>
                  </a:lnTo>
                  <a:lnTo>
                    <a:pt x="423" y="1037"/>
                  </a:lnTo>
                  <a:lnTo>
                    <a:pt x="372" y="1024"/>
                  </a:lnTo>
                  <a:lnTo>
                    <a:pt x="323" y="1006"/>
                  </a:lnTo>
                  <a:lnTo>
                    <a:pt x="278" y="985"/>
                  </a:lnTo>
                  <a:lnTo>
                    <a:pt x="234" y="958"/>
                  </a:lnTo>
                  <a:lnTo>
                    <a:pt x="192" y="927"/>
                  </a:lnTo>
                  <a:lnTo>
                    <a:pt x="156" y="895"/>
                  </a:lnTo>
                  <a:lnTo>
                    <a:pt x="121" y="857"/>
                  </a:lnTo>
                  <a:lnTo>
                    <a:pt x="91" y="817"/>
                  </a:lnTo>
                  <a:lnTo>
                    <a:pt x="63" y="773"/>
                  </a:lnTo>
                  <a:lnTo>
                    <a:pt x="41" y="728"/>
                  </a:lnTo>
                  <a:lnTo>
                    <a:pt x="23" y="679"/>
                  </a:lnTo>
                  <a:lnTo>
                    <a:pt x="11" y="629"/>
                  </a:lnTo>
                  <a:lnTo>
                    <a:pt x="3" y="577"/>
                  </a:lnTo>
                  <a:lnTo>
                    <a:pt x="0" y="524"/>
                  </a:lnTo>
                </a:path>
              </a:pathLst>
            </a:custGeom>
            <a:solidFill>
              <a:schemeClr val="bg1"/>
            </a:solidFill>
            <a:ln w="23813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126" name="Text Box 6"/>
            <p:cNvSpPr txBox="1">
              <a:spLocks noChangeArrowheads="1"/>
            </p:cNvSpPr>
            <p:nvPr/>
          </p:nvSpPr>
          <p:spPr bwMode="auto">
            <a:xfrm>
              <a:off x="1212899" y="1175540"/>
              <a:ext cx="742779" cy="53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500">
                  <a:solidFill>
                    <a:schemeClr val="tx1"/>
                  </a:solidFill>
                  <a:latin typeface="Shruti" pitchFamily="34" charset="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3600" b="1">
                  <a:solidFill>
                    <a:srgbClr val="FF0000"/>
                  </a:solidFill>
                  <a:effectLst/>
                  <a:latin typeface="標楷體" pitchFamily="65" charset="-120"/>
                </a:rPr>
                <a:t>壹</a:t>
              </a:r>
            </a:p>
          </p:txBody>
        </p:sp>
      </p:grpSp>
      <p:sp>
        <p:nvSpPr>
          <p:cNvPr id="4118" name="Text Box 11"/>
          <p:cNvSpPr txBox="1">
            <a:spLocks noChangeArrowheads="1"/>
          </p:cNvSpPr>
          <p:nvPr/>
        </p:nvSpPr>
        <p:spPr bwMode="auto">
          <a:xfrm>
            <a:off x="3057532" y="2664337"/>
            <a:ext cx="5694363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effectLst/>
                <a:latin typeface="Arial" pitchFamily="34" charset="0"/>
              </a:rPr>
              <a:t>方案擬定</a:t>
            </a:r>
          </a:p>
        </p:txBody>
      </p:sp>
      <p:sp>
        <p:nvSpPr>
          <p:cNvPr id="4123" name="Text Box 6"/>
          <p:cNvSpPr txBox="1">
            <a:spLocks noChangeArrowheads="1"/>
          </p:cNvSpPr>
          <p:nvPr/>
        </p:nvSpPr>
        <p:spPr bwMode="auto">
          <a:xfrm>
            <a:off x="2332039" y="3975107"/>
            <a:ext cx="785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 b="1">
                <a:solidFill>
                  <a:srgbClr val="FF0000"/>
                </a:solidFill>
                <a:effectLst/>
                <a:latin typeface="標楷體" pitchFamily="65" charset="-120"/>
              </a:rPr>
              <a:t>參</a:t>
            </a:r>
          </a:p>
        </p:txBody>
      </p:sp>
      <p:sp>
        <p:nvSpPr>
          <p:cNvPr id="4124" name="Text Box 6"/>
          <p:cNvSpPr txBox="1">
            <a:spLocks noChangeArrowheads="1"/>
          </p:cNvSpPr>
          <p:nvPr/>
        </p:nvSpPr>
        <p:spPr bwMode="auto">
          <a:xfrm>
            <a:off x="1724027" y="5254631"/>
            <a:ext cx="723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Shruti" pitchFamily="34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 b="1">
                <a:solidFill>
                  <a:srgbClr val="FF0000"/>
                </a:solidFill>
                <a:effectLst/>
                <a:latin typeface="標楷體" pitchFamily="65" charset="-120"/>
              </a:rPr>
              <a:t>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標楷體" pitchFamily="65" charset="-120"/>
              </a:rPr>
              <a:t>壹、現地情況</a:t>
            </a:r>
          </a:p>
        </p:txBody>
      </p:sp>
    </p:spTree>
    <p:extLst>
      <p:ext uri="{BB962C8B-B14F-4D97-AF65-F5344CB8AC3E}">
        <p14:creationId xmlns:p14="http://schemas.microsoft.com/office/powerpoint/2010/main" val="11108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工務課_nas\1522陳卿輝\壽豐5\壽豐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2" y="581271"/>
            <a:ext cx="9328383" cy="54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8758177" y="2651402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月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9125658" y="4034567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大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8976292" y="3474698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眉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9216016" y="4634381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橋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1505199" y="3591209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FF0000"/>
                </a:solidFill>
              </a:rPr>
              <a:t>第</a:t>
            </a:r>
            <a:r>
              <a:rPr lang="en-US" altLang="zh-TW" sz="1800" dirty="0" smtClean="0">
                <a:solidFill>
                  <a:srgbClr val="FF0000"/>
                </a:solidFill>
              </a:rPr>
              <a:t>3</a:t>
            </a:r>
            <a:r>
              <a:rPr lang="zh-TW" altLang="en-US" sz="1800" dirty="0" smtClean="0">
                <a:solidFill>
                  <a:srgbClr val="FF0000"/>
                </a:solidFill>
              </a:rPr>
              <a:t>期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7472489" y="3109287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FF0000"/>
                </a:solidFill>
              </a:rPr>
              <a:t>第</a:t>
            </a:r>
            <a:r>
              <a:rPr lang="en-US" altLang="zh-TW" sz="1800" dirty="0" smtClean="0">
                <a:solidFill>
                  <a:srgbClr val="FF0000"/>
                </a:solidFill>
              </a:rPr>
              <a:t>4</a:t>
            </a:r>
            <a:r>
              <a:rPr lang="zh-TW" altLang="en-US" sz="1800" dirty="0" smtClean="0">
                <a:solidFill>
                  <a:srgbClr val="FF0000"/>
                </a:solidFill>
              </a:rPr>
              <a:t>期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 bwMode="auto">
          <a:xfrm rot="21367138">
            <a:off x="469021" y="3643783"/>
            <a:ext cx="2964581" cy="4533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6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2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 rot="21367138">
            <a:off x="6579290" y="3155075"/>
            <a:ext cx="3110807" cy="4533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6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2"/>
              <a:ea typeface="新細明體" pitchFamily="18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="" xmlns:a16="http://schemas.microsoft.com/office/drawing/2014/main" id="{96097587-BFFE-4364-9CE8-0E220065AF63}"/>
              </a:ext>
            </a:extLst>
          </p:cNvPr>
          <p:cNvCxnSpPr/>
          <p:nvPr/>
        </p:nvCxnSpPr>
        <p:spPr bwMode="auto">
          <a:xfrm>
            <a:off x="2912144" y="4273094"/>
            <a:ext cx="1309900" cy="631053"/>
          </a:xfrm>
          <a:prstGeom prst="straightConnector1">
            <a:avLst/>
          </a:prstGeom>
          <a:ln>
            <a:solidFill>
              <a:srgbClr val="66FFFF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="" xmlns:a16="http://schemas.microsoft.com/office/drawing/2014/main" id="{96097587-BFFE-4364-9CE8-0E220065AF63}"/>
              </a:ext>
            </a:extLst>
          </p:cNvPr>
          <p:cNvCxnSpPr/>
          <p:nvPr/>
        </p:nvCxnSpPr>
        <p:spPr bwMode="auto">
          <a:xfrm flipV="1">
            <a:off x="2642637" y="3713226"/>
            <a:ext cx="1183907" cy="321342"/>
          </a:xfrm>
          <a:prstGeom prst="straightConnector1">
            <a:avLst/>
          </a:prstGeom>
          <a:ln>
            <a:solidFill>
              <a:srgbClr val="66FFFF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2901232" y="1583502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台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4516958" y="1497375"/>
            <a:ext cx="589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</a:rPr>
              <a:t>11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5939606" y="1421881"/>
            <a:ext cx="3221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丙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4334116" y="3333581"/>
            <a:ext cx="149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</a:rPr>
              <a:t>工  程  位  置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4696229" y="5397552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</a:rPr>
              <a:t>月眉村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3469426" y="2813771"/>
            <a:ext cx="3106634" cy="14241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6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2"/>
              <a:ea typeface="新細明體" pitchFamily="18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3734115" y="1153672"/>
            <a:ext cx="128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</a:rPr>
              <a:t>理想大地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6641390" y="3128456"/>
            <a:ext cx="3221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</a:rPr>
              <a:t>壹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2975659" y="3334705"/>
            <a:ext cx="3221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6600"/>
                </a:solidFill>
              </a:rPr>
              <a:t>貳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5E03292F-5578-46ED-BF76-D10E3621A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7" y="174630"/>
            <a:ext cx="7324771" cy="6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15" tIns="42459" rIns="84915" bIns="42459" anchor="b"/>
          <a:lstStyle/>
          <a:p>
            <a:pPr algn="ctr" defTabSz="849287"/>
            <a:r>
              <a:rPr lang="zh-TW" altLang="en-US" sz="2800" b="1" dirty="0">
                <a:solidFill>
                  <a:srgbClr val="CC3300"/>
                </a:solidFill>
                <a:latin typeface="Times New Roman" pitchFamily="18" charset="0"/>
              </a:rPr>
              <a:t>壹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、下游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第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</a:rPr>
              <a:t>4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期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</a:rPr>
              <a:t>)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往上游拍</a:t>
            </a:r>
            <a:endParaRPr lang="zh-TW" alt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6" y="900636"/>
            <a:ext cx="8749364" cy="527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5E03292F-5578-46ED-BF76-D10E3621A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7" y="174630"/>
            <a:ext cx="7324771" cy="6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15" tIns="42459" rIns="84915" bIns="42459" anchor="b"/>
          <a:lstStyle/>
          <a:p>
            <a:pPr algn="ctr" defTabSz="849287"/>
            <a:r>
              <a:rPr lang="zh-TW" altLang="en-US" sz="2800" b="1" dirty="0">
                <a:solidFill>
                  <a:srgbClr val="CC3300"/>
                </a:solidFill>
                <a:latin typeface="Times New Roman" pitchFamily="18" charset="0"/>
              </a:rPr>
              <a:t>貳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、上游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第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</a:rPr>
              <a:t>3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期</a:t>
            </a:r>
            <a:r>
              <a:rPr lang="en-US" altLang="zh-TW" sz="2800" b="1" dirty="0" smtClean="0">
                <a:solidFill>
                  <a:srgbClr val="CC3300"/>
                </a:solidFill>
                <a:latin typeface="Times New Roman" pitchFamily="18" charset="0"/>
              </a:rPr>
              <a:t>)</a:t>
            </a:r>
            <a:r>
              <a:rPr lang="zh-TW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往下游拍</a:t>
            </a:r>
            <a:endParaRPr lang="zh-TW" alt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3" y="976776"/>
            <a:ext cx="8722634" cy="53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>
                <a:solidFill>
                  <a:srgbClr val="000000"/>
                </a:solidFill>
                <a:latin typeface="標楷體" pitchFamily="65" charset="-120"/>
              </a:rPr>
              <a:t>貳、方案擬定</a:t>
            </a:r>
          </a:p>
        </p:txBody>
      </p:sp>
    </p:spTree>
    <p:extLst>
      <p:ext uri="{BB962C8B-B14F-4D97-AF65-F5344CB8AC3E}">
        <p14:creationId xmlns:p14="http://schemas.microsoft.com/office/powerpoint/2010/main" val="15803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工務課_nas\1522陳卿輝\壽豐5\壽豐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2" y="618104"/>
            <a:ext cx="9328383" cy="54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8743237" y="2688235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月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9110718" y="4071400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大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8961352" y="3511531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眉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9201076" y="4671214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橋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1490259" y="3628042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FF0000"/>
                </a:solidFill>
              </a:rPr>
              <a:t>第</a:t>
            </a:r>
            <a:r>
              <a:rPr lang="en-US" altLang="zh-TW" sz="1800" dirty="0" smtClean="0">
                <a:solidFill>
                  <a:srgbClr val="FF0000"/>
                </a:solidFill>
              </a:rPr>
              <a:t>3</a:t>
            </a:r>
            <a:r>
              <a:rPr lang="zh-TW" altLang="en-US" sz="1800" dirty="0" smtClean="0">
                <a:solidFill>
                  <a:srgbClr val="FF0000"/>
                </a:solidFill>
              </a:rPr>
              <a:t>期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7457549" y="3146120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FF0000"/>
                </a:solidFill>
              </a:rPr>
              <a:t>第</a:t>
            </a:r>
            <a:r>
              <a:rPr lang="en-US" altLang="zh-TW" sz="1800" dirty="0" smtClean="0">
                <a:solidFill>
                  <a:srgbClr val="FF0000"/>
                </a:solidFill>
              </a:rPr>
              <a:t>4</a:t>
            </a:r>
            <a:r>
              <a:rPr lang="zh-TW" altLang="en-US" sz="1800" dirty="0" smtClean="0">
                <a:solidFill>
                  <a:srgbClr val="FF0000"/>
                </a:solidFill>
              </a:rPr>
              <a:t>期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 rot="21367138">
            <a:off x="454081" y="3680616"/>
            <a:ext cx="2964581" cy="4533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6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2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 rot="21367138">
            <a:off x="6564350" y="3191908"/>
            <a:ext cx="3110807" cy="4533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6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2"/>
              <a:ea typeface="新細明體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5286249" y="1524517"/>
            <a:ext cx="2181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台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6658077" y="1490608"/>
            <a:ext cx="589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</a:rPr>
              <a:t>11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31505DFC-BA74-4258-90E7-CBBCDBD11BD7}"/>
              </a:ext>
            </a:extLst>
          </p:cNvPr>
          <p:cNvSpPr txBox="1"/>
          <p:nvPr/>
        </p:nvSpPr>
        <p:spPr>
          <a:xfrm>
            <a:off x="8037211" y="1378408"/>
            <a:ext cx="3221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丙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2759CCEA-CB40-44CB-B807-F412AC15B398}"/>
              </a:ext>
            </a:extLst>
          </p:cNvPr>
          <p:cNvSpPr/>
          <p:nvPr/>
        </p:nvSpPr>
        <p:spPr>
          <a:xfrm>
            <a:off x="343612" y="611025"/>
            <a:ext cx="409382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壽豐堤段</a:t>
            </a:r>
            <a:r>
              <a:rPr lang="zh-TW" altLang="en-US" sz="20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堤</a:t>
            </a:r>
            <a:r>
              <a:rPr lang="zh-TW" altLang="en-US" sz="2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前覆土營造高灘</a:t>
            </a:r>
            <a:r>
              <a:rPr lang="en-US" altLang="zh-TW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(3+800~5+100)1300m</a:t>
            </a:r>
            <a:endParaRPr lang="en-US" altLang="zh-TW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河道</a:t>
            </a:r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整理</a:t>
            </a:r>
            <a:r>
              <a:rPr lang="en-US" altLang="zh-TW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1400m</a:t>
            </a:r>
            <a:endParaRPr lang="en-US" altLang="zh-TW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堤</a:t>
            </a:r>
            <a:r>
              <a:rPr lang="zh-TW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前佈設丁壩</a:t>
            </a:r>
            <a:r>
              <a:rPr lang="en-US" altLang="zh-TW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4-11</a:t>
            </a:r>
            <a:r>
              <a:rPr lang="zh-TW" alt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座</a:t>
            </a:r>
            <a:endParaRPr lang="zh-TW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>
            <a:off x="4754977" y="979088"/>
            <a:ext cx="128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</a:rPr>
              <a:t>理想大地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356577">
            <a:off x="4941536" y="5435909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</a:rPr>
              <a:t>月眉村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 rot="21341070">
            <a:off x="3226673" y="4199681"/>
            <a:ext cx="4634565" cy="361287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6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2"/>
              <a:ea typeface="新細明體" pitchFamily="18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439982">
            <a:off x="4436895" y="4232749"/>
            <a:ext cx="260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</a:rPr>
              <a:t>河  道  整  理  區</a:t>
            </a:r>
            <a:endParaRPr lang="en-US" altLang="zh-TW" sz="1800" b="1" dirty="0" smtClean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 bwMode="auto">
          <a:xfrm rot="21277783">
            <a:off x="3451987" y="3451973"/>
            <a:ext cx="3109492" cy="454438"/>
          </a:xfrm>
          <a:prstGeom prst="rect">
            <a:avLst/>
          </a:prstGeom>
          <a:solidFill>
            <a:srgbClr val="6600CC">
              <a:alpha val="43000"/>
            </a:srgbClr>
          </a:solidFill>
          <a:ln w="952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6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ruti" pitchFamily="2"/>
              <a:ea typeface="新細明體" pitchFamily="18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A2364A6B-447F-4180-A14F-B2C1981E46B4}"/>
              </a:ext>
            </a:extLst>
          </p:cNvPr>
          <p:cNvSpPr txBox="1"/>
          <p:nvPr/>
        </p:nvSpPr>
        <p:spPr>
          <a:xfrm rot="21439982">
            <a:off x="3831921" y="3493941"/>
            <a:ext cx="260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</a:rPr>
              <a:t>堤  前  覆  土  區</a:t>
            </a:r>
            <a:endParaRPr lang="en-US" altLang="zh-TW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sz="1800">
              <a:effectLst/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381000" y="2565406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zh-TW" altLang="en-US" sz="4000" dirty="0">
                <a:effectLst/>
                <a:latin typeface="標楷體" pitchFamily="65" charset="-120"/>
              </a:rPr>
              <a:t>参、</a:t>
            </a:r>
            <a:r>
              <a:rPr lang="zh-TW" altLang="en-US" sz="4000" dirty="0">
                <a:effectLst/>
                <a:latin typeface="Arial" pitchFamily="34" charset="0"/>
              </a:rPr>
              <a:t>設計構想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6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ruti" pitchFamily="2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6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hruti" pitchFamily="2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21013</TotalTime>
  <Words>188</Words>
  <Application>Microsoft Office PowerPoint</Application>
  <PresentationFormat>A4 紙張 (210x297 公釐)</PresentationFormat>
  <Paragraphs>57</Paragraphs>
  <Slides>12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Blends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王基安</dc:creator>
  <cp:lastModifiedBy>陳卿輝</cp:lastModifiedBy>
  <cp:revision>1761</cp:revision>
  <cp:lastPrinted>2020-10-06T08:30:59Z</cp:lastPrinted>
  <dcterms:created xsi:type="dcterms:W3CDTF">1601-01-01T00:00:00Z</dcterms:created>
  <dcterms:modified xsi:type="dcterms:W3CDTF">2021-10-26T08:39:17Z</dcterms:modified>
</cp:coreProperties>
</file>